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IoT-Based Oil Storage Tank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Real-time Tracking of Oil Consumption and Supply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dirty="0"/>
              <a:t>The project aims to implement an IoT-based oil storage tank monitoring system to track daily consumption, supply levels, and detect anomalies. This enhances efficiency and reduces wastage.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system uses IoT sensors to measure oil levels and flow, transmitting real-time data to a cloud-based platform for tracking, prediction, and alerts.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Flow Sensors (Turbine/Ultrasonic)</a:t>
            </a:r>
          </a:p>
          <a:p>
            <a:r>
              <a:t>- Level Sensors (Capacitive/Ultrasonic)</a:t>
            </a:r>
          </a:p>
          <a:p>
            <a:r>
              <a:t>- ESP32/Arduino Controller</a:t>
            </a:r>
          </a:p>
          <a:p>
            <a:r>
              <a:t>- Wi-Fi/LoRaWAN Module</a:t>
            </a:r>
          </a:p>
          <a:p>
            <a:r>
              <a:t>- Power Supply &amp; Backup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Storage: Google Sheets API, Firebase, AWS</a:t>
            </a:r>
          </a:p>
          <a:p>
            <a:r>
              <a:t>- AI/ML for Consumption Prediction</a:t>
            </a:r>
          </a:p>
          <a:p>
            <a:r>
              <a:t>- Cloud-Based Dashboard</a:t>
            </a:r>
          </a:p>
          <a:p>
            <a:r>
              <a:t>- Alerts via SMS/Telegram API</a:t>
            </a:r>
          </a:p>
          <a:p>
            <a:r>
              <a:t>- Blockchain for Secure Transactions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Sensors collect oil flow and level data.</a:t>
            </a:r>
          </a:p>
          <a:p>
            <a:r>
              <a:t>2. Data is sent to the microcontroller.</a:t>
            </a:r>
          </a:p>
          <a:p>
            <a:r>
              <a:t>3. Microcontroller transmits data to the cloud.</a:t>
            </a:r>
          </a:p>
          <a:p>
            <a:r>
              <a:t>4. AI/ML models analyze consumption trends.</a:t>
            </a:r>
          </a:p>
          <a:p>
            <a:r>
              <a:t>5. Alerts and reports are generated.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Monitoring</a:t>
            </a:r>
          </a:p>
          <a:p>
            <a:r>
              <a:t>- Reduces Oil Wastage</a:t>
            </a:r>
          </a:p>
          <a:p>
            <a:r>
              <a:t>- Prevents Leaks and Thefts</a:t>
            </a:r>
          </a:p>
          <a:p>
            <a:r>
              <a:t>- Optimizes Supply Chain</a:t>
            </a:r>
          </a:p>
          <a:p>
            <a:r>
              <a:t>- Eco-Friendly and Cost-Effective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can be scaled for industrial oil storage monitoring, integrated with smart meters, and enhanced with AI-based anomaly detection.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IoT-Based Oil Storage Tank Monitoring</vt:lpstr>
      <vt:lpstr>Introduction</vt:lpstr>
      <vt:lpstr>Proposed Solution</vt:lpstr>
      <vt:lpstr>Hardware Components</vt:lpstr>
      <vt:lpstr>Digital Implementation</vt:lpstr>
      <vt:lpstr>Workflow Diagram</vt:lpstr>
      <vt:lpstr>Benefits</vt:lpstr>
      <vt:lpstr>Deployment &amp; Scalability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Alfred John</cp:lastModifiedBy>
  <cp:revision>2</cp:revision>
  <dcterms:created xsi:type="dcterms:W3CDTF">2013-01-27T09:14:16Z</dcterms:created>
  <dcterms:modified xsi:type="dcterms:W3CDTF">2025-03-05T16:40:33Z</dcterms:modified>
  <cp:category/>
</cp:coreProperties>
</file>