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80" r:id="rId3"/>
    <p:sldId id="507" r:id="rId5"/>
    <p:sldId id="494" r:id="rId6"/>
    <p:sldId id="446" r:id="rId7"/>
    <p:sldId id="495" r:id="rId8"/>
    <p:sldId id="508" r:id="rId9"/>
    <p:sldId id="509" r:id="rId10"/>
    <p:sldId id="539" r:id="rId11"/>
    <p:sldId id="510" r:id="rId12"/>
    <p:sldId id="511" r:id="rId13"/>
    <p:sldId id="512" r:id="rId14"/>
    <p:sldId id="513" r:id="rId15"/>
    <p:sldId id="514" r:id="rId16"/>
    <p:sldId id="515" r:id="rId17"/>
    <p:sldId id="516" r:id="rId18"/>
    <p:sldId id="517" r:id="rId19"/>
    <p:sldId id="518" r:id="rId20"/>
    <p:sldId id="579" r:id="rId21"/>
    <p:sldId id="519" r:id="rId22"/>
    <p:sldId id="520" r:id="rId23"/>
    <p:sldId id="522" r:id="rId24"/>
    <p:sldId id="523" r:id="rId25"/>
    <p:sldId id="524" r:id="rId26"/>
    <p:sldId id="526" r:id="rId27"/>
    <p:sldId id="527" r:id="rId28"/>
    <p:sldId id="528" r:id="rId29"/>
    <p:sldId id="529" r:id="rId30"/>
    <p:sldId id="530" r:id="rId31"/>
    <p:sldId id="531" r:id="rId32"/>
    <p:sldId id="600" r:id="rId33"/>
    <p:sldId id="532" r:id="rId34"/>
    <p:sldId id="533" r:id="rId35"/>
    <p:sldId id="534" r:id="rId36"/>
    <p:sldId id="482" r:id="rId37"/>
  </p:sldIdLst>
  <p:sldSz cx="12192000" cy="6858000"/>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5" name="作者" initials="A" lastIdx="0" clrIdx="2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4457B"/>
    <a:srgbClr val="BFC8E7"/>
    <a:srgbClr val="7578BD"/>
    <a:srgbClr val="545687"/>
    <a:srgbClr val="EBF0F6"/>
    <a:srgbClr val="FEBE52"/>
    <a:srgbClr val="0C0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987" autoAdjust="0"/>
    <p:restoredTop sz="94660"/>
  </p:normalViewPr>
  <p:slideViewPr>
    <p:cSldViewPr snapToGrid="0" showGuides="1">
      <p:cViewPr>
        <p:scale>
          <a:sx n="75" d="100"/>
          <a:sy n="75" d="100"/>
        </p:scale>
        <p:origin x="1140" y="984"/>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gs" Target="tags/tag51.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414ED7-698B-4B94-A17C-5DB321D3E30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AB0A8-FA8A-4AE6-8140-5352C1EE159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5" b="1" baseline="0">
                <a:solidFill>
                  <a:schemeClr val="tx1">
                    <a:lumMod val="50000"/>
                    <a:lumOff val="50000"/>
                  </a:schemeClr>
                </a:solidFill>
              </a:defRPr>
            </a:lvl1pPr>
          </a:lstStyle>
          <a:p>
            <a:r>
              <a:rPr lang="en-US" dirty="0" smtClean="0"/>
              <a:t>Click To Edit Master Title Style</a:t>
            </a:r>
            <a:endParaRPr lang="en-US" dirty="0"/>
          </a:p>
        </p:txBody>
      </p:sp>
      <p:sp>
        <p:nvSpPr>
          <p:cNvPr id="15"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5" b="1" baseline="0">
                <a:solidFill>
                  <a:schemeClr val="bg1">
                    <a:lumMod val="75000"/>
                  </a:schemeClr>
                </a:solidFill>
              </a:defRPr>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dirty="0" smtClean="0"/>
              <a:t>Subtext Goes Here</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3" y="3"/>
            <a:ext cx="12191997" cy="6857997"/>
          </a:xfrm>
          <a:prstGeom prst="rect">
            <a:avLst/>
          </a:prstGeom>
          <a:ln>
            <a:noFill/>
          </a:ln>
        </p:spPr>
        <p:txBody>
          <a:bodyPr>
            <a:normAutofit/>
          </a:bodyPr>
          <a:lstStyle>
            <a:lvl1pPr marL="0" indent="0" algn="ctr">
              <a:buNone/>
              <a:defRPr sz="1600"/>
            </a:lvl1pPr>
          </a:lstStyle>
          <a:p>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3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iphone_devices of 3">
    <p:spTree>
      <p:nvGrpSpPr>
        <p:cNvPr id="1" name=""/>
        <p:cNvGrpSpPr/>
        <p:nvPr/>
      </p:nvGrpSpPr>
      <p:grpSpPr>
        <a:xfrm>
          <a:off x="0" y="0"/>
          <a:ext cx="0" cy="0"/>
          <a:chOff x="0" y="0"/>
          <a:chExt cx="0" cy="0"/>
        </a:xfrm>
      </p:grpSpPr>
      <p:pic>
        <p:nvPicPr>
          <p:cNvPr id="3" name="图片占位符 2"/>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3"/>
            <a:ext cx="12191997" cy="6857997"/>
          </a:xfrm>
          <a:prstGeom prst="rect">
            <a:avLst/>
          </a:prstGeom>
        </p:spPr>
      </p:pic>
      <p:sp>
        <p:nvSpPr>
          <p:cNvPr id="4" name="任意多边形 3"/>
          <p:cNvSpPr/>
          <p:nvPr userDrawn="1"/>
        </p:nvSpPr>
        <p:spPr>
          <a:xfrm>
            <a:off x="241007" y="533087"/>
            <a:ext cx="7811491" cy="6010973"/>
          </a:xfrm>
          <a:custGeom>
            <a:avLst/>
            <a:gdLst>
              <a:gd name="connsiteX0" fmla="*/ 390589 w 7811491"/>
              <a:gd name="connsiteY0" fmla="*/ 1097750 h 6010973"/>
              <a:gd name="connsiteX1" fmla="*/ 2049706 w 7811491"/>
              <a:gd name="connsiteY1" fmla="*/ 211631 h 6010973"/>
              <a:gd name="connsiteX2" fmla="*/ 6188073 w 7811491"/>
              <a:gd name="connsiteY2" fmla="*/ 183350 h 6010973"/>
              <a:gd name="connsiteX3" fmla="*/ 7800057 w 7811491"/>
              <a:gd name="connsiteY3" fmla="*/ 2285527 h 6010973"/>
              <a:gd name="connsiteX4" fmla="*/ 6791389 w 7811491"/>
              <a:gd name="connsiteY4" fmla="*/ 5292678 h 6010973"/>
              <a:gd name="connsiteX5" fmla="*/ 4632651 w 7811491"/>
              <a:gd name="connsiteY5" fmla="*/ 6009115 h 6010973"/>
              <a:gd name="connsiteX6" fmla="*/ 767661 w 7811491"/>
              <a:gd name="connsiteY6" fmla="*/ 5434080 h 6010973"/>
              <a:gd name="connsiteX7" fmla="*/ 22944 w 7811491"/>
              <a:gd name="connsiteY7" fmla="*/ 3624134 h 6010973"/>
              <a:gd name="connsiteX8" fmla="*/ 211480 w 7811491"/>
              <a:gd name="connsiteY8" fmla="*/ 1644505 h 6010973"/>
              <a:gd name="connsiteX9" fmla="*/ 390589 w 7811491"/>
              <a:gd name="connsiteY9" fmla="*/ 1097750 h 6010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11491" h="6010973">
                <a:moveTo>
                  <a:pt x="390589" y="1097750"/>
                </a:moveTo>
                <a:cubicBezTo>
                  <a:pt x="696960" y="858938"/>
                  <a:pt x="1083459" y="364031"/>
                  <a:pt x="2049706" y="211631"/>
                </a:cubicBezTo>
                <a:cubicBezTo>
                  <a:pt x="3015953" y="59231"/>
                  <a:pt x="5229681" y="-162299"/>
                  <a:pt x="6188073" y="183350"/>
                </a:cubicBezTo>
                <a:cubicBezTo>
                  <a:pt x="7146465" y="528999"/>
                  <a:pt x="7699504" y="1433972"/>
                  <a:pt x="7800057" y="2285527"/>
                </a:cubicBezTo>
                <a:cubicBezTo>
                  <a:pt x="7900610" y="3137082"/>
                  <a:pt x="7319290" y="4672080"/>
                  <a:pt x="6791389" y="5292678"/>
                </a:cubicBezTo>
                <a:cubicBezTo>
                  <a:pt x="6263488" y="5913276"/>
                  <a:pt x="5636606" y="5985548"/>
                  <a:pt x="4632651" y="6009115"/>
                </a:cubicBezTo>
                <a:cubicBezTo>
                  <a:pt x="3628696" y="6032682"/>
                  <a:pt x="1535945" y="5831577"/>
                  <a:pt x="767661" y="5434080"/>
                </a:cubicBezTo>
                <a:cubicBezTo>
                  <a:pt x="-623" y="5036583"/>
                  <a:pt x="115641" y="4255730"/>
                  <a:pt x="22944" y="3624134"/>
                </a:cubicBezTo>
                <a:cubicBezTo>
                  <a:pt x="-69753" y="2992538"/>
                  <a:pt x="143921" y="2070282"/>
                  <a:pt x="211480" y="1644505"/>
                </a:cubicBezTo>
                <a:cubicBezTo>
                  <a:pt x="279039" y="1218728"/>
                  <a:pt x="84218" y="1336562"/>
                  <a:pt x="390589" y="109775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icture Placeholder 13"/>
          <p:cNvSpPr>
            <a:spLocks noGrp="1"/>
          </p:cNvSpPr>
          <p:nvPr>
            <p:ph type="pic" sz="quarter" idx="21"/>
          </p:nvPr>
        </p:nvSpPr>
        <p:spPr>
          <a:xfrm>
            <a:off x="5174359" y="2178397"/>
            <a:ext cx="1841585" cy="3252248"/>
          </a:xfrm>
          <a:prstGeom prst="rect">
            <a:avLst/>
          </a:prstGeom>
          <a:effectLst/>
        </p:spPr>
        <p:txBody>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pPr lvl="0"/>
            <a:endParaRPr lang="en-US" noProof="0" dirty="0"/>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noProof="1"/>
              <a:t>单击此处编辑母版标题样式</a:t>
            </a:r>
            <a:endParaRPr lang="zh-CN" altLang="en-US" noProof="1"/>
          </a:p>
        </p:txBody>
      </p:sp>
      <p:sp>
        <p:nvSpPr>
          <p:cNvPr id="3" name="Date Placeholder 3"/>
          <p:cNvSpPr>
            <a:spLocks noGrp="1" noChangeArrowheads="1"/>
          </p:cNvSpPr>
          <p:nvPr>
            <p:ph type="dt" sz="half" idx="10"/>
          </p:nvPr>
        </p:nvSpPr>
        <p:spPr/>
        <p:txBody>
          <a:bodyPr/>
          <a:lstStyle>
            <a:lvl1pPr>
              <a:defRPr/>
            </a:lvl1pPr>
          </a:lstStyle>
          <a:p>
            <a:pPr>
              <a:defRPr/>
            </a:pPr>
            <a:fld id="{D90C53D8-D71E-49B8-BEB3-2D2ABAED20A6}" type="datetime1">
              <a:rPr lang="zh-CN" altLang="en-US">
                <a:solidFill>
                  <a:srgbClr val="000000">
                    <a:tint val="75000"/>
                  </a:srgbClr>
                </a:solidFill>
              </a:rPr>
            </a:fld>
            <a:endParaRPr lang="zh-CN" altLang="en-US">
              <a:solidFill>
                <a:srgbClr val="000000">
                  <a:tint val="75000"/>
                </a:srgbClr>
              </a:solidFill>
            </a:endParaRPr>
          </a:p>
        </p:txBody>
      </p:sp>
      <p:sp>
        <p:nvSpPr>
          <p:cNvPr id="4" name="Footer Placeholder 4"/>
          <p:cNvSpPr>
            <a:spLocks noGrp="1" noChangeArrowheads="1"/>
          </p:cNvSpPr>
          <p:nvPr>
            <p:ph type="ftr" sz="quarter" idx="11"/>
          </p:nvPr>
        </p:nvSpPr>
        <p:spPr/>
        <p:txBody>
          <a:bodyPr/>
          <a:lstStyle>
            <a:lvl1pPr>
              <a:defRPr/>
            </a:lvl1pPr>
          </a:lstStyle>
          <a:p>
            <a:pPr>
              <a:defRPr/>
            </a:pPr>
            <a:endParaRPr lang="zh-CN" altLang="zh-CN">
              <a:solidFill>
                <a:srgbClr val="000000">
                  <a:tint val="75000"/>
                </a:srgbClr>
              </a:solidFill>
            </a:endParaRPr>
          </a:p>
        </p:txBody>
      </p:sp>
      <p:sp>
        <p:nvSpPr>
          <p:cNvPr id="5" name="Slide Number Placeholder 5"/>
          <p:cNvSpPr>
            <a:spLocks noGrp="1" noChangeArrowheads="1"/>
          </p:cNvSpPr>
          <p:nvPr>
            <p:ph type="sldNum" sz="quarter" idx="12"/>
          </p:nvPr>
        </p:nvSpPr>
        <p:spPr/>
        <p:txBody>
          <a:bodyPr/>
          <a:lstStyle>
            <a:lvl1pPr>
              <a:defRPr dirty="0">
                <a:cs typeface="+mn-ea"/>
              </a:defRPr>
            </a:lvl1pPr>
          </a:lstStyle>
          <a:p>
            <a:pPr>
              <a:defRPr/>
            </a:pPr>
            <a:fld id="{2BD1B78F-5A41-4B15-8A09-3E5FFE9BDD54}" type="slidenum">
              <a:rPr lang="zh-CN" altLang="en-US">
                <a:solidFill>
                  <a:srgbClr val="000000">
                    <a:tint val="75000"/>
                  </a:srgbClr>
                </a:solidFill>
              </a:rPr>
            </a:fld>
            <a:endParaRPr lang="en-US" altLang="zh-CN">
              <a:solidFill>
                <a:srgbClr val="000000">
                  <a:tint val="75000"/>
                </a:srgb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sktop Mock Up#3">
    <p:spTree>
      <p:nvGrpSpPr>
        <p:cNvPr id="1" name=""/>
        <p:cNvGrpSpPr/>
        <p:nvPr/>
      </p:nvGrpSpPr>
      <p:grpSpPr>
        <a:xfrm>
          <a:off x="0" y="0"/>
          <a:ext cx="0" cy="0"/>
          <a:chOff x="0" y="0"/>
          <a:chExt cx="0" cy="0"/>
        </a:xfrm>
      </p:grpSpPr>
      <p:pic>
        <p:nvPicPr>
          <p:cNvPr id="6" name="图片占位符 2"/>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3"/>
            <a:ext cx="12191997" cy="6857997"/>
          </a:xfrm>
          <a:prstGeom prst="rect">
            <a:avLst/>
          </a:prstGeom>
        </p:spPr>
      </p:pic>
      <p:sp>
        <p:nvSpPr>
          <p:cNvPr id="7" name="任意多边形 6"/>
          <p:cNvSpPr/>
          <p:nvPr userDrawn="1"/>
        </p:nvSpPr>
        <p:spPr>
          <a:xfrm>
            <a:off x="241007" y="533087"/>
            <a:ext cx="7811491" cy="6010973"/>
          </a:xfrm>
          <a:custGeom>
            <a:avLst/>
            <a:gdLst>
              <a:gd name="connsiteX0" fmla="*/ 390589 w 7811491"/>
              <a:gd name="connsiteY0" fmla="*/ 1097750 h 6010973"/>
              <a:gd name="connsiteX1" fmla="*/ 2049706 w 7811491"/>
              <a:gd name="connsiteY1" fmla="*/ 211631 h 6010973"/>
              <a:gd name="connsiteX2" fmla="*/ 6188073 w 7811491"/>
              <a:gd name="connsiteY2" fmla="*/ 183350 h 6010973"/>
              <a:gd name="connsiteX3" fmla="*/ 7800057 w 7811491"/>
              <a:gd name="connsiteY3" fmla="*/ 2285527 h 6010973"/>
              <a:gd name="connsiteX4" fmla="*/ 6791389 w 7811491"/>
              <a:gd name="connsiteY4" fmla="*/ 5292678 h 6010973"/>
              <a:gd name="connsiteX5" fmla="*/ 4632651 w 7811491"/>
              <a:gd name="connsiteY5" fmla="*/ 6009115 h 6010973"/>
              <a:gd name="connsiteX6" fmla="*/ 767661 w 7811491"/>
              <a:gd name="connsiteY6" fmla="*/ 5434080 h 6010973"/>
              <a:gd name="connsiteX7" fmla="*/ 22944 w 7811491"/>
              <a:gd name="connsiteY7" fmla="*/ 3624134 h 6010973"/>
              <a:gd name="connsiteX8" fmla="*/ 211480 w 7811491"/>
              <a:gd name="connsiteY8" fmla="*/ 1644505 h 6010973"/>
              <a:gd name="connsiteX9" fmla="*/ 390589 w 7811491"/>
              <a:gd name="connsiteY9" fmla="*/ 1097750 h 6010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11491" h="6010973">
                <a:moveTo>
                  <a:pt x="390589" y="1097750"/>
                </a:moveTo>
                <a:cubicBezTo>
                  <a:pt x="696960" y="858938"/>
                  <a:pt x="1083459" y="364031"/>
                  <a:pt x="2049706" y="211631"/>
                </a:cubicBezTo>
                <a:cubicBezTo>
                  <a:pt x="3015953" y="59231"/>
                  <a:pt x="5229681" y="-162299"/>
                  <a:pt x="6188073" y="183350"/>
                </a:cubicBezTo>
                <a:cubicBezTo>
                  <a:pt x="7146465" y="528999"/>
                  <a:pt x="7699504" y="1433972"/>
                  <a:pt x="7800057" y="2285527"/>
                </a:cubicBezTo>
                <a:cubicBezTo>
                  <a:pt x="7900610" y="3137082"/>
                  <a:pt x="7319290" y="4672080"/>
                  <a:pt x="6791389" y="5292678"/>
                </a:cubicBezTo>
                <a:cubicBezTo>
                  <a:pt x="6263488" y="5913276"/>
                  <a:pt x="5636606" y="5985548"/>
                  <a:pt x="4632651" y="6009115"/>
                </a:cubicBezTo>
                <a:cubicBezTo>
                  <a:pt x="3628696" y="6032682"/>
                  <a:pt x="1535945" y="5831577"/>
                  <a:pt x="767661" y="5434080"/>
                </a:cubicBezTo>
                <a:cubicBezTo>
                  <a:pt x="-623" y="5036583"/>
                  <a:pt x="115641" y="4255730"/>
                  <a:pt x="22944" y="3624134"/>
                </a:cubicBezTo>
                <a:cubicBezTo>
                  <a:pt x="-69753" y="2992538"/>
                  <a:pt x="143921" y="2070282"/>
                  <a:pt x="211480" y="1644505"/>
                </a:cubicBezTo>
                <a:cubicBezTo>
                  <a:pt x="279039" y="1218728"/>
                  <a:pt x="84218" y="1336562"/>
                  <a:pt x="390589" y="109775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Group 1"/>
          <p:cNvGrpSpPr/>
          <p:nvPr userDrawn="1"/>
        </p:nvGrpSpPr>
        <p:grpSpPr>
          <a:xfrm>
            <a:off x="6825727" y="2019354"/>
            <a:ext cx="4645530" cy="4229467"/>
            <a:chOff x="369044" y="1942733"/>
            <a:chExt cx="4645530" cy="4229467"/>
          </a:xfrm>
        </p:grpSpPr>
        <p:pic>
          <p:nvPicPr>
            <p:cNvPr id="3" name="Picture 2"/>
            <p:cNvPicPr>
              <a:picLocks noChangeAspect="1"/>
            </p:cNvPicPr>
            <p:nvPr/>
          </p:nvPicPr>
          <p:blipFill>
            <a:blip r:embed="rId3"/>
            <a:srcRect/>
            <a:stretch>
              <a:fillRect/>
            </a:stretch>
          </p:blipFill>
          <p:spPr bwMode="auto">
            <a:xfrm>
              <a:off x="369044" y="1942733"/>
              <a:ext cx="4645530" cy="4229467"/>
            </a:xfrm>
            <a:prstGeom prst="rect">
              <a:avLst/>
            </a:prstGeom>
            <a:noFill/>
            <a:ln w="9525">
              <a:noFill/>
              <a:miter lim="800000"/>
              <a:headEnd/>
              <a:tailEnd/>
            </a:ln>
          </p:spPr>
        </p:pic>
        <p:sp>
          <p:nvSpPr>
            <p:cNvPr id="4" name="Rectangle 3"/>
            <p:cNvSpPr/>
            <p:nvPr/>
          </p:nvSpPr>
          <p:spPr>
            <a:xfrm>
              <a:off x="873102" y="2485170"/>
              <a:ext cx="3767655" cy="20664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5" name="Picture Placeholder 17"/>
          <p:cNvSpPr>
            <a:spLocks noGrp="1"/>
          </p:cNvSpPr>
          <p:nvPr>
            <p:ph type="pic" sz="quarter" idx="10" hasCustomPrompt="1"/>
          </p:nvPr>
        </p:nvSpPr>
        <p:spPr>
          <a:xfrm>
            <a:off x="7327994" y="2561791"/>
            <a:ext cx="3767328" cy="2066544"/>
          </a:xfrm>
          <a:prstGeom prst="rect">
            <a:avLst/>
          </a:prstGeom>
          <a:solidFill>
            <a:schemeClr val="bg1">
              <a:lumMod val="75000"/>
            </a:schemeClr>
          </a:solidFill>
        </p:spPr>
        <p:txBody>
          <a:bodyPr>
            <a:normAutofit/>
          </a:bodyPr>
          <a:lstStyle>
            <a:lvl1pPr marL="0" indent="0">
              <a:buNone/>
              <a:defRPr sz="900"/>
            </a:lvl1pPr>
          </a:lstStyle>
          <a:p>
            <a:r>
              <a:rPr lang="en-US"/>
              <a:t>Image Here#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hone Mock Up#2">
    <p:spTree>
      <p:nvGrpSpPr>
        <p:cNvPr id="1" name=""/>
        <p:cNvGrpSpPr/>
        <p:nvPr/>
      </p:nvGrpSpPr>
      <p:grpSpPr>
        <a:xfrm>
          <a:off x="0" y="0"/>
          <a:ext cx="0" cy="0"/>
          <a:chOff x="0" y="0"/>
          <a:chExt cx="0" cy="0"/>
        </a:xfrm>
      </p:grpSpPr>
      <p:pic>
        <p:nvPicPr>
          <p:cNvPr id="23" name="图片占位符 2"/>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3"/>
            <a:ext cx="12191997" cy="6857997"/>
          </a:xfrm>
          <a:prstGeom prst="rect">
            <a:avLst/>
          </a:prstGeom>
        </p:spPr>
      </p:pic>
      <p:sp>
        <p:nvSpPr>
          <p:cNvPr id="24" name="任意多边形 23"/>
          <p:cNvSpPr/>
          <p:nvPr userDrawn="1"/>
        </p:nvSpPr>
        <p:spPr>
          <a:xfrm>
            <a:off x="241007" y="533087"/>
            <a:ext cx="7811491" cy="6010973"/>
          </a:xfrm>
          <a:custGeom>
            <a:avLst/>
            <a:gdLst>
              <a:gd name="connsiteX0" fmla="*/ 390589 w 7811491"/>
              <a:gd name="connsiteY0" fmla="*/ 1097750 h 6010973"/>
              <a:gd name="connsiteX1" fmla="*/ 2049706 w 7811491"/>
              <a:gd name="connsiteY1" fmla="*/ 211631 h 6010973"/>
              <a:gd name="connsiteX2" fmla="*/ 6188073 w 7811491"/>
              <a:gd name="connsiteY2" fmla="*/ 183350 h 6010973"/>
              <a:gd name="connsiteX3" fmla="*/ 7800057 w 7811491"/>
              <a:gd name="connsiteY3" fmla="*/ 2285527 h 6010973"/>
              <a:gd name="connsiteX4" fmla="*/ 6791389 w 7811491"/>
              <a:gd name="connsiteY4" fmla="*/ 5292678 h 6010973"/>
              <a:gd name="connsiteX5" fmla="*/ 4632651 w 7811491"/>
              <a:gd name="connsiteY5" fmla="*/ 6009115 h 6010973"/>
              <a:gd name="connsiteX6" fmla="*/ 767661 w 7811491"/>
              <a:gd name="connsiteY6" fmla="*/ 5434080 h 6010973"/>
              <a:gd name="connsiteX7" fmla="*/ 22944 w 7811491"/>
              <a:gd name="connsiteY7" fmla="*/ 3624134 h 6010973"/>
              <a:gd name="connsiteX8" fmla="*/ 211480 w 7811491"/>
              <a:gd name="connsiteY8" fmla="*/ 1644505 h 6010973"/>
              <a:gd name="connsiteX9" fmla="*/ 390589 w 7811491"/>
              <a:gd name="connsiteY9" fmla="*/ 1097750 h 6010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11491" h="6010973">
                <a:moveTo>
                  <a:pt x="390589" y="1097750"/>
                </a:moveTo>
                <a:cubicBezTo>
                  <a:pt x="696960" y="858938"/>
                  <a:pt x="1083459" y="364031"/>
                  <a:pt x="2049706" y="211631"/>
                </a:cubicBezTo>
                <a:cubicBezTo>
                  <a:pt x="3015953" y="59231"/>
                  <a:pt x="5229681" y="-162299"/>
                  <a:pt x="6188073" y="183350"/>
                </a:cubicBezTo>
                <a:cubicBezTo>
                  <a:pt x="7146465" y="528999"/>
                  <a:pt x="7699504" y="1433972"/>
                  <a:pt x="7800057" y="2285527"/>
                </a:cubicBezTo>
                <a:cubicBezTo>
                  <a:pt x="7900610" y="3137082"/>
                  <a:pt x="7319290" y="4672080"/>
                  <a:pt x="6791389" y="5292678"/>
                </a:cubicBezTo>
                <a:cubicBezTo>
                  <a:pt x="6263488" y="5913276"/>
                  <a:pt x="5636606" y="5985548"/>
                  <a:pt x="4632651" y="6009115"/>
                </a:cubicBezTo>
                <a:cubicBezTo>
                  <a:pt x="3628696" y="6032682"/>
                  <a:pt x="1535945" y="5831577"/>
                  <a:pt x="767661" y="5434080"/>
                </a:cubicBezTo>
                <a:cubicBezTo>
                  <a:pt x="-623" y="5036583"/>
                  <a:pt x="115641" y="4255730"/>
                  <a:pt x="22944" y="3624134"/>
                </a:cubicBezTo>
                <a:cubicBezTo>
                  <a:pt x="-69753" y="2992538"/>
                  <a:pt x="143921" y="2070282"/>
                  <a:pt x="211480" y="1644505"/>
                </a:cubicBezTo>
                <a:cubicBezTo>
                  <a:pt x="279039" y="1218728"/>
                  <a:pt x="84218" y="1336562"/>
                  <a:pt x="390589" y="109775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Group 1"/>
          <p:cNvGrpSpPr/>
          <p:nvPr userDrawn="1"/>
        </p:nvGrpSpPr>
        <p:grpSpPr>
          <a:xfrm>
            <a:off x="5065835" y="1896140"/>
            <a:ext cx="2060330" cy="4276060"/>
            <a:chOff x="5065835" y="1896140"/>
            <a:chExt cx="2060330" cy="4276060"/>
          </a:xfrm>
        </p:grpSpPr>
        <p:sp>
          <p:nvSpPr>
            <p:cNvPr id="3" name="Freeform 78"/>
            <p:cNvSpPr/>
            <p:nvPr/>
          </p:nvSpPr>
          <p:spPr bwMode="auto">
            <a:xfrm>
              <a:off x="5065835" y="1896140"/>
              <a:ext cx="2060330" cy="4276060"/>
            </a:xfrm>
            <a:custGeom>
              <a:avLst/>
              <a:gdLst>
                <a:gd name="T0" fmla="*/ 411 w 411"/>
                <a:gd name="T1" fmla="*/ 811 h 853"/>
                <a:gd name="T2" fmla="*/ 369 w 411"/>
                <a:gd name="T3" fmla="*/ 853 h 853"/>
                <a:gd name="T4" fmla="*/ 41 w 411"/>
                <a:gd name="T5" fmla="*/ 853 h 853"/>
                <a:gd name="T6" fmla="*/ 0 w 411"/>
                <a:gd name="T7" fmla="*/ 811 h 853"/>
                <a:gd name="T8" fmla="*/ 0 w 411"/>
                <a:gd name="T9" fmla="*/ 42 h 853"/>
                <a:gd name="T10" fmla="*/ 41 w 411"/>
                <a:gd name="T11" fmla="*/ 0 h 853"/>
                <a:gd name="T12" fmla="*/ 369 w 411"/>
                <a:gd name="T13" fmla="*/ 0 h 853"/>
                <a:gd name="T14" fmla="*/ 411 w 411"/>
                <a:gd name="T15" fmla="*/ 42 h 853"/>
                <a:gd name="T16" fmla="*/ 411 w 411"/>
                <a:gd name="T17" fmla="*/ 811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853">
                  <a:moveTo>
                    <a:pt x="411" y="811"/>
                  </a:moveTo>
                  <a:cubicBezTo>
                    <a:pt x="411" y="834"/>
                    <a:pt x="392" y="853"/>
                    <a:pt x="369" y="853"/>
                  </a:cubicBezTo>
                  <a:cubicBezTo>
                    <a:pt x="41" y="853"/>
                    <a:pt x="41" y="853"/>
                    <a:pt x="41" y="853"/>
                  </a:cubicBezTo>
                  <a:cubicBezTo>
                    <a:pt x="19" y="853"/>
                    <a:pt x="0" y="834"/>
                    <a:pt x="0" y="811"/>
                  </a:cubicBezTo>
                  <a:cubicBezTo>
                    <a:pt x="0" y="42"/>
                    <a:pt x="0" y="42"/>
                    <a:pt x="0" y="42"/>
                  </a:cubicBezTo>
                  <a:cubicBezTo>
                    <a:pt x="0" y="19"/>
                    <a:pt x="19" y="0"/>
                    <a:pt x="41" y="0"/>
                  </a:cubicBezTo>
                  <a:cubicBezTo>
                    <a:pt x="369" y="0"/>
                    <a:pt x="369" y="0"/>
                    <a:pt x="369" y="0"/>
                  </a:cubicBezTo>
                  <a:cubicBezTo>
                    <a:pt x="392" y="0"/>
                    <a:pt x="411" y="19"/>
                    <a:pt x="411" y="42"/>
                  </a:cubicBezTo>
                  <a:lnTo>
                    <a:pt x="411" y="811"/>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000000"/>
                </a:solidFill>
              </a:endParaRPr>
            </a:p>
          </p:txBody>
        </p:sp>
        <p:sp>
          <p:nvSpPr>
            <p:cNvPr id="4" name="Freeform 79"/>
            <p:cNvSpPr/>
            <p:nvPr/>
          </p:nvSpPr>
          <p:spPr bwMode="auto">
            <a:xfrm>
              <a:off x="5090901" y="1921206"/>
              <a:ext cx="2010200" cy="4225930"/>
            </a:xfrm>
            <a:custGeom>
              <a:avLst/>
              <a:gdLst>
                <a:gd name="T0" fmla="*/ 36 w 401"/>
                <a:gd name="T1" fmla="*/ 843 h 843"/>
                <a:gd name="T2" fmla="*/ 0 w 401"/>
                <a:gd name="T3" fmla="*/ 806 h 843"/>
                <a:gd name="T4" fmla="*/ 0 w 401"/>
                <a:gd name="T5" fmla="*/ 37 h 843"/>
                <a:gd name="T6" fmla="*/ 36 w 401"/>
                <a:gd name="T7" fmla="*/ 0 h 843"/>
                <a:gd name="T8" fmla="*/ 364 w 401"/>
                <a:gd name="T9" fmla="*/ 0 h 843"/>
                <a:gd name="T10" fmla="*/ 401 w 401"/>
                <a:gd name="T11" fmla="*/ 37 h 843"/>
                <a:gd name="T12" fmla="*/ 401 w 401"/>
                <a:gd name="T13" fmla="*/ 806 h 843"/>
                <a:gd name="T14" fmla="*/ 364 w 401"/>
                <a:gd name="T15" fmla="*/ 843 h 843"/>
                <a:gd name="T16" fmla="*/ 36 w 401"/>
                <a:gd name="T17" fmla="*/ 843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843">
                  <a:moveTo>
                    <a:pt x="36" y="843"/>
                  </a:moveTo>
                  <a:cubicBezTo>
                    <a:pt x="16" y="843"/>
                    <a:pt x="0" y="827"/>
                    <a:pt x="0" y="806"/>
                  </a:cubicBezTo>
                  <a:cubicBezTo>
                    <a:pt x="0" y="37"/>
                    <a:pt x="0" y="37"/>
                    <a:pt x="0" y="37"/>
                  </a:cubicBezTo>
                  <a:cubicBezTo>
                    <a:pt x="0" y="16"/>
                    <a:pt x="16" y="0"/>
                    <a:pt x="36" y="0"/>
                  </a:cubicBezTo>
                  <a:cubicBezTo>
                    <a:pt x="364" y="0"/>
                    <a:pt x="364" y="0"/>
                    <a:pt x="364" y="0"/>
                  </a:cubicBezTo>
                  <a:cubicBezTo>
                    <a:pt x="385" y="0"/>
                    <a:pt x="401" y="16"/>
                    <a:pt x="401" y="37"/>
                  </a:cubicBezTo>
                  <a:cubicBezTo>
                    <a:pt x="401" y="806"/>
                    <a:pt x="401" y="806"/>
                    <a:pt x="401" y="806"/>
                  </a:cubicBezTo>
                  <a:cubicBezTo>
                    <a:pt x="401" y="827"/>
                    <a:pt x="385" y="843"/>
                    <a:pt x="364" y="843"/>
                  </a:cubicBezTo>
                  <a:lnTo>
                    <a:pt x="36" y="843"/>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000000"/>
                </a:solidFill>
              </a:endParaRPr>
            </a:p>
          </p:txBody>
        </p:sp>
        <p:sp>
          <p:nvSpPr>
            <p:cNvPr id="5" name="Oval 80"/>
            <p:cNvSpPr>
              <a:spLocks noChangeArrowheads="1"/>
            </p:cNvSpPr>
            <p:nvPr/>
          </p:nvSpPr>
          <p:spPr bwMode="auto">
            <a:xfrm>
              <a:off x="6063416" y="2101673"/>
              <a:ext cx="65170" cy="60156"/>
            </a:xfrm>
            <a:prstGeom prst="ellipse">
              <a:avLst/>
            </a:prstGeom>
            <a:solidFill>
              <a:srgbClr val="2C2C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000000"/>
                </a:solidFill>
              </a:endParaRPr>
            </a:p>
          </p:txBody>
        </p:sp>
        <p:sp>
          <p:nvSpPr>
            <p:cNvPr id="6" name="Oval 81"/>
            <p:cNvSpPr>
              <a:spLocks noChangeArrowheads="1"/>
            </p:cNvSpPr>
            <p:nvPr/>
          </p:nvSpPr>
          <p:spPr bwMode="auto">
            <a:xfrm>
              <a:off x="6088479" y="2121725"/>
              <a:ext cx="15040" cy="15040"/>
            </a:xfrm>
            <a:prstGeom prst="ellipse">
              <a:avLst/>
            </a:prstGeom>
            <a:solidFill>
              <a:srgbClr val="2C2C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000000"/>
                </a:solidFill>
              </a:endParaRPr>
            </a:p>
          </p:txBody>
        </p:sp>
        <p:sp>
          <p:nvSpPr>
            <p:cNvPr id="7" name="Oval 82"/>
            <p:cNvSpPr>
              <a:spLocks noChangeArrowheads="1"/>
            </p:cNvSpPr>
            <p:nvPr/>
          </p:nvSpPr>
          <p:spPr bwMode="auto">
            <a:xfrm>
              <a:off x="6063416" y="2096658"/>
              <a:ext cx="65170" cy="60156"/>
            </a:xfrm>
            <a:prstGeom prst="ellipse">
              <a:avLst/>
            </a:prstGeom>
            <a:solidFill>
              <a:srgbClr val="0A0A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000000"/>
                </a:solidFill>
              </a:endParaRPr>
            </a:p>
          </p:txBody>
        </p:sp>
        <p:sp>
          <p:nvSpPr>
            <p:cNvPr id="8" name="Oval 83"/>
            <p:cNvSpPr>
              <a:spLocks noChangeArrowheads="1"/>
            </p:cNvSpPr>
            <p:nvPr/>
          </p:nvSpPr>
          <p:spPr bwMode="auto">
            <a:xfrm>
              <a:off x="6088479" y="2116711"/>
              <a:ext cx="15040" cy="15040"/>
            </a:xfrm>
            <a:prstGeom prst="ellipse">
              <a:avLst/>
            </a:prstGeom>
            <a:solidFill>
              <a:srgbClr val="0A0A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000000"/>
                </a:solidFill>
              </a:endParaRPr>
            </a:p>
          </p:txBody>
        </p:sp>
        <p:sp>
          <p:nvSpPr>
            <p:cNvPr id="9" name="Oval 84"/>
            <p:cNvSpPr>
              <a:spLocks noChangeArrowheads="1"/>
            </p:cNvSpPr>
            <p:nvPr/>
          </p:nvSpPr>
          <p:spPr bwMode="auto">
            <a:xfrm>
              <a:off x="6078453" y="2106685"/>
              <a:ext cx="35092" cy="40103"/>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000000"/>
                </a:solidFill>
              </a:endParaRPr>
            </a:p>
          </p:txBody>
        </p:sp>
        <p:sp>
          <p:nvSpPr>
            <p:cNvPr id="10" name="Oval 85"/>
            <p:cNvSpPr>
              <a:spLocks noChangeArrowheads="1"/>
            </p:cNvSpPr>
            <p:nvPr/>
          </p:nvSpPr>
          <p:spPr bwMode="auto">
            <a:xfrm>
              <a:off x="6078453" y="2106685"/>
              <a:ext cx="35092" cy="40103"/>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000000"/>
                </a:solidFill>
              </a:endParaRPr>
            </a:p>
          </p:txBody>
        </p:sp>
        <p:sp>
          <p:nvSpPr>
            <p:cNvPr id="11" name="Oval 86"/>
            <p:cNvSpPr>
              <a:spLocks noChangeArrowheads="1"/>
            </p:cNvSpPr>
            <p:nvPr/>
          </p:nvSpPr>
          <p:spPr bwMode="auto">
            <a:xfrm>
              <a:off x="6083468" y="2116711"/>
              <a:ext cx="25066" cy="20052"/>
            </a:xfrm>
            <a:prstGeom prst="ellipse">
              <a:avLst/>
            </a:prstGeom>
            <a:solidFill>
              <a:srgbClr val="2C99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000000"/>
                </a:solidFill>
              </a:endParaRPr>
            </a:p>
          </p:txBody>
        </p:sp>
        <p:sp>
          <p:nvSpPr>
            <p:cNvPr id="12" name="Oval 87"/>
            <p:cNvSpPr>
              <a:spLocks noChangeArrowheads="1"/>
            </p:cNvSpPr>
            <p:nvPr/>
          </p:nvSpPr>
          <p:spPr bwMode="auto">
            <a:xfrm>
              <a:off x="6083468" y="2116711"/>
              <a:ext cx="25066" cy="20052"/>
            </a:xfrm>
            <a:prstGeom prst="ellipse">
              <a:avLst/>
            </a:prstGeom>
            <a:solidFill>
              <a:srgbClr val="2C99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000000"/>
                </a:solidFill>
              </a:endParaRPr>
            </a:p>
          </p:txBody>
        </p:sp>
        <p:sp>
          <p:nvSpPr>
            <p:cNvPr id="13" name="Freeform 88"/>
            <p:cNvSpPr/>
            <p:nvPr/>
          </p:nvSpPr>
          <p:spPr bwMode="auto">
            <a:xfrm>
              <a:off x="6093494" y="2121725"/>
              <a:ext cx="5015" cy="5015"/>
            </a:xfrm>
            <a:custGeom>
              <a:avLst/>
              <a:gdLst>
                <a:gd name="T0" fmla="*/ 1 w 1"/>
                <a:gd name="T1" fmla="*/ 1 h 1"/>
                <a:gd name="T2" fmla="*/ 0 w 1"/>
                <a:gd name="T3" fmla="*/ 1 h 1"/>
                <a:gd name="T4" fmla="*/ 0 w 1"/>
                <a:gd name="T5" fmla="*/ 1 h 1"/>
                <a:gd name="T6" fmla="*/ 0 w 1"/>
                <a:gd name="T7" fmla="*/ 0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1"/>
                  </a:lnTo>
                  <a:lnTo>
                    <a:pt x="0" y="1"/>
                  </a:lnTo>
                  <a:lnTo>
                    <a:pt x="0" y="0"/>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000000"/>
                </a:solidFill>
              </a:endParaRPr>
            </a:p>
          </p:txBody>
        </p:sp>
        <p:sp>
          <p:nvSpPr>
            <p:cNvPr id="14" name="Freeform 89"/>
            <p:cNvSpPr/>
            <p:nvPr/>
          </p:nvSpPr>
          <p:spPr bwMode="auto">
            <a:xfrm>
              <a:off x="6093494" y="2121725"/>
              <a:ext cx="5015" cy="5015"/>
            </a:xfrm>
            <a:custGeom>
              <a:avLst/>
              <a:gdLst>
                <a:gd name="T0" fmla="*/ 1 w 1"/>
                <a:gd name="T1" fmla="*/ 1 h 1"/>
                <a:gd name="T2" fmla="*/ 0 w 1"/>
                <a:gd name="T3" fmla="*/ 1 h 1"/>
                <a:gd name="T4" fmla="*/ 0 w 1"/>
                <a:gd name="T5" fmla="*/ 1 h 1"/>
                <a:gd name="T6" fmla="*/ 0 w 1"/>
                <a:gd name="T7" fmla="*/ 0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1"/>
                  </a:lnTo>
                  <a:lnTo>
                    <a:pt x="0" y="1"/>
                  </a:lnTo>
                  <a:lnTo>
                    <a:pt x="0" y="0"/>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000000"/>
                </a:solidFill>
              </a:endParaRPr>
            </a:p>
          </p:txBody>
        </p:sp>
        <p:sp>
          <p:nvSpPr>
            <p:cNvPr id="15" name="Oval 90"/>
            <p:cNvSpPr>
              <a:spLocks noChangeArrowheads="1"/>
            </p:cNvSpPr>
            <p:nvPr/>
          </p:nvSpPr>
          <p:spPr bwMode="auto">
            <a:xfrm>
              <a:off x="5933079" y="5721034"/>
              <a:ext cx="325844" cy="325844"/>
            </a:xfrm>
            <a:prstGeom prst="ellipse">
              <a:avLst/>
            </a:prstGeom>
            <a:solidFill>
              <a:srgbClr val="D5D6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000000"/>
                </a:solidFill>
              </a:endParaRPr>
            </a:p>
          </p:txBody>
        </p:sp>
        <p:sp>
          <p:nvSpPr>
            <p:cNvPr id="16" name="Freeform 91"/>
            <p:cNvSpPr/>
            <p:nvPr/>
          </p:nvSpPr>
          <p:spPr bwMode="auto">
            <a:xfrm>
              <a:off x="6013286" y="5801241"/>
              <a:ext cx="165430" cy="165430"/>
            </a:xfrm>
            <a:custGeom>
              <a:avLst/>
              <a:gdLst>
                <a:gd name="T0" fmla="*/ 31 w 33"/>
                <a:gd name="T1" fmla="*/ 22 h 33"/>
                <a:gd name="T2" fmla="*/ 29 w 33"/>
                <a:gd name="T3" fmla="*/ 22 h 33"/>
                <a:gd name="T4" fmla="*/ 22 w 33"/>
                <a:gd name="T5" fmla="*/ 29 h 33"/>
                <a:gd name="T6" fmla="*/ 11 w 33"/>
                <a:gd name="T7" fmla="*/ 29 h 33"/>
                <a:gd name="T8" fmla="*/ 4 w 33"/>
                <a:gd name="T9" fmla="*/ 22 h 33"/>
                <a:gd name="T10" fmla="*/ 4 w 33"/>
                <a:gd name="T11" fmla="*/ 11 h 33"/>
                <a:gd name="T12" fmla="*/ 11 w 33"/>
                <a:gd name="T13" fmla="*/ 4 h 33"/>
                <a:gd name="T14" fmla="*/ 22 w 33"/>
                <a:gd name="T15" fmla="*/ 4 h 33"/>
                <a:gd name="T16" fmla="*/ 29 w 33"/>
                <a:gd name="T17" fmla="*/ 11 h 33"/>
                <a:gd name="T18" fmla="*/ 29 w 33"/>
                <a:gd name="T19" fmla="*/ 22 h 33"/>
                <a:gd name="T20" fmla="*/ 31 w 33"/>
                <a:gd name="T21" fmla="*/ 22 h 33"/>
                <a:gd name="T22" fmla="*/ 33 w 33"/>
                <a:gd name="T23" fmla="*/ 22 h 33"/>
                <a:gd name="T24" fmla="*/ 33 w 33"/>
                <a:gd name="T25" fmla="*/ 11 h 33"/>
                <a:gd name="T26" fmla="*/ 22 w 33"/>
                <a:gd name="T27" fmla="*/ 0 h 33"/>
                <a:gd name="T28" fmla="*/ 11 w 33"/>
                <a:gd name="T29" fmla="*/ 0 h 33"/>
                <a:gd name="T30" fmla="*/ 0 w 33"/>
                <a:gd name="T31" fmla="*/ 11 h 33"/>
                <a:gd name="T32" fmla="*/ 0 w 33"/>
                <a:gd name="T33" fmla="*/ 22 h 33"/>
                <a:gd name="T34" fmla="*/ 11 w 33"/>
                <a:gd name="T35" fmla="*/ 33 h 33"/>
                <a:gd name="T36" fmla="*/ 22 w 33"/>
                <a:gd name="T37" fmla="*/ 33 h 33"/>
                <a:gd name="T38" fmla="*/ 33 w 33"/>
                <a:gd name="T39" fmla="*/ 22 h 33"/>
                <a:gd name="T40" fmla="*/ 31 w 33"/>
                <a:gd name="T41"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33">
                  <a:moveTo>
                    <a:pt x="31" y="22"/>
                  </a:moveTo>
                  <a:cubicBezTo>
                    <a:pt x="29" y="22"/>
                    <a:pt x="29" y="22"/>
                    <a:pt x="29" y="22"/>
                  </a:cubicBezTo>
                  <a:cubicBezTo>
                    <a:pt x="29" y="26"/>
                    <a:pt x="26" y="29"/>
                    <a:pt x="22" y="29"/>
                  </a:cubicBezTo>
                  <a:cubicBezTo>
                    <a:pt x="11" y="29"/>
                    <a:pt x="11" y="29"/>
                    <a:pt x="11" y="29"/>
                  </a:cubicBezTo>
                  <a:cubicBezTo>
                    <a:pt x="7" y="29"/>
                    <a:pt x="4" y="26"/>
                    <a:pt x="4" y="22"/>
                  </a:cubicBezTo>
                  <a:cubicBezTo>
                    <a:pt x="4" y="11"/>
                    <a:pt x="4" y="11"/>
                    <a:pt x="4" y="11"/>
                  </a:cubicBezTo>
                  <a:cubicBezTo>
                    <a:pt x="4" y="7"/>
                    <a:pt x="7" y="4"/>
                    <a:pt x="11" y="4"/>
                  </a:cubicBezTo>
                  <a:cubicBezTo>
                    <a:pt x="22" y="4"/>
                    <a:pt x="22" y="4"/>
                    <a:pt x="22" y="4"/>
                  </a:cubicBezTo>
                  <a:cubicBezTo>
                    <a:pt x="26" y="4"/>
                    <a:pt x="29" y="7"/>
                    <a:pt x="29" y="11"/>
                  </a:cubicBezTo>
                  <a:cubicBezTo>
                    <a:pt x="29" y="22"/>
                    <a:pt x="29" y="22"/>
                    <a:pt x="29" y="22"/>
                  </a:cubicBezTo>
                  <a:cubicBezTo>
                    <a:pt x="31" y="22"/>
                    <a:pt x="31" y="22"/>
                    <a:pt x="31" y="22"/>
                  </a:cubicBezTo>
                  <a:cubicBezTo>
                    <a:pt x="33" y="22"/>
                    <a:pt x="33" y="22"/>
                    <a:pt x="33" y="22"/>
                  </a:cubicBezTo>
                  <a:cubicBezTo>
                    <a:pt x="33" y="11"/>
                    <a:pt x="33" y="11"/>
                    <a:pt x="33" y="11"/>
                  </a:cubicBezTo>
                  <a:cubicBezTo>
                    <a:pt x="33" y="5"/>
                    <a:pt x="28" y="0"/>
                    <a:pt x="22" y="0"/>
                  </a:cubicBezTo>
                  <a:cubicBezTo>
                    <a:pt x="11" y="0"/>
                    <a:pt x="11" y="0"/>
                    <a:pt x="11" y="0"/>
                  </a:cubicBezTo>
                  <a:cubicBezTo>
                    <a:pt x="5" y="0"/>
                    <a:pt x="0" y="5"/>
                    <a:pt x="0" y="11"/>
                  </a:cubicBezTo>
                  <a:cubicBezTo>
                    <a:pt x="0" y="22"/>
                    <a:pt x="0" y="22"/>
                    <a:pt x="0" y="22"/>
                  </a:cubicBezTo>
                  <a:cubicBezTo>
                    <a:pt x="0" y="28"/>
                    <a:pt x="5" y="33"/>
                    <a:pt x="11" y="33"/>
                  </a:cubicBezTo>
                  <a:cubicBezTo>
                    <a:pt x="22" y="33"/>
                    <a:pt x="22" y="33"/>
                    <a:pt x="22" y="33"/>
                  </a:cubicBezTo>
                  <a:cubicBezTo>
                    <a:pt x="28" y="33"/>
                    <a:pt x="33" y="28"/>
                    <a:pt x="33" y="22"/>
                  </a:cubicBezTo>
                  <a:lnTo>
                    <a:pt x="31" y="22"/>
                  </a:lnTo>
                  <a:close/>
                </a:path>
              </a:pathLst>
            </a:custGeom>
            <a:solidFill>
              <a:srgbClr val="F1F2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000000"/>
                </a:solidFill>
              </a:endParaRPr>
            </a:p>
          </p:txBody>
        </p:sp>
        <p:sp>
          <p:nvSpPr>
            <p:cNvPr id="17" name="Rectangle 92"/>
            <p:cNvSpPr>
              <a:spLocks noChangeArrowheads="1"/>
            </p:cNvSpPr>
            <p:nvPr/>
          </p:nvSpPr>
          <p:spPr bwMode="auto">
            <a:xfrm>
              <a:off x="5211213" y="2527774"/>
              <a:ext cx="1769578" cy="3093001"/>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solidFill>
                  <a:srgbClr val="000000"/>
                </a:solidFill>
              </a:endParaRPr>
            </a:p>
          </p:txBody>
        </p:sp>
        <p:sp>
          <p:nvSpPr>
            <p:cNvPr id="18" name="Rectangle 93"/>
            <p:cNvSpPr>
              <a:spLocks noChangeArrowheads="1"/>
            </p:cNvSpPr>
            <p:nvPr/>
          </p:nvSpPr>
          <p:spPr bwMode="auto">
            <a:xfrm>
              <a:off x="5231265" y="2547826"/>
              <a:ext cx="1729474" cy="3052896"/>
            </a:xfrm>
            <a:prstGeom prst="rect">
              <a:avLst/>
            </a:prstGeom>
            <a:solidFill>
              <a:schemeClr val="tx2">
                <a:lumMod val="50000"/>
              </a:schemeClr>
            </a:solidFill>
            <a:ln>
              <a:noFill/>
            </a:ln>
          </p:spPr>
          <p:txBody>
            <a:bodyPr vert="horz" wrap="square" lIns="91440" tIns="45720" rIns="91440" bIns="45720" numCol="1" anchor="t" anchorCtr="0" compatLnSpc="1"/>
            <a:lstStyle/>
            <a:p>
              <a:endParaRPr lang="id-ID">
                <a:solidFill>
                  <a:srgbClr val="000000"/>
                </a:solidFill>
              </a:endParaRPr>
            </a:p>
          </p:txBody>
        </p:sp>
        <p:sp>
          <p:nvSpPr>
            <p:cNvPr id="19" name="Freeform 94"/>
            <p:cNvSpPr/>
            <p:nvPr/>
          </p:nvSpPr>
          <p:spPr bwMode="auto">
            <a:xfrm>
              <a:off x="5943106" y="2247047"/>
              <a:ext cx="365948" cy="85222"/>
            </a:xfrm>
            <a:custGeom>
              <a:avLst/>
              <a:gdLst>
                <a:gd name="T0" fmla="*/ 8 w 73"/>
                <a:gd name="T1" fmla="*/ 17 h 17"/>
                <a:gd name="T2" fmla="*/ 0 w 73"/>
                <a:gd name="T3" fmla="*/ 9 h 17"/>
                <a:gd name="T4" fmla="*/ 8 w 73"/>
                <a:gd name="T5" fmla="*/ 0 h 17"/>
                <a:gd name="T6" fmla="*/ 65 w 73"/>
                <a:gd name="T7" fmla="*/ 0 h 17"/>
                <a:gd name="T8" fmla="*/ 73 w 73"/>
                <a:gd name="T9" fmla="*/ 9 h 17"/>
                <a:gd name="T10" fmla="*/ 65 w 73"/>
                <a:gd name="T11" fmla="*/ 17 h 17"/>
                <a:gd name="T12" fmla="*/ 8 w 73"/>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73" h="17">
                  <a:moveTo>
                    <a:pt x="8" y="17"/>
                  </a:moveTo>
                  <a:cubicBezTo>
                    <a:pt x="3" y="17"/>
                    <a:pt x="0" y="13"/>
                    <a:pt x="0" y="9"/>
                  </a:cubicBezTo>
                  <a:cubicBezTo>
                    <a:pt x="0" y="4"/>
                    <a:pt x="3" y="0"/>
                    <a:pt x="8" y="0"/>
                  </a:cubicBezTo>
                  <a:cubicBezTo>
                    <a:pt x="65" y="0"/>
                    <a:pt x="65" y="0"/>
                    <a:pt x="65" y="0"/>
                  </a:cubicBezTo>
                  <a:cubicBezTo>
                    <a:pt x="69" y="0"/>
                    <a:pt x="73" y="4"/>
                    <a:pt x="73" y="9"/>
                  </a:cubicBezTo>
                  <a:cubicBezTo>
                    <a:pt x="73" y="13"/>
                    <a:pt x="69" y="17"/>
                    <a:pt x="65" y="17"/>
                  </a:cubicBezTo>
                  <a:lnTo>
                    <a:pt x="8" y="17"/>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000000"/>
                </a:solidFill>
              </a:endParaRPr>
            </a:p>
          </p:txBody>
        </p:sp>
        <p:sp>
          <p:nvSpPr>
            <p:cNvPr id="20" name="Freeform 95"/>
            <p:cNvSpPr/>
            <p:nvPr/>
          </p:nvSpPr>
          <p:spPr bwMode="auto">
            <a:xfrm>
              <a:off x="5963157" y="2272114"/>
              <a:ext cx="325844" cy="35092"/>
            </a:xfrm>
            <a:custGeom>
              <a:avLst/>
              <a:gdLst>
                <a:gd name="T0" fmla="*/ 65 w 65"/>
                <a:gd name="T1" fmla="*/ 4 h 7"/>
                <a:gd name="T2" fmla="*/ 61 w 65"/>
                <a:gd name="T3" fmla="*/ 7 h 7"/>
                <a:gd name="T4" fmla="*/ 4 w 65"/>
                <a:gd name="T5" fmla="*/ 7 h 7"/>
                <a:gd name="T6" fmla="*/ 0 w 65"/>
                <a:gd name="T7" fmla="*/ 4 h 7"/>
                <a:gd name="T8" fmla="*/ 4 w 65"/>
                <a:gd name="T9" fmla="*/ 0 h 7"/>
                <a:gd name="T10" fmla="*/ 61 w 65"/>
                <a:gd name="T11" fmla="*/ 0 h 7"/>
                <a:gd name="T12" fmla="*/ 65 w 6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65" h="7">
                  <a:moveTo>
                    <a:pt x="65" y="4"/>
                  </a:moveTo>
                  <a:cubicBezTo>
                    <a:pt x="65" y="6"/>
                    <a:pt x="63" y="7"/>
                    <a:pt x="61" y="7"/>
                  </a:cubicBezTo>
                  <a:cubicBezTo>
                    <a:pt x="4" y="7"/>
                    <a:pt x="4" y="7"/>
                    <a:pt x="4" y="7"/>
                  </a:cubicBezTo>
                  <a:cubicBezTo>
                    <a:pt x="2" y="7"/>
                    <a:pt x="0" y="6"/>
                    <a:pt x="0" y="4"/>
                  </a:cubicBezTo>
                  <a:cubicBezTo>
                    <a:pt x="0" y="2"/>
                    <a:pt x="2" y="0"/>
                    <a:pt x="4" y="0"/>
                  </a:cubicBezTo>
                  <a:cubicBezTo>
                    <a:pt x="61" y="0"/>
                    <a:pt x="61" y="0"/>
                    <a:pt x="61" y="0"/>
                  </a:cubicBezTo>
                  <a:cubicBezTo>
                    <a:pt x="63" y="0"/>
                    <a:pt x="65" y="2"/>
                    <a:pt x="65" y="4"/>
                  </a:cubicBezTo>
                  <a:close/>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000000"/>
                </a:solidFill>
              </a:endParaRPr>
            </a:p>
          </p:txBody>
        </p:sp>
        <p:sp>
          <p:nvSpPr>
            <p:cNvPr id="21" name="Oval 96"/>
            <p:cNvSpPr>
              <a:spLocks noChangeArrowheads="1"/>
            </p:cNvSpPr>
            <p:nvPr/>
          </p:nvSpPr>
          <p:spPr bwMode="auto">
            <a:xfrm>
              <a:off x="5822794" y="2262088"/>
              <a:ext cx="55145" cy="55145"/>
            </a:xfrm>
            <a:prstGeom prst="ellipse">
              <a:avLst/>
            </a:pr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000000"/>
                </a:solidFill>
              </a:endParaRPr>
            </a:p>
          </p:txBody>
        </p:sp>
      </p:grpSp>
      <p:sp>
        <p:nvSpPr>
          <p:cNvPr id="22" name="Picture Placeholder 17"/>
          <p:cNvSpPr>
            <a:spLocks noGrp="1"/>
          </p:cNvSpPr>
          <p:nvPr>
            <p:ph type="pic" sz="quarter" idx="10" hasCustomPrompt="1"/>
          </p:nvPr>
        </p:nvSpPr>
        <p:spPr>
          <a:xfrm>
            <a:off x="5230813" y="2547938"/>
            <a:ext cx="1728216" cy="3054096"/>
          </a:xfrm>
          <a:prstGeom prst="rect">
            <a:avLst/>
          </a:prstGeom>
          <a:solidFill>
            <a:schemeClr val="bg1">
              <a:lumMod val="75000"/>
            </a:schemeClr>
          </a:solidFill>
        </p:spPr>
        <p:txBody>
          <a:bodyPr>
            <a:normAutofit/>
          </a:bodyPr>
          <a:lstStyle>
            <a:lvl1pPr marL="0" indent="0">
              <a:buNone/>
              <a:defRPr sz="900"/>
            </a:lvl1pPr>
          </a:lstStyle>
          <a:p>
            <a:r>
              <a:rPr lang="en-US"/>
              <a:t>Image Here#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lide #6">
    <p:spTree>
      <p:nvGrpSpPr>
        <p:cNvPr id="1" name=""/>
        <p:cNvGrpSpPr/>
        <p:nvPr/>
      </p:nvGrpSpPr>
      <p:grpSpPr>
        <a:xfrm>
          <a:off x="0" y="0"/>
          <a:ext cx="0" cy="0"/>
          <a:chOff x="0" y="0"/>
          <a:chExt cx="0" cy="0"/>
        </a:xfrm>
      </p:grpSpPr>
      <p:pic>
        <p:nvPicPr>
          <p:cNvPr id="16" name="图片占位符 2"/>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3"/>
            <a:ext cx="12191997" cy="6857997"/>
          </a:xfrm>
          <a:prstGeom prst="rect">
            <a:avLst/>
          </a:prstGeom>
        </p:spPr>
      </p:pic>
      <p:sp>
        <p:nvSpPr>
          <p:cNvPr id="17" name="任意多边形 16"/>
          <p:cNvSpPr/>
          <p:nvPr userDrawn="1"/>
        </p:nvSpPr>
        <p:spPr>
          <a:xfrm>
            <a:off x="241007" y="533087"/>
            <a:ext cx="7811491" cy="6010973"/>
          </a:xfrm>
          <a:custGeom>
            <a:avLst/>
            <a:gdLst>
              <a:gd name="connsiteX0" fmla="*/ 390589 w 7811491"/>
              <a:gd name="connsiteY0" fmla="*/ 1097750 h 6010973"/>
              <a:gd name="connsiteX1" fmla="*/ 2049706 w 7811491"/>
              <a:gd name="connsiteY1" fmla="*/ 211631 h 6010973"/>
              <a:gd name="connsiteX2" fmla="*/ 6188073 w 7811491"/>
              <a:gd name="connsiteY2" fmla="*/ 183350 h 6010973"/>
              <a:gd name="connsiteX3" fmla="*/ 7800057 w 7811491"/>
              <a:gd name="connsiteY3" fmla="*/ 2285527 h 6010973"/>
              <a:gd name="connsiteX4" fmla="*/ 6791389 w 7811491"/>
              <a:gd name="connsiteY4" fmla="*/ 5292678 h 6010973"/>
              <a:gd name="connsiteX5" fmla="*/ 4632651 w 7811491"/>
              <a:gd name="connsiteY5" fmla="*/ 6009115 h 6010973"/>
              <a:gd name="connsiteX6" fmla="*/ 767661 w 7811491"/>
              <a:gd name="connsiteY6" fmla="*/ 5434080 h 6010973"/>
              <a:gd name="connsiteX7" fmla="*/ 22944 w 7811491"/>
              <a:gd name="connsiteY7" fmla="*/ 3624134 h 6010973"/>
              <a:gd name="connsiteX8" fmla="*/ 211480 w 7811491"/>
              <a:gd name="connsiteY8" fmla="*/ 1644505 h 6010973"/>
              <a:gd name="connsiteX9" fmla="*/ 390589 w 7811491"/>
              <a:gd name="connsiteY9" fmla="*/ 1097750 h 6010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11491" h="6010973">
                <a:moveTo>
                  <a:pt x="390589" y="1097750"/>
                </a:moveTo>
                <a:cubicBezTo>
                  <a:pt x="696960" y="858938"/>
                  <a:pt x="1083459" y="364031"/>
                  <a:pt x="2049706" y="211631"/>
                </a:cubicBezTo>
                <a:cubicBezTo>
                  <a:pt x="3015953" y="59231"/>
                  <a:pt x="5229681" y="-162299"/>
                  <a:pt x="6188073" y="183350"/>
                </a:cubicBezTo>
                <a:cubicBezTo>
                  <a:pt x="7146465" y="528999"/>
                  <a:pt x="7699504" y="1433972"/>
                  <a:pt x="7800057" y="2285527"/>
                </a:cubicBezTo>
                <a:cubicBezTo>
                  <a:pt x="7900610" y="3137082"/>
                  <a:pt x="7319290" y="4672080"/>
                  <a:pt x="6791389" y="5292678"/>
                </a:cubicBezTo>
                <a:cubicBezTo>
                  <a:pt x="6263488" y="5913276"/>
                  <a:pt x="5636606" y="5985548"/>
                  <a:pt x="4632651" y="6009115"/>
                </a:cubicBezTo>
                <a:cubicBezTo>
                  <a:pt x="3628696" y="6032682"/>
                  <a:pt x="1535945" y="5831577"/>
                  <a:pt x="767661" y="5434080"/>
                </a:cubicBezTo>
                <a:cubicBezTo>
                  <a:pt x="-623" y="5036583"/>
                  <a:pt x="115641" y="4255730"/>
                  <a:pt x="22944" y="3624134"/>
                </a:cubicBezTo>
                <a:cubicBezTo>
                  <a:pt x="-69753" y="2992538"/>
                  <a:pt x="143921" y="2070282"/>
                  <a:pt x="211480" y="1644505"/>
                </a:cubicBezTo>
                <a:cubicBezTo>
                  <a:pt x="279039" y="1218728"/>
                  <a:pt x="84218" y="1336562"/>
                  <a:pt x="390589" y="109775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Рисунок 8"/>
          <p:cNvSpPr>
            <a:spLocks noGrp="1"/>
          </p:cNvSpPr>
          <p:nvPr>
            <p:ph type="pic" sz="quarter" idx="10"/>
          </p:nvPr>
        </p:nvSpPr>
        <p:spPr>
          <a:xfrm>
            <a:off x="3423387" y="1235529"/>
            <a:ext cx="1267755" cy="1267425"/>
          </a:xfrm>
          <a:prstGeom prst="rect">
            <a:avLst/>
          </a:prstGeom>
        </p:spPr>
        <p:txBody>
          <a:bodyPr>
            <a:normAutofit/>
          </a:bodyPr>
          <a:lstStyle>
            <a:lvl1pPr marL="0" indent="0">
              <a:buNone/>
              <a:defRPr sz="1000"/>
            </a:lvl1pPr>
          </a:lstStyle>
          <a:p>
            <a:endParaRPr lang="en-US"/>
          </a:p>
        </p:txBody>
      </p:sp>
      <p:sp>
        <p:nvSpPr>
          <p:cNvPr id="10" name="Рисунок 8"/>
          <p:cNvSpPr>
            <a:spLocks noGrp="1"/>
          </p:cNvSpPr>
          <p:nvPr>
            <p:ph type="pic" sz="quarter" idx="11"/>
          </p:nvPr>
        </p:nvSpPr>
        <p:spPr>
          <a:xfrm>
            <a:off x="5631330" y="1235529"/>
            <a:ext cx="1267755" cy="1267425"/>
          </a:xfrm>
          <a:prstGeom prst="rect">
            <a:avLst/>
          </a:prstGeom>
        </p:spPr>
        <p:txBody>
          <a:bodyPr>
            <a:normAutofit/>
          </a:bodyPr>
          <a:lstStyle>
            <a:lvl1pPr marL="0" indent="0">
              <a:buNone/>
              <a:defRPr sz="1000"/>
            </a:lvl1pPr>
          </a:lstStyle>
          <a:p>
            <a:endParaRPr lang="en-US"/>
          </a:p>
        </p:txBody>
      </p:sp>
      <p:sp>
        <p:nvSpPr>
          <p:cNvPr id="11" name="Рисунок 8"/>
          <p:cNvSpPr>
            <a:spLocks noGrp="1"/>
          </p:cNvSpPr>
          <p:nvPr>
            <p:ph type="pic" sz="quarter" idx="12"/>
          </p:nvPr>
        </p:nvSpPr>
        <p:spPr>
          <a:xfrm>
            <a:off x="7839273" y="1235529"/>
            <a:ext cx="1267755" cy="1267425"/>
          </a:xfrm>
          <a:prstGeom prst="rect">
            <a:avLst/>
          </a:prstGeom>
        </p:spPr>
        <p:txBody>
          <a:bodyPr>
            <a:normAutofit/>
          </a:bodyPr>
          <a:lstStyle>
            <a:lvl1pPr marL="0" indent="0">
              <a:buNone/>
              <a:defRPr sz="1000"/>
            </a:lvl1pPr>
          </a:lstStyle>
          <a:p>
            <a:endParaRPr lang="en-US"/>
          </a:p>
        </p:txBody>
      </p:sp>
      <p:sp>
        <p:nvSpPr>
          <p:cNvPr id="12" name="Рисунок 8"/>
          <p:cNvSpPr>
            <a:spLocks noGrp="1"/>
          </p:cNvSpPr>
          <p:nvPr>
            <p:ph type="pic" sz="quarter" idx="13"/>
          </p:nvPr>
        </p:nvSpPr>
        <p:spPr>
          <a:xfrm>
            <a:off x="3423387" y="3772836"/>
            <a:ext cx="1267755" cy="1267425"/>
          </a:xfrm>
          <a:prstGeom prst="rect">
            <a:avLst/>
          </a:prstGeom>
        </p:spPr>
        <p:txBody>
          <a:bodyPr>
            <a:normAutofit/>
          </a:bodyPr>
          <a:lstStyle>
            <a:lvl1pPr marL="0" indent="0">
              <a:buNone/>
              <a:defRPr sz="1000"/>
            </a:lvl1pPr>
          </a:lstStyle>
          <a:p>
            <a:endParaRPr lang="en-US"/>
          </a:p>
        </p:txBody>
      </p:sp>
      <p:sp>
        <p:nvSpPr>
          <p:cNvPr id="13" name="Рисунок 8"/>
          <p:cNvSpPr>
            <a:spLocks noGrp="1"/>
          </p:cNvSpPr>
          <p:nvPr>
            <p:ph type="pic" sz="quarter" idx="14"/>
          </p:nvPr>
        </p:nvSpPr>
        <p:spPr>
          <a:xfrm>
            <a:off x="5631330" y="3772836"/>
            <a:ext cx="1267755" cy="1267425"/>
          </a:xfrm>
          <a:prstGeom prst="rect">
            <a:avLst/>
          </a:prstGeom>
        </p:spPr>
        <p:txBody>
          <a:bodyPr>
            <a:normAutofit/>
          </a:bodyPr>
          <a:lstStyle>
            <a:lvl1pPr marL="0" indent="0">
              <a:buNone/>
              <a:defRPr sz="1000"/>
            </a:lvl1pPr>
          </a:lstStyle>
          <a:p>
            <a:endParaRPr lang="en-US"/>
          </a:p>
        </p:txBody>
      </p:sp>
      <p:sp>
        <p:nvSpPr>
          <p:cNvPr id="14" name="Рисунок 8"/>
          <p:cNvSpPr>
            <a:spLocks noGrp="1"/>
          </p:cNvSpPr>
          <p:nvPr>
            <p:ph type="pic" sz="quarter" idx="15"/>
          </p:nvPr>
        </p:nvSpPr>
        <p:spPr>
          <a:xfrm>
            <a:off x="7839273" y="3772836"/>
            <a:ext cx="1267755" cy="1267425"/>
          </a:xfrm>
          <a:prstGeom prst="rect">
            <a:avLst/>
          </a:prstGeom>
        </p:spPr>
        <p:txBody>
          <a:bodyPr>
            <a:normAutofit/>
          </a:bodyPr>
          <a:lstStyle>
            <a:lvl1pPr marL="0" indent="0">
              <a:buNone/>
              <a:defRPr sz="1000"/>
            </a:lvl1pPr>
          </a:lstStyle>
          <a:p>
            <a:endParaRPr lang="en-US"/>
          </a:p>
        </p:txBody>
      </p:sp>
      <p:sp>
        <p:nvSpPr>
          <p:cNvPr id="8" name="Рисунок 8"/>
          <p:cNvSpPr>
            <a:spLocks noGrp="1"/>
          </p:cNvSpPr>
          <p:nvPr>
            <p:ph type="pic" sz="quarter" idx="16"/>
          </p:nvPr>
        </p:nvSpPr>
        <p:spPr>
          <a:xfrm>
            <a:off x="10047216" y="1235529"/>
            <a:ext cx="1267755" cy="1267425"/>
          </a:xfrm>
          <a:prstGeom prst="rect">
            <a:avLst/>
          </a:prstGeom>
        </p:spPr>
        <p:txBody>
          <a:bodyPr>
            <a:normAutofit/>
          </a:bodyPr>
          <a:lstStyle>
            <a:lvl1pPr marL="0" indent="0">
              <a:buNone/>
              <a:defRPr sz="1000"/>
            </a:lvl1pPr>
          </a:lstStyle>
          <a:p>
            <a:endParaRPr lang="en-US"/>
          </a:p>
        </p:txBody>
      </p:sp>
      <p:sp>
        <p:nvSpPr>
          <p:cNvPr id="15" name="Рисунок 8"/>
          <p:cNvSpPr>
            <a:spLocks noGrp="1"/>
          </p:cNvSpPr>
          <p:nvPr>
            <p:ph type="pic" sz="quarter" idx="17"/>
          </p:nvPr>
        </p:nvSpPr>
        <p:spPr>
          <a:xfrm>
            <a:off x="10047216" y="3772836"/>
            <a:ext cx="1267755" cy="1267425"/>
          </a:xfrm>
          <a:prstGeom prst="rect">
            <a:avLst/>
          </a:prstGeom>
        </p:spPr>
        <p:txBody>
          <a:bodyPr>
            <a:normAutofit/>
          </a:bodyPr>
          <a:lstStyle>
            <a:lvl1pPr marL="0" indent="0">
              <a:buNone/>
              <a:defRPr sz="1000"/>
            </a:lvl1pPr>
          </a:lstStyle>
          <a:p>
            <a:endParaRPr lang="en-US"/>
          </a:p>
        </p:txBody>
      </p:sp>
    </p:spTree>
  </p:cSld>
  <p:clrMapOvr>
    <a:masterClrMapping/>
  </p:clrMapOvr>
  <p:transition spd="slow" advClick="0" advTm="1000">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pic>
        <p:nvPicPr>
          <p:cNvPr id="2" name="图片占位符 2"/>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3"/>
            <a:ext cx="12191997" cy="6857997"/>
          </a:xfrm>
          <a:prstGeom prst="rect">
            <a:avLst/>
          </a:prstGeom>
        </p:spPr>
      </p:pic>
      <p:sp>
        <p:nvSpPr>
          <p:cNvPr id="3" name="任意多边形 2"/>
          <p:cNvSpPr/>
          <p:nvPr userDrawn="1"/>
        </p:nvSpPr>
        <p:spPr>
          <a:xfrm>
            <a:off x="241007" y="533087"/>
            <a:ext cx="7811491" cy="6010973"/>
          </a:xfrm>
          <a:custGeom>
            <a:avLst/>
            <a:gdLst>
              <a:gd name="connsiteX0" fmla="*/ 390589 w 7811491"/>
              <a:gd name="connsiteY0" fmla="*/ 1097750 h 6010973"/>
              <a:gd name="connsiteX1" fmla="*/ 2049706 w 7811491"/>
              <a:gd name="connsiteY1" fmla="*/ 211631 h 6010973"/>
              <a:gd name="connsiteX2" fmla="*/ 6188073 w 7811491"/>
              <a:gd name="connsiteY2" fmla="*/ 183350 h 6010973"/>
              <a:gd name="connsiteX3" fmla="*/ 7800057 w 7811491"/>
              <a:gd name="connsiteY3" fmla="*/ 2285527 h 6010973"/>
              <a:gd name="connsiteX4" fmla="*/ 6791389 w 7811491"/>
              <a:gd name="connsiteY4" fmla="*/ 5292678 h 6010973"/>
              <a:gd name="connsiteX5" fmla="*/ 4632651 w 7811491"/>
              <a:gd name="connsiteY5" fmla="*/ 6009115 h 6010973"/>
              <a:gd name="connsiteX6" fmla="*/ 767661 w 7811491"/>
              <a:gd name="connsiteY6" fmla="*/ 5434080 h 6010973"/>
              <a:gd name="connsiteX7" fmla="*/ 22944 w 7811491"/>
              <a:gd name="connsiteY7" fmla="*/ 3624134 h 6010973"/>
              <a:gd name="connsiteX8" fmla="*/ 211480 w 7811491"/>
              <a:gd name="connsiteY8" fmla="*/ 1644505 h 6010973"/>
              <a:gd name="connsiteX9" fmla="*/ 390589 w 7811491"/>
              <a:gd name="connsiteY9" fmla="*/ 1097750 h 6010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11491" h="6010973">
                <a:moveTo>
                  <a:pt x="390589" y="1097750"/>
                </a:moveTo>
                <a:cubicBezTo>
                  <a:pt x="696960" y="858938"/>
                  <a:pt x="1083459" y="364031"/>
                  <a:pt x="2049706" y="211631"/>
                </a:cubicBezTo>
                <a:cubicBezTo>
                  <a:pt x="3015953" y="59231"/>
                  <a:pt x="5229681" y="-162299"/>
                  <a:pt x="6188073" y="183350"/>
                </a:cubicBezTo>
                <a:cubicBezTo>
                  <a:pt x="7146465" y="528999"/>
                  <a:pt x="7699504" y="1433972"/>
                  <a:pt x="7800057" y="2285527"/>
                </a:cubicBezTo>
                <a:cubicBezTo>
                  <a:pt x="7900610" y="3137082"/>
                  <a:pt x="7319290" y="4672080"/>
                  <a:pt x="6791389" y="5292678"/>
                </a:cubicBezTo>
                <a:cubicBezTo>
                  <a:pt x="6263488" y="5913276"/>
                  <a:pt x="5636606" y="5985548"/>
                  <a:pt x="4632651" y="6009115"/>
                </a:cubicBezTo>
                <a:cubicBezTo>
                  <a:pt x="3628696" y="6032682"/>
                  <a:pt x="1535945" y="5831577"/>
                  <a:pt x="767661" y="5434080"/>
                </a:cubicBezTo>
                <a:cubicBezTo>
                  <a:pt x="-623" y="5036583"/>
                  <a:pt x="115641" y="4255730"/>
                  <a:pt x="22944" y="3624134"/>
                </a:cubicBezTo>
                <a:cubicBezTo>
                  <a:pt x="-69753" y="2992538"/>
                  <a:pt x="143921" y="2070282"/>
                  <a:pt x="211480" y="1644505"/>
                </a:cubicBezTo>
                <a:cubicBezTo>
                  <a:pt x="279039" y="1218728"/>
                  <a:pt x="84218" y="1336562"/>
                  <a:pt x="390589" y="109775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0.xml"/><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hemeOverride" Target="../theme/themeOverride1.xml"/><Relationship Id="rId3" Type="http://schemas.openxmlformats.org/officeDocument/2006/relationships/image" Target="../media/image9.png"/><Relationship Id="rId2" Type="http://schemas.openxmlformats.org/officeDocument/2006/relationships/tags" Target="../tags/tag8.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9.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10.png"/><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tags" Target="../tags/tag13.xml"/><Relationship Id="rId3" Type="http://schemas.openxmlformats.org/officeDocument/2006/relationships/image" Target="../media/image11.png"/><Relationship Id="rId2" Type="http://schemas.openxmlformats.org/officeDocument/2006/relationships/tags" Target="../tags/tag1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tags" Target="../tags/tag15.xml"/><Relationship Id="rId3" Type="http://schemas.openxmlformats.org/officeDocument/2006/relationships/image" Target="../media/image12.png"/><Relationship Id="rId2" Type="http://schemas.openxmlformats.org/officeDocument/2006/relationships/tags" Target="../tags/tag14.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14.png"/><Relationship Id="rId2" Type="http://schemas.openxmlformats.org/officeDocument/2006/relationships/tags" Target="../tags/tag19.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15.png"/><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4.jpe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16.png"/><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4.jpe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image" Target="../media/image20.png"/><Relationship Id="rId7" Type="http://schemas.openxmlformats.org/officeDocument/2006/relationships/tags" Target="../tags/tag26.xml"/><Relationship Id="rId6" Type="http://schemas.openxmlformats.org/officeDocument/2006/relationships/image" Target="../media/image19.png"/><Relationship Id="rId5" Type="http://schemas.openxmlformats.org/officeDocument/2006/relationships/tags" Target="../tags/tag25.xml"/><Relationship Id="rId4" Type="http://schemas.openxmlformats.org/officeDocument/2006/relationships/image" Target="../media/image18.png"/><Relationship Id="rId3" Type="http://schemas.openxmlformats.org/officeDocument/2006/relationships/tags" Target="../tags/tag24.xml"/><Relationship Id="rId2" Type="http://schemas.openxmlformats.org/officeDocument/2006/relationships/image" Target="../media/image17.png"/><Relationship Id="rId11" Type="http://schemas.openxmlformats.org/officeDocument/2006/relationships/slideLayout" Target="../slideLayouts/slideLayout10.xml"/><Relationship Id="rId10" Type="http://schemas.openxmlformats.org/officeDocument/2006/relationships/image" Target="../media/image21.pn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10.xml"/><Relationship Id="rId5" Type="http://schemas.openxmlformats.org/officeDocument/2006/relationships/image" Target="../media/image23.png"/><Relationship Id="rId4" Type="http://schemas.openxmlformats.org/officeDocument/2006/relationships/tags" Target="../tags/tag29.xml"/><Relationship Id="rId3" Type="http://schemas.openxmlformats.org/officeDocument/2006/relationships/image" Target="../media/image22.png"/><Relationship Id="rId2" Type="http://schemas.openxmlformats.org/officeDocument/2006/relationships/tags" Target="../tags/tag28.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tags" Target="../tags/tag33.xml"/><Relationship Id="rId7" Type="http://schemas.openxmlformats.org/officeDocument/2006/relationships/image" Target="../media/image26.png"/><Relationship Id="rId6" Type="http://schemas.openxmlformats.org/officeDocument/2006/relationships/tags" Target="../tags/tag32.xml"/><Relationship Id="rId5" Type="http://schemas.openxmlformats.org/officeDocument/2006/relationships/image" Target="../media/image25.png"/><Relationship Id="rId4" Type="http://schemas.openxmlformats.org/officeDocument/2006/relationships/tags" Target="../tags/tag31.xml"/><Relationship Id="rId3" Type="http://schemas.openxmlformats.org/officeDocument/2006/relationships/image" Target="../media/image24.png"/><Relationship Id="rId2" Type="http://schemas.openxmlformats.org/officeDocument/2006/relationships/tags" Target="../tags/tag30.xml"/><Relationship Id="rId12" Type="http://schemas.openxmlformats.org/officeDocument/2006/relationships/slideLayout" Target="../slideLayouts/slideLayout10.xml"/><Relationship Id="rId11" Type="http://schemas.openxmlformats.org/officeDocument/2006/relationships/image" Target="../media/image28.png"/><Relationship Id="rId10" Type="http://schemas.openxmlformats.org/officeDocument/2006/relationships/tags" Target="../tags/tag34.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29.png"/><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9" Type="http://schemas.openxmlformats.org/officeDocument/2006/relationships/image" Target="../media/image33.png"/><Relationship Id="rId8" Type="http://schemas.openxmlformats.org/officeDocument/2006/relationships/tags" Target="../tags/tag40.xml"/><Relationship Id="rId7" Type="http://schemas.openxmlformats.org/officeDocument/2006/relationships/image" Target="../media/image32.png"/><Relationship Id="rId6" Type="http://schemas.openxmlformats.org/officeDocument/2006/relationships/tags" Target="../tags/tag39.xml"/><Relationship Id="rId5" Type="http://schemas.openxmlformats.org/officeDocument/2006/relationships/image" Target="../media/image31.png"/><Relationship Id="rId4" Type="http://schemas.openxmlformats.org/officeDocument/2006/relationships/tags" Target="../tags/tag38.xml"/><Relationship Id="rId3" Type="http://schemas.openxmlformats.org/officeDocument/2006/relationships/image" Target="../media/image30.png"/><Relationship Id="rId2" Type="http://schemas.openxmlformats.org/officeDocument/2006/relationships/tags" Target="../tags/tag37.xml"/><Relationship Id="rId10" Type="http://schemas.openxmlformats.org/officeDocument/2006/relationships/slideLayout" Target="../slideLayouts/slideLayout10.xml"/><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10.xml"/><Relationship Id="rId5" Type="http://schemas.openxmlformats.org/officeDocument/2006/relationships/image" Target="../media/image33.png"/><Relationship Id="rId4" Type="http://schemas.openxmlformats.org/officeDocument/2006/relationships/tags" Target="../tags/tag42.xml"/><Relationship Id="rId3" Type="http://schemas.openxmlformats.org/officeDocument/2006/relationships/image" Target="../media/image32.png"/><Relationship Id="rId2" Type="http://schemas.openxmlformats.org/officeDocument/2006/relationships/tags" Target="../tags/tag41.xml"/><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0.xml"/><Relationship Id="rId5" Type="http://schemas.openxmlformats.org/officeDocument/2006/relationships/image" Target="../media/image35.png"/><Relationship Id="rId4" Type="http://schemas.openxmlformats.org/officeDocument/2006/relationships/tags" Target="../tags/tag44.xml"/><Relationship Id="rId3" Type="http://schemas.openxmlformats.org/officeDocument/2006/relationships/image" Target="../media/image34.png"/><Relationship Id="rId2" Type="http://schemas.openxmlformats.org/officeDocument/2006/relationships/tags" Target="../tags/tag43.xml"/><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10.xml"/><Relationship Id="rId6" Type="http://schemas.openxmlformats.org/officeDocument/2006/relationships/image" Target="../media/image37.png"/><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image" Target="../media/image36.png"/><Relationship Id="rId2" Type="http://schemas.openxmlformats.org/officeDocument/2006/relationships/tags" Target="../tags/tag45.xml"/><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38.png"/><Relationship Id="rId2" Type="http://schemas.openxmlformats.org/officeDocument/2006/relationships/tags" Target="../tags/tag48.xml"/><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39.png"/><Relationship Id="rId2" Type="http://schemas.openxmlformats.org/officeDocument/2006/relationships/tags" Target="../tags/tag49.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4.jpeg"/><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4.jpeg"/><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jpeg"/><Relationship Id="rId1" Type="http://schemas.openxmlformats.org/officeDocument/2006/relationships/tags" Target="../tags/tag5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jpe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4.jpe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6.png"/><Relationship Id="rId2" Type="http://schemas.openxmlformats.org/officeDocument/2006/relationships/tags" Target="../tags/tag4.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0.xml"/><Relationship Id="rId3" Type="http://schemas.openxmlformats.org/officeDocument/2006/relationships/image" Target="../media/image7.png"/><Relationship Id="rId2" Type="http://schemas.openxmlformats.org/officeDocument/2006/relationships/tags" Target="../tags/tag5.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4.jpe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8.png"/><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p:pic>
      <p:sp>
        <p:nvSpPr>
          <p:cNvPr id="2" name="矩形 1"/>
          <p:cNvSpPr/>
          <p:nvPr/>
        </p:nvSpPr>
        <p:spPr>
          <a:xfrm>
            <a:off x="711200" y="1193800"/>
            <a:ext cx="78232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016000" y="408305"/>
            <a:ext cx="10160000" cy="6273800"/>
          </a:xfrm>
          <a:custGeom>
            <a:avLst/>
            <a:gdLst>
              <a:gd name="connsiteX0" fmla="*/ 2108472 w 7620000"/>
              <a:gd name="connsiteY0" fmla="*/ 0 h 4705350"/>
              <a:gd name="connsiteX1" fmla="*/ 6211420 w 7620000"/>
              <a:gd name="connsiteY1" fmla="*/ 0 h 4705350"/>
              <a:gd name="connsiteX2" fmla="*/ 6239693 w 7620000"/>
              <a:gd name="connsiteY2" fmla="*/ 91530 h 4705350"/>
              <a:gd name="connsiteX3" fmla="*/ 6509133 w 7620000"/>
              <a:gd name="connsiteY3" fmla="*/ 520317 h 4705350"/>
              <a:gd name="connsiteX4" fmla="*/ 7507537 w 7620000"/>
              <a:gd name="connsiteY4" fmla="*/ 952116 h 4705350"/>
              <a:gd name="connsiteX5" fmla="*/ 7620000 w 7620000"/>
              <a:gd name="connsiteY5" fmla="*/ 973848 h 4705350"/>
              <a:gd name="connsiteX6" fmla="*/ 7620000 w 7620000"/>
              <a:gd name="connsiteY6" fmla="*/ 3015460 h 4705350"/>
              <a:gd name="connsiteX7" fmla="*/ 7615736 w 7620000"/>
              <a:gd name="connsiteY7" fmla="*/ 3020210 h 4705350"/>
              <a:gd name="connsiteX8" fmla="*/ 7357431 w 7620000"/>
              <a:gd name="connsiteY8" fmla="*/ 3351652 h 4705350"/>
              <a:gd name="connsiteX9" fmla="*/ 7170145 w 7620000"/>
              <a:gd name="connsiteY9" fmla="*/ 3946563 h 4705350"/>
              <a:gd name="connsiteX10" fmla="*/ 6960824 w 7620000"/>
              <a:gd name="connsiteY10" fmla="*/ 4376221 h 4705350"/>
              <a:gd name="connsiteX11" fmla="*/ 5859137 w 7620000"/>
              <a:gd name="connsiteY11" fmla="*/ 4387238 h 4705350"/>
              <a:gd name="connsiteX12" fmla="*/ 5682975 w 7620000"/>
              <a:gd name="connsiteY12" fmla="*/ 4635957 h 4705350"/>
              <a:gd name="connsiteX13" fmla="*/ 5664780 w 7620000"/>
              <a:gd name="connsiteY13" fmla="*/ 4705350 h 4705350"/>
              <a:gd name="connsiteX14" fmla="*/ 2243665 w 7620000"/>
              <a:gd name="connsiteY14" fmla="*/ 4705350 h 4705350"/>
              <a:gd name="connsiteX15" fmla="*/ 2146454 w 7620000"/>
              <a:gd name="connsiteY15" fmla="*/ 4635117 h 4705350"/>
              <a:gd name="connsiteX16" fmla="*/ 1595611 w 7620000"/>
              <a:gd name="connsiteY16" fmla="*/ 4343170 h 4705350"/>
              <a:gd name="connsiteX17" fmla="*/ 394771 w 7620000"/>
              <a:gd name="connsiteY17" fmla="*/ 4210968 h 4705350"/>
              <a:gd name="connsiteX18" fmla="*/ 152400 w 7620000"/>
              <a:gd name="connsiteY18" fmla="*/ 3483855 h 4705350"/>
              <a:gd name="connsiteX19" fmla="*/ 19854 w 7620000"/>
              <a:gd name="connsiteY19" fmla="*/ 2662818 h 4705350"/>
              <a:gd name="connsiteX20" fmla="*/ 0 w 7620000"/>
              <a:gd name="connsiteY20" fmla="*/ 2643366 h 4705350"/>
              <a:gd name="connsiteX21" fmla="*/ 0 w 7620000"/>
              <a:gd name="connsiteY21" fmla="*/ 1672747 h 4705350"/>
              <a:gd name="connsiteX22" fmla="*/ 104105 w 7620000"/>
              <a:gd name="connsiteY22" fmla="*/ 1629697 h 4705350"/>
              <a:gd name="connsiteX23" fmla="*/ 438839 w 7620000"/>
              <a:gd name="connsiteY23" fmla="*/ 1467768 h 4705350"/>
              <a:gd name="connsiteX24" fmla="*/ 1210019 w 7620000"/>
              <a:gd name="connsiteY24" fmla="*/ 949975 h 4705350"/>
              <a:gd name="connsiteX25" fmla="*/ 2097781 w 7620000"/>
              <a:gd name="connsiteY25" fmla="*/ 27270 h 470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620000" h="4705350">
                <a:moveTo>
                  <a:pt x="2108472" y="0"/>
                </a:moveTo>
                <a:lnTo>
                  <a:pt x="6211420" y="0"/>
                </a:lnTo>
                <a:lnTo>
                  <a:pt x="6239693" y="91530"/>
                </a:lnTo>
                <a:cubicBezTo>
                  <a:pt x="6301878" y="260474"/>
                  <a:pt x="6392079" y="418411"/>
                  <a:pt x="6509133" y="520317"/>
                </a:cubicBezTo>
                <a:cubicBezTo>
                  <a:pt x="6704224" y="690161"/>
                  <a:pt x="7137439" y="865025"/>
                  <a:pt x="7507537" y="952116"/>
                </a:cubicBezTo>
                <a:lnTo>
                  <a:pt x="7620000" y="973848"/>
                </a:lnTo>
                <a:lnTo>
                  <a:pt x="7620000" y="3015460"/>
                </a:lnTo>
                <a:lnTo>
                  <a:pt x="7615736" y="3020210"/>
                </a:lnTo>
                <a:cubicBezTo>
                  <a:pt x="7510462" y="3145861"/>
                  <a:pt x="7414581" y="3281420"/>
                  <a:pt x="7357431" y="3351652"/>
                </a:cubicBezTo>
                <a:cubicBezTo>
                  <a:pt x="7205031" y="3538939"/>
                  <a:pt x="7236246" y="3775802"/>
                  <a:pt x="7170145" y="3946563"/>
                </a:cubicBezTo>
                <a:cubicBezTo>
                  <a:pt x="7104044" y="4117325"/>
                  <a:pt x="7179325" y="4302775"/>
                  <a:pt x="6960824" y="4376221"/>
                </a:cubicBezTo>
                <a:cubicBezTo>
                  <a:pt x="6742323" y="4449667"/>
                  <a:pt x="6053768" y="4262380"/>
                  <a:pt x="5859137" y="4387238"/>
                </a:cubicBezTo>
                <a:cubicBezTo>
                  <a:pt x="5786151" y="4434060"/>
                  <a:pt x="5721427" y="4528392"/>
                  <a:pt x="5682975" y="4635957"/>
                </a:cubicBezTo>
                <a:lnTo>
                  <a:pt x="5664780" y="4705350"/>
                </a:lnTo>
                <a:lnTo>
                  <a:pt x="2243665" y="4705350"/>
                </a:lnTo>
                <a:lnTo>
                  <a:pt x="2146454" y="4635117"/>
                </a:lnTo>
                <a:cubicBezTo>
                  <a:pt x="1973856" y="4517145"/>
                  <a:pt x="1773716" y="4406517"/>
                  <a:pt x="1595611" y="4343170"/>
                </a:cubicBezTo>
                <a:cubicBezTo>
                  <a:pt x="1239398" y="4216476"/>
                  <a:pt x="635306" y="4354187"/>
                  <a:pt x="394771" y="4210968"/>
                </a:cubicBezTo>
                <a:cubicBezTo>
                  <a:pt x="154236" y="4067749"/>
                  <a:pt x="222174" y="3746424"/>
                  <a:pt x="152400" y="3483855"/>
                </a:cubicBezTo>
                <a:cubicBezTo>
                  <a:pt x="91349" y="3254107"/>
                  <a:pt x="106210" y="2781156"/>
                  <a:pt x="19854" y="2662818"/>
                </a:cubicBezTo>
                <a:lnTo>
                  <a:pt x="0" y="2643366"/>
                </a:lnTo>
                <a:lnTo>
                  <a:pt x="0" y="1672747"/>
                </a:lnTo>
                <a:lnTo>
                  <a:pt x="104105" y="1629697"/>
                </a:lnTo>
                <a:cubicBezTo>
                  <a:pt x="220912" y="1576043"/>
                  <a:pt x="337622" y="1509770"/>
                  <a:pt x="438839" y="1467768"/>
                </a:cubicBezTo>
                <a:cubicBezTo>
                  <a:pt x="708752" y="1355763"/>
                  <a:pt x="927253" y="1210707"/>
                  <a:pt x="1210019" y="949975"/>
                </a:cubicBezTo>
                <a:cubicBezTo>
                  <a:pt x="1457440" y="721835"/>
                  <a:pt x="1955092" y="330621"/>
                  <a:pt x="2097781" y="27270"/>
                </a:cubicBezTo>
                <a:close/>
              </a:path>
            </a:pathLst>
          </a:custGeom>
        </p:spPr>
      </p:pic>
      <p:sp>
        <p:nvSpPr>
          <p:cNvPr id="32" name="矩形 259"/>
          <p:cNvSpPr>
            <a:spLocks noChangeArrowheads="1"/>
          </p:cNvSpPr>
          <p:nvPr/>
        </p:nvSpPr>
        <p:spPr bwMode="auto">
          <a:xfrm>
            <a:off x="2454910" y="749935"/>
            <a:ext cx="7095490" cy="902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defTabSz="913765">
              <a:spcBef>
                <a:spcPct val="20000"/>
              </a:spcBef>
            </a:pPr>
            <a:r>
              <a:rPr lang="en-US" altLang="zh-CN" sz="5865" b="1" cap="all" dirty="0">
                <a:solidFill>
                  <a:srgbClr val="44457B"/>
                </a:solidFill>
                <a:effectLst>
                  <a:outerShdw dist="63500" dir="3000000" algn="t" rotWithShape="0">
                    <a:prstClr val="black">
                      <a:alpha val="13000"/>
                    </a:prstClr>
                  </a:outerShdw>
                </a:effectLst>
                <a:latin typeface="Arial" panose="020B0604020202020204" pitchFamily="34" charset="0"/>
                <a:ea typeface="微软雅黑" panose="020B0503020204020204" pitchFamily="34" charset="-122"/>
                <a:cs typeface="+mn-ea"/>
                <a:sym typeface="Arial" panose="020B0604020202020204" pitchFamily="34" charset="0"/>
              </a:rPr>
              <a:t>IT</a:t>
            </a:r>
            <a:r>
              <a:rPr lang="zh-CN" altLang="en-US" sz="5865" b="1" cap="all" dirty="0">
                <a:solidFill>
                  <a:srgbClr val="44457B"/>
                </a:solidFill>
                <a:effectLst>
                  <a:outerShdw dist="63500" dir="3000000" algn="t" rotWithShape="0">
                    <a:prstClr val="black">
                      <a:alpha val="13000"/>
                    </a:prstClr>
                  </a:outerShdw>
                </a:effectLst>
                <a:latin typeface="Arial" panose="020B0604020202020204" pitchFamily="34" charset="0"/>
                <a:ea typeface="微软雅黑" panose="020B0503020204020204" pitchFamily="34" charset="-122"/>
                <a:cs typeface="+mn-ea"/>
                <a:sym typeface="Arial" panose="020B0604020202020204" pitchFamily="34" charset="0"/>
              </a:rPr>
              <a:t>项目管理</a:t>
            </a:r>
            <a:r>
              <a:rPr lang="zh-CN" altLang="en-US" sz="5865" b="1" cap="all" dirty="0">
                <a:solidFill>
                  <a:srgbClr val="44457B"/>
                </a:solidFill>
                <a:effectLst>
                  <a:outerShdw dist="63500" dir="3000000" algn="t" rotWithShape="0">
                    <a:prstClr val="black">
                      <a:alpha val="13000"/>
                    </a:prstClr>
                  </a:outerShdw>
                </a:effectLst>
                <a:latin typeface="Arial" panose="020B0604020202020204" pitchFamily="34" charset="0"/>
                <a:ea typeface="微软雅黑" panose="020B0503020204020204" pitchFamily="34" charset="-122"/>
                <a:cs typeface="+mn-ea"/>
                <a:sym typeface="Arial" panose="020B0604020202020204" pitchFamily="34" charset="0"/>
              </a:rPr>
              <a:t>汇报</a:t>
            </a:r>
            <a:endParaRPr lang="zh-CN" altLang="en-US" sz="5865" b="1" cap="all" dirty="0">
              <a:solidFill>
                <a:srgbClr val="44457B"/>
              </a:solidFill>
              <a:effectLst>
                <a:outerShdw dist="63500" dir="3000000" algn="t" rotWithShape="0">
                  <a:prstClr val="black">
                    <a:alpha val="13000"/>
                  </a:prstClr>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矩形 32"/>
          <p:cNvSpPr/>
          <p:nvPr/>
        </p:nvSpPr>
        <p:spPr>
          <a:xfrm>
            <a:off x="3813832" y="1803401"/>
            <a:ext cx="4377773" cy="123111"/>
          </a:xfrm>
          <a:prstGeom prst="rect">
            <a:avLst/>
          </a:prstGeom>
        </p:spPr>
        <p:txBody>
          <a:bodyPr wrap="square" lIns="0" tIns="0" rIns="0" bIns="0">
            <a:spAutoFit/>
          </a:bodyPr>
          <a:lstStyle/>
          <a:p>
            <a:pPr algn="dist" defTabSz="913765">
              <a:defRPr/>
            </a:pPr>
            <a:r>
              <a:rPr lang="zh-CN" altLang="en-US" sz="800" dirty="0">
                <a:solidFill>
                  <a:srgbClr val="44457B"/>
                </a:solidFill>
                <a:latin typeface="Arial" panose="020B0604020202020204" pitchFamily="34" charset="0"/>
                <a:ea typeface="微软雅黑" panose="020B0503020204020204" pitchFamily="34" charset="-122"/>
                <a:cs typeface="+mn-ea"/>
                <a:sym typeface="Arial" panose="020B0604020202020204" pitchFamily="34" charset="0"/>
              </a:rPr>
              <a:t>GREAT ACHIEVEMENTS</a:t>
            </a:r>
            <a:endParaRPr lang="zh-CN" altLang="en-US" sz="800" dirty="0">
              <a:solidFill>
                <a:srgbClr val="44457B"/>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 name="文本框 3"/>
          <p:cNvSpPr txBox="1"/>
          <p:nvPr/>
        </p:nvSpPr>
        <p:spPr>
          <a:xfrm>
            <a:off x="9107805" y="6197600"/>
            <a:ext cx="2363470" cy="368300"/>
          </a:xfrm>
          <a:prstGeom prst="rect">
            <a:avLst/>
          </a:prstGeom>
          <a:noFill/>
        </p:spPr>
        <p:txBody>
          <a:bodyPr wrap="square" rtlCol="0">
            <a:spAutoFit/>
          </a:bodyPr>
          <a:p>
            <a:r>
              <a:rPr lang="zh-CN" altLang="en-US">
                <a:solidFill>
                  <a:srgbClr val="44457B"/>
                </a:solidFill>
              </a:rPr>
              <a:t>汇报人：</a:t>
            </a:r>
            <a:r>
              <a:rPr lang="zh-CN" altLang="en-US">
                <a:solidFill>
                  <a:srgbClr val="44457B"/>
                </a:solidFill>
              </a:rPr>
              <a:t>李晨阳</a:t>
            </a:r>
            <a:endParaRPr lang="zh-CN" altLang="en-US">
              <a:solidFill>
                <a:srgbClr val="44457B"/>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vertical)">
                                      <p:cBhvr>
                                        <p:cTn id="7" dur="500"/>
                                        <p:tgtEl>
                                          <p:spTgt spid="32"/>
                                        </p:tgtEl>
                                      </p:cBhvr>
                                    </p:animEffect>
                                  </p:childTnLst>
                                </p:cTn>
                              </p:par>
                            </p:childTnLst>
                          </p:cTn>
                        </p:par>
                        <p:par>
                          <p:cTn id="8" fill="hold">
                            <p:stCondLst>
                              <p:cond delay="500"/>
                            </p:stCondLst>
                            <p:childTnLst>
                              <p:par>
                                <p:cTn id="9" presetID="14" presetClass="entr" presetSubtype="5"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vertical)">
                                      <p:cBhvr>
                                        <p:cTn id="1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3"/>
            <a:ext cx="12191997" cy="6857997"/>
          </a:xfrm>
        </p:spPr>
      </p:pic>
      <p:sp>
        <p:nvSpPr>
          <p:cNvPr id="2" name="矩形 1"/>
          <p:cNvSpPr/>
          <p:nvPr/>
        </p:nvSpPr>
        <p:spPr>
          <a:xfrm>
            <a:off x="711200" y="1193800"/>
            <a:ext cx="78232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 name="文本框 3"/>
          <p:cNvSpPr txBox="1"/>
          <p:nvPr/>
        </p:nvSpPr>
        <p:spPr>
          <a:xfrm>
            <a:off x="222250" y="117475"/>
            <a:ext cx="3752215" cy="1076325"/>
          </a:xfrm>
          <a:prstGeom prst="rect">
            <a:avLst/>
          </a:prstGeom>
          <a:noFill/>
        </p:spPr>
        <p:txBody>
          <a:bodyPr wrap="square" rtlCol="0">
            <a:spAutoFit/>
          </a:bodyPr>
          <a:p>
            <a:r>
              <a:rPr lang="en-US" altLang="zh-CN" sz="3200">
                <a:solidFill>
                  <a:srgbClr val="44457B"/>
                </a:solidFill>
                <a:sym typeface="+mn-ea"/>
              </a:rPr>
              <a:t>2</a:t>
            </a:r>
            <a:r>
              <a:rPr lang="zh-CN" altLang="en-US" sz="3200">
                <a:solidFill>
                  <a:srgbClr val="44457B"/>
                </a:solidFill>
                <a:sym typeface="+mn-ea"/>
              </a:rPr>
              <a:t>、在</a:t>
            </a:r>
            <a:r>
              <a:rPr lang="en-US" altLang="zh-CN" sz="3200">
                <a:solidFill>
                  <a:srgbClr val="44457B"/>
                </a:solidFill>
                <a:sym typeface="+mn-ea"/>
              </a:rPr>
              <a:t>project</a:t>
            </a:r>
            <a:r>
              <a:rPr lang="zh-CN" altLang="en-US" sz="3200">
                <a:solidFill>
                  <a:srgbClr val="44457B"/>
                </a:solidFill>
                <a:sym typeface="+mn-ea"/>
              </a:rPr>
              <a:t>中完成</a:t>
            </a:r>
            <a:endParaRPr lang="en-US" altLang="zh-CN" sz="3200">
              <a:solidFill>
                <a:srgbClr val="44457B"/>
              </a:solidFill>
              <a:sym typeface="+mn-ea"/>
            </a:endParaRPr>
          </a:p>
          <a:p>
            <a:endParaRPr lang="zh-CN" altLang="en-US" sz="3200"/>
          </a:p>
        </p:txBody>
      </p:sp>
      <p:pic>
        <p:nvPicPr>
          <p:cNvPr id="5" name="图片 4"/>
          <p:cNvPicPr>
            <a:picLocks noChangeAspect="1"/>
          </p:cNvPicPr>
          <p:nvPr>
            <p:custDataLst>
              <p:tags r:id="rId2"/>
            </p:custDataLst>
          </p:nvPr>
        </p:nvPicPr>
        <p:blipFill>
          <a:blip r:embed="rId3"/>
          <a:stretch>
            <a:fillRect/>
          </a:stretch>
        </p:blipFill>
        <p:spPr>
          <a:xfrm>
            <a:off x="3585845" y="626745"/>
            <a:ext cx="8296275" cy="6011545"/>
          </a:xfrm>
          <a:prstGeom prst="rect">
            <a:avLst/>
          </a:prstGeom>
        </p:spPr>
      </p:pic>
      <p:sp>
        <p:nvSpPr>
          <p:cNvPr id="6" name="文本框 5"/>
          <p:cNvSpPr txBox="1"/>
          <p:nvPr/>
        </p:nvSpPr>
        <p:spPr>
          <a:xfrm>
            <a:off x="546735" y="1572260"/>
            <a:ext cx="2444750" cy="2861310"/>
          </a:xfrm>
          <a:prstGeom prst="rect">
            <a:avLst/>
          </a:prstGeom>
          <a:noFill/>
        </p:spPr>
        <p:txBody>
          <a:bodyPr wrap="square" rtlCol="0">
            <a:spAutoFit/>
          </a:bodyPr>
          <a:p>
            <a:r>
              <a:rPr lang="en-US" altLang="zh-CN" sz="2400"/>
              <a:t>   </a:t>
            </a:r>
            <a:r>
              <a:rPr lang="zh-CN" altLang="en-US" sz="2400"/>
              <a:t>项目分为</a:t>
            </a:r>
            <a:r>
              <a:rPr lang="en-US" altLang="zh-CN" sz="2400"/>
              <a:t>6</a:t>
            </a:r>
            <a:r>
              <a:rPr lang="zh-CN" altLang="en-US" sz="2400"/>
              <a:t>个模块：项目管理，系统定义，系统设计，系统实现，系统交付，系统运行</a:t>
            </a:r>
            <a:r>
              <a:rPr lang="zh-CN" altLang="en-US"/>
              <a:t>。</a:t>
            </a:r>
            <a:endParaRPr lang="zh-CN" altLang="en-US"/>
          </a:p>
          <a:p>
            <a:r>
              <a:rPr lang="zh-CN" altLang="en-US"/>
              <a:t>并且设置好任务的关系：</a:t>
            </a:r>
            <a:r>
              <a:rPr lang="en-US" altLang="zh-CN"/>
              <a:t>FS FF SS </a:t>
            </a:r>
            <a:r>
              <a:rPr lang="en-US" altLang="zh-CN"/>
              <a:t>SF</a:t>
            </a:r>
            <a:endParaRPr lang="en-US" altLang="zh-CN"/>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3"/>
            <a:ext cx="12191997" cy="6857997"/>
          </a:xfrm>
        </p:spPr>
      </p:pic>
      <p:sp>
        <p:nvSpPr>
          <p:cNvPr id="2" name="矩形 1"/>
          <p:cNvSpPr/>
          <p:nvPr/>
        </p:nvSpPr>
        <p:spPr>
          <a:xfrm>
            <a:off x="711200" y="1193800"/>
            <a:ext cx="78232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 name="文本框 3"/>
          <p:cNvSpPr txBox="1"/>
          <p:nvPr>
            <p:custDataLst>
              <p:tags r:id="rId2"/>
            </p:custDataLst>
          </p:nvPr>
        </p:nvSpPr>
        <p:spPr>
          <a:xfrm>
            <a:off x="516890" y="254000"/>
            <a:ext cx="7708900" cy="1260475"/>
          </a:xfrm>
          <a:prstGeom prst="rect">
            <a:avLst/>
          </a:prstGeom>
          <a:noFill/>
        </p:spPr>
        <p:txBody>
          <a:bodyPr wrap="square" rtlCol="0">
            <a:spAutoFit/>
          </a:bodyPr>
          <a:p>
            <a:pPr lvl="0" algn="l">
              <a:buClrTx/>
              <a:buSzTx/>
              <a:buFontTx/>
            </a:pPr>
            <a:r>
              <a:rPr lang="zh-CN" altLang="en-US" sz="4400">
                <a:solidFill>
                  <a:srgbClr val="44457B"/>
                </a:solidFill>
                <a:sym typeface="+mn-ea"/>
              </a:rPr>
              <a:t>项目</a:t>
            </a:r>
            <a:r>
              <a:rPr lang="zh-CN" altLang="en-US" sz="4400">
                <a:solidFill>
                  <a:srgbClr val="44457B"/>
                </a:solidFill>
                <a:sym typeface="+mn-ea"/>
              </a:rPr>
              <a:t>时间管理</a:t>
            </a:r>
            <a:endParaRPr lang="zh-CN" altLang="en-US" sz="4400">
              <a:solidFill>
                <a:srgbClr val="44457B"/>
              </a:solidFill>
              <a:sym typeface="+mn-ea"/>
            </a:endParaRPr>
          </a:p>
          <a:p>
            <a:pPr lvl="0" algn="l">
              <a:buClrTx/>
              <a:buSzTx/>
              <a:buFontTx/>
            </a:pPr>
            <a:r>
              <a:rPr lang="en-US" altLang="zh-CN" sz="3200">
                <a:solidFill>
                  <a:srgbClr val="44457B"/>
                </a:solidFill>
                <a:sym typeface="+mn-ea"/>
              </a:rPr>
              <a:t>1</a:t>
            </a:r>
            <a:r>
              <a:rPr lang="zh-CN" altLang="en-US" sz="3200">
                <a:solidFill>
                  <a:srgbClr val="44457B"/>
                </a:solidFill>
                <a:sym typeface="+mn-ea"/>
              </a:rPr>
              <a:t>、</a:t>
            </a:r>
            <a:r>
              <a:rPr lang="zh-CN" altLang="en-US" sz="3200">
                <a:solidFill>
                  <a:srgbClr val="44457B"/>
                </a:solidFill>
                <a:sym typeface="+mn-ea"/>
              </a:rPr>
              <a:t>项目进度要求</a:t>
            </a:r>
            <a:endParaRPr lang="zh-CN" altLang="en-US" sz="3200">
              <a:solidFill>
                <a:srgbClr val="44457B"/>
              </a:solidFill>
              <a:sym typeface="+mn-ea"/>
            </a:endParaRPr>
          </a:p>
        </p:txBody>
      </p:sp>
      <p:sp>
        <p:nvSpPr>
          <p:cNvPr id="5" name="文本框 4"/>
          <p:cNvSpPr txBox="1"/>
          <p:nvPr/>
        </p:nvSpPr>
        <p:spPr>
          <a:xfrm>
            <a:off x="2139950" y="2345690"/>
            <a:ext cx="7912100" cy="1814830"/>
          </a:xfrm>
          <a:prstGeom prst="rect">
            <a:avLst/>
          </a:prstGeom>
          <a:noFill/>
        </p:spPr>
        <p:txBody>
          <a:bodyPr wrap="square" rtlCol="0">
            <a:spAutoFit/>
          </a:bodyPr>
          <a:p>
            <a:r>
              <a:rPr lang="en-US" altLang="zh-CN" sz="4000"/>
              <a:t>   </a:t>
            </a:r>
            <a:r>
              <a:rPr lang="en-US" altLang="zh-CN" sz="3200"/>
              <a:t>   </a:t>
            </a:r>
            <a:r>
              <a:rPr lang="zh-CN" altLang="en-US" sz="3200"/>
              <a:t>项目应该在项目规定的时间内，按照项目的要求完成每个模块，并在</a:t>
            </a:r>
            <a:r>
              <a:rPr lang="en-US" altLang="zh-CN" sz="3200"/>
              <a:t>2023</a:t>
            </a:r>
            <a:r>
              <a:rPr lang="zh-CN" altLang="en-US" sz="3200"/>
              <a:t>年</a:t>
            </a:r>
            <a:r>
              <a:rPr lang="en-US" altLang="zh-CN" sz="3200"/>
              <a:t>5</a:t>
            </a:r>
            <a:r>
              <a:rPr lang="zh-CN" altLang="en-US" sz="3200"/>
              <a:t>月</a:t>
            </a:r>
            <a:r>
              <a:rPr lang="en-US" altLang="zh-CN" sz="3200"/>
              <a:t>1</a:t>
            </a:r>
            <a:r>
              <a:rPr lang="zh-CN" altLang="en-US" sz="3200"/>
              <a:t>日前完成项目</a:t>
            </a:r>
            <a:r>
              <a:rPr lang="zh-CN" altLang="en-US" sz="4000"/>
              <a:t>。</a:t>
            </a:r>
            <a:endParaRPr lang="zh-CN" altLang="en-US" sz="40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3"/>
            <a:ext cx="12191997" cy="6857997"/>
          </a:xfrm>
        </p:spPr>
      </p:pic>
      <p:sp>
        <p:nvSpPr>
          <p:cNvPr id="2" name="矩形 1"/>
          <p:cNvSpPr/>
          <p:nvPr/>
        </p:nvSpPr>
        <p:spPr>
          <a:xfrm>
            <a:off x="711200" y="1193800"/>
            <a:ext cx="78232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 name="文本框 3"/>
          <p:cNvSpPr txBox="1"/>
          <p:nvPr>
            <p:custDataLst>
              <p:tags r:id="rId2"/>
            </p:custDataLst>
          </p:nvPr>
        </p:nvSpPr>
        <p:spPr>
          <a:xfrm>
            <a:off x="516890" y="254000"/>
            <a:ext cx="7708900" cy="583565"/>
          </a:xfrm>
          <a:prstGeom prst="rect">
            <a:avLst/>
          </a:prstGeom>
          <a:noFill/>
        </p:spPr>
        <p:txBody>
          <a:bodyPr wrap="square" rtlCol="0">
            <a:spAutoFit/>
          </a:bodyPr>
          <a:p>
            <a:pPr lvl="0" algn="l">
              <a:buClrTx/>
              <a:buSzTx/>
              <a:buFontTx/>
            </a:pPr>
            <a:r>
              <a:rPr lang="en-US" sz="3200">
                <a:solidFill>
                  <a:srgbClr val="44457B"/>
                </a:solidFill>
                <a:sym typeface="+mn-ea"/>
              </a:rPr>
              <a:t>2</a:t>
            </a:r>
            <a:r>
              <a:rPr lang="zh-CN" altLang="en-US" sz="3200">
                <a:solidFill>
                  <a:srgbClr val="44457B"/>
                </a:solidFill>
                <a:sym typeface="+mn-ea"/>
              </a:rPr>
              <a:t>、活动的</a:t>
            </a:r>
            <a:r>
              <a:rPr lang="zh-CN" altLang="en-US" sz="3200">
                <a:solidFill>
                  <a:srgbClr val="44457B"/>
                </a:solidFill>
                <a:sym typeface="+mn-ea"/>
              </a:rPr>
              <a:t>排序</a:t>
            </a:r>
            <a:endParaRPr lang="zh-CN" altLang="en-US" sz="3200">
              <a:solidFill>
                <a:srgbClr val="44457B"/>
              </a:solidFill>
              <a:sym typeface="+mn-ea"/>
            </a:endParaRPr>
          </a:p>
        </p:txBody>
      </p:sp>
      <p:pic>
        <p:nvPicPr>
          <p:cNvPr id="6" name="图片 5"/>
          <p:cNvPicPr>
            <a:picLocks noChangeAspect="1"/>
          </p:cNvPicPr>
          <p:nvPr>
            <p:custDataLst>
              <p:tags r:id="rId3"/>
            </p:custDataLst>
          </p:nvPr>
        </p:nvPicPr>
        <p:blipFill>
          <a:blip r:embed="rId4"/>
          <a:stretch>
            <a:fillRect/>
          </a:stretch>
        </p:blipFill>
        <p:spPr>
          <a:xfrm>
            <a:off x="516890" y="837565"/>
            <a:ext cx="8240395" cy="6071870"/>
          </a:xfrm>
          <a:prstGeom prst="rect">
            <a:avLst/>
          </a:prstGeom>
        </p:spPr>
      </p:pic>
      <p:sp>
        <p:nvSpPr>
          <p:cNvPr id="7" name="文本框 6"/>
          <p:cNvSpPr txBox="1"/>
          <p:nvPr/>
        </p:nvSpPr>
        <p:spPr>
          <a:xfrm>
            <a:off x="9168765" y="2115185"/>
            <a:ext cx="2332990" cy="1198880"/>
          </a:xfrm>
          <a:prstGeom prst="rect">
            <a:avLst/>
          </a:prstGeom>
          <a:noFill/>
        </p:spPr>
        <p:txBody>
          <a:bodyPr wrap="square" rtlCol="0">
            <a:spAutoFit/>
          </a:bodyPr>
          <a:p>
            <a:r>
              <a:rPr lang="zh-CN" altLang="en-US"/>
              <a:t>里程碑</a:t>
            </a:r>
            <a:r>
              <a:rPr lang="zh-CN" altLang="en-US"/>
              <a:t>事件：</a:t>
            </a:r>
            <a:endParaRPr lang="zh-CN" altLang="en-US"/>
          </a:p>
          <a:p>
            <a:endParaRPr lang="zh-CN" altLang="en-US"/>
          </a:p>
          <a:p>
            <a:r>
              <a:rPr lang="zh-CN" altLang="en-US"/>
              <a:t>完成项目管理（</a:t>
            </a:r>
            <a:r>
              <a:rPr lang="en-US" altLang="zh-CN"/>
              <a:t>2023</a:t>
            </a:r>
            <a:r>
              <a:rPr lang="zh-CN" altLang="en-US"/>
              <a:t>年</a:t>
            </a:r>
            <a:r>
              <a:rPr lang="en-US" altLang="zh-CN"/>
              <a:t>4</a:t>
            </a:r>
            <a:r>
              <a:rPr lang="zh-CN" altLang="en-US"/>
              <a:t>月</a:t>
            </a:r>
            <a:r>
              <a:rPr lang="en-US" altLang="zh-CN"/>
              <a:t>29</a:t>
            </a:r>
            <a:r>
              <a:rPr lang="zh-CN" altLang="en-US"/>
              <a:t>日）</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3"/>
            <a:ext cx="12191997" cy="6857997"/>
          </a:xfrm>
        </p:spPr>
      </p:pic>
      <p:sp>
        <p:nvSpPr>
          <p:cNvPr id="2" name="矩形 1"/>
          <p:cNvSpPr/>
          <p:nvPr/>
        </p:nvSpPr>
        <p:spPr>
          <a:xfrm>
            <a:off x="711200" y="1193800"/>
            <a:ext cx="78232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pic>
        <p:nvPicPr>
          <p:cNvPr id="4" name="图片 3"/>
          <p:cNvPicPr>
            <a:picLocks noChangeAspect="1"/>
          </p:cNvPicPr>
          <p:nvPr>
            <p:custDataLst>
              <p:tags r:id="rId2"/>
            </p:custDataLst>
          </p:nvPr>
        </p:nvPicPr>
        <p:blipFill>
          <a:blip r:embed="rId3"/>
          <a:stretch>
            <a:fillRect/>
          </a:stretch>
        </p:blipFill>
        <p:spPr>
          <a:xfrm>
            <a:off x="565785" y="228600"/>
            <a:ext cx="8686800" cy="6400800"/>
          </a:xfrm>
          <a:prstGeom prst="rect">
            <a:avLst/>
          </a:prstGeom>
        </p:spPr>
      </p:pic>
      <p:sp>
        <p:nvSpPr>
          <p:cNvPr id="7" name="文本框 6"/>
          <p:cNvSpPr txBox="1"/>
          <p:nvPr>
            <p:custDataLst>
              <p:tags r:id="rId4"/>
            </p:custDataLst>
          </p:nvPr>
        </p:nvSpPr>
        <p:spPr>
          <a:xfrm>
            <a:off x="9321165" y="1587500"/>
            <a:ext cx="2332990" cy="2306955"/>
          </a:xfrm>
          <a:prstGeom prst="rect">
            <a:avLst/>
          </a:prstGeom>
          <a:noFill/>
        </p:spPr>
        <p:txBody>
          <a:bodyPr wrap="square" rtlCol="0">
            <a:spAutoFit/>
          </a:bodyPr>
          <a:p>
            <a:r>
              <a:rPr lang="zh-CN" altLang="en-US"/>
              <a:t>里程碑</a:t>
            </a:r>
            <a:r>
              <a:rPr lang="zh-CN" altLang="en-US"/>
              <a:t>事件：</a:t>
            </a:r>
            <a:endParaRPr lang="zh-CN" altLang="en-US"/>
          </a:p>
          <a:p>
            <a:endParaRPr lang="zh-CN" altLang="en-US"/>
          </a:p>
          <a:p>
            <a:r>
              <a:rPr lang="zh-CN" altLang="en-US"/>
              <a:t>完成系统定义（</a:t>
            </a:r>
            <a:r>
              <a:rPr lang="en-US" altLang="zh-CN"/>
              <a:t>2022</a:t>
            </a:r>
            <a:r>
              <a:rPr lang="zh-CN" altLang="en-US"/>
              <a:t>年</a:t>
            </a:r>
            <a:r>
              <a:rPr lang="en-US" altLang="zh-CN"/>
              <a:t>12</a:t>
            </a:r>
            <a:r>
              <a:rPr lang="zh-CN" altLang="en-US"/>
              <a:t>月</a:t>
            </a:r>
            <a:r>
              <a:rPr lang="en-US" altLang="zh-CN"/>
              <a:t>13</a:t>
            </a:r>
            <a:r>
              <a:rPr lang="zh-CN" altLang="en-US"/>
              <a:t>日）</a:t>
            </a:r>
            <a:endParaRPr lang="zh-CN" altLang="en-US"/>
          </a:p>
          <a:p>
            <a:r>
              <a:rPr lang="zh-CN" altLang="en-US"/>
              <a:t>完成系统设计（</a:t>
            </a:r>
            <a:r>
              <a:rPr lang="en-US" altLang="zh-CN"/>
              <a:t>2023</a:t>
            </a:r>
            <a:r>
              <a:rPr lang="zh-CN" altLang="en-US"/>
              <a:t>年</a:t>
            </a:r>
            <a:r>
              <a:rPr lang="en-US" altLang="zh-CN"/>
              <a:t>1</a:t>
            </a:r>
            <a:r>
              <a:rPr lang="zh-CN" altLang="en-US"/>
              <a:t>月</a:t>
            </a:r>
            <a:r>
              <a:rPr lang="en-US" altLang="zh-CN"/>
              <a:t>16</a:t>
            </a:r>
            <a:r>
              <a:rPr lang="zh-CN" altLang="en-US"/>
              <a:t>日）</a:t>
            </a:r>
            <a:endParaRPr lang="zh-CN" altLang="en-US"/>
          </a:p>
          <a:p>
            <a:r>
              <a:rPr lang="zh-CN" altLang="en-US"/>
              <a:t>完成系统实现（</a:t>
            </a:r>
            <a:r>
              <a:rPr lang="en-US" altLang="zh-CN"/>
              <a:t>2023</a:t>
            </a:r>
            <a:r>
              <a:rPr lang="zh-CN" altLang="en-US"/>
              <a:t>年</a:t>
            </a:r>
            <a:r>
              <a:rPr lang="en-US" altLang="zh-CN"/>
              <a:t>3</a:t>
            </a:r>
            <a:r>
              <a:rPr lang="zh-CN" altLang="en-US"/>
              <a:t>月</a:t>
            </a:r>
            <a:r>
              <a:rPr lang="en-US" altLang="zh-CN"/>
              <a:t>15</a:t>
            </a:r>
            <a:r>
              <a:rPr lang="zh-CN" altLang="en-US"/>
              <a:t>日）</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3"/>
            <a:ext cx="12191997" cy="6857997"/>
          </a:xfrm>
        </p:spPr>
      </p:pic>
      <p:sp>
        <p:nvSpPr>
          <p:cNvPr id="2" name="矩形 1"/>
          <p:cNvSpPr/>
          <p:nvPr/>
        </p:nvSpPr>
        <p:spPr>
          <a:xfrm>
            <a:off x="711200" y="1193800"/>
            <a:ext cx="78232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pic>
        <p:nvPicPr>
          <p:cNvPr id="4" name="图片 3"/>
          <p:cNvPicPr>
            <a:picLocks noChangeAspect="1"/>
          </p:cNvPicPr>
          <p:nvPr>
            <p:custDataLst>
              <p:tags r:id="rId2"/>
            </p:custDataLst>
          </p:nvPr>
        </p:nvPicPr>
        <p:blipFill>
          <a:blip r:embed="rId3"/>
          <a:stretch>
            <a:fillRect/>
          </a:stretch>
        </p:blipFill>
        <p:spPr>
          <a:xfrm>
            <a:off x="279400" y="228600"/>
            <a:ext cx="8686800" cy="6400800"/>
          </a:xfrm>
          <a:prstGeom prst="rect">
            <a:avLst/>
          </a:prstGeom>
        </p:spPr>
      </p:pic>
      <p:sp>
        <p:nvSpPr>
          <p:cNvPr id="7" name="文本框 6"/>
          <p:cNvSpPr txBox="1"/>
          <p:nvPr>
            <p:custDataLst>
              <p:tags r:id="rId4"/>
            </p:custDataLst>
          </p:nvPr>
        </p:nvSpPr>
        <p:spPr>
          <a:xfrm>
            <a:off x="9168765" y="2115185"/>
            <a:ext cx="2332990" cy="1753235"/>
          </a:xfrm>
          <a:prstGeom prst="rect">
            <a:avLst/>
          </a:prstGeom>
          <a:noFill/>
        </p:spPr>
        <p:txBody>
          <a:bodyPr wrap="square" rtlCol="0">
            <a:spAutoFit/>
          </a:bodyPr>
          <a:p>
            <a:r>
              <a:rPr lang="zh-CN" altLang="en-US"/>
              <a:t>里程碑</a:t>
            </a:r>
            <a:r>
              <a:rPr lang="zh-CN" altLang="en-US"/>
              <a:t>事件：</a:t>
            </a:r>
            <a:endParaRPr lang="zh-CN" altLang="en-US"/>
          </a:p>
          <a:p>
            <a:endParaRPr lang="zh-CN" altLang="en-US"/>
          </a:p>
          <a:p>
            <a:r>
              <a:rPr lang="zh-CN" altLang="en-US"/>
              <a:t>完成</a:t>
            </a:r>
            <a:r>
              <a:rPr lang="zh-CN" altLang="en-US"/>
              <a:t>系统交付（</a:t>
            </a:r>
            <a:r>
              <a:rPr lang="en-US" altLang="zh-CN"/>
              <a:t>2023</a:t>
            </a:r>
            <a:r>
              <a:rPr lang="zh-CN" altLang="en-US"/>
              <a:t>年</a:t>
            </a:r>
            <a:r>
              <a:rPr lang="en-US" altLang="zh-CN"/>
              <a:t>4</a:t>
            </a:r>
            <a:r>
              <a:rPr lang="zh-CN" altLang="en-US"/>
              <a:t>月</a:t>
            </a:r>
            <a:r>
              <a:rPr lang="en-US" altLang="zh-CN"/>
              <a:t>20</a:t>
            </a:r>
            <a:r>
              <a:rPr lang="zh-CN" altLang="en-US"/>
              <a:t>日）</a:t>
            </a:r>
            <a:endParaRPr lang="zh-CN" altLang="en-US"/>
          </a:p>
          <a:p>
            <a:r>
              <a:rPr lang="zh-CN" altLang="en-US"/>
              <a:t>完成系统试运行（</a:t>
            </a:r>
            <a:r>
              <a:rPr lang="en-US" altLang="zh-CN"/>
              <a:t>2023</a:t>
            </a:r>
            <a:r>
              <a:rPr lang="zh-CN" altLang="en-US"/>
              <a:t>年</a:t>
            </a:r>
            <a:r>
              <a:rPr lang="en-US" altLang="zh-CN"/>
              <a:t>4</a:t>
            </a:r>
            <a:r>
              <a:rPr lang="zh-CN" altLang="en-US"/>
              <a:t>月</a:t>
            </a:r>
            <a:r>
              <a:rPr lang="en-US" altLang="zh-CN"/>
              <a:t>22</a:t>
            </a:r>
            <a:r>
              <a:rPr lang="zh-CN" altLang="en-US"/>
              <a:t>日）</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3"/>
            <a:ext cx="12191997" cy="6857997"/>
          </a:xfrm>
        </p:spPr>
      </p:pic>
      <p:sp>
        <p:nvSpPr>
          <p:cNvPr id="2" name="矩形 1"/>
          <p:cNvSpPr/>
          <p:nvPr/>
        </p:nvSpPr>
        <p:spPr>
          <a:xfrm>
            <a:off x="711200" y="1193800"/>
            <a:ext cx="78232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 name="文本框 3"/>
          <p:cNvSpPr txBox="1"/>
          <p:nvPr/>
        </p:nvSpPr>
        <p:spPr>
          <a:xfrm>
            <a:off x="932180" y="825500"/>
            <a:ext cx="9665970" cy="784225"/>
          </a:xfrm>
          <a:prstGeom prst="rect">
            <a:avLst/>
          </a:prstGeom>
          <a:noFill/>
        </p:spPr>
        <p:txBody>
          <a:bodyPr wrap="square" rtlCol="0">
            <a:noAutofit/>
          </a:bodyPr>
          <a:p>
            <a:endParaRPr lang="zh-CN" altLang="en-US"/>
          </a:p>
        </p:txBody>
      </p:sp>
      <p:sp>
        <p:nvSpPr>
          <p:cNvPr id="5" name="文本框 4"/>
          <p:cNvSpPr txBox="1"/>
          <p:nvPr>
            <p:custDataLst>
              <p:tags r:id="rId2"/>
            </p:custDataLst>
          </p:nvPr>
        </p:nvSpPr>
        <p:spPr>
          <a:xfrm>
            <a:off x="516890" y="254000"/>
            <a:ext cx="7708900" cy="1260475"/>
          </a:xfrm>
          <a:prstGeom prst="rect">
            <a:avLst/>
          </a:prstGeom>
          <a:noFill/>
        </p:spPr>
        <p:txBody>
          <a:bodyPr wrap="square" rtlCol="0">
            <a:spAutoFit/>
          </a:bodyPr>
          <a:p>
            <a:pPr lvl="0" algn="l">
              <a:buClrTx/>
              <a:buSzTx/>
              <a:buFontTx/>
            </a:pPr>
            <a:r>
              <a:rPr lang="zh-CN" altLang="en-US" sz="4400">
                <a:solidFill>
                  <a:srgbClr val="44457B"/>
                </a:solidFill>
                <a:sym typeface="+mn-ea"/>
              </a:rPr>
              <a:t>项目</a:t>
            </a:r>
            <a:r>
              <a:rPr lang="zh-CN" altLang="en-US" sz="4400">
                <a:solidFill>
                  <a:srgbClr val="44457B"/>
                </a:solidFill>
                <a:sym typeface="+mn-ea"/>
              </a:rPr>
              <a:t>成本管理</a:t>
            </a:r>
            <a:endParaRPr lang="zh-CN" altLang="en-US" sz="4400">
              <a:solidFill>
                <a:srgbClr val="44457B"/>
              </a:solidFill>
              <a:sym typeface="+mn-ea"/>
            </a:endParaRPr>
          </a:p>
          <a:p>
            <a:pPr lvl="0" algn="l">
              <a:buClrTx/>
              <a:buSzTx/>
              <a:buFontTx/>
            </a:pPr>
            <a:r>
              <a:rPr lang="en-US" altLang="zh-CN" sz="3200">
                <a:solidFill>
                  <a:srgbClr val="44457B"/>
                </a:solidFill>
                <a:sym typeface="+mn-ea"/>
              </a:rPr>
              <a:t>1</a:t>
            </a:r>
            <a:r>
              <a:rPr lang="zh-CN" altLang="en-US" sz="3200">
                <a:solidFill>
                  <a:srgbClr val="44457B"/>
                </a:solidFill>
                <a:sym typeface="+mn-ea"/>
              </a:rPr>
              <a:t>、成本</a:t>
            </a:r>
            <a:r>
              <a:rPr lang="zh-CN" altLang="en-US" sz="3200">
                <a:solidFill>
                  <a:srgbClr val="44457B"/>
                </a:solidFill>
                <a:sym typeface="+mn-ea"/>
              </a:rPr>
              <a:t>估算</a:t>
            </a:r>
            <a:endParaRPr lang="zh-CN" altLang="en-US" sz="3200">
              <a:solidFill>
                <a:srgbClr val="44457B"/>
              </a:solidFill>
              <a:sym typeface="+mn-ea"/>
            </a:endParaRPr>
          </a:p>
        </p:txBody>
      </p:sp>
      <p:sp>
        <p:nvSpPr>
          <p:cNvPr id="6" name="文本框 5"/>
          <p:cNvSpPr txBox="1"/>
          <p:nvPr/>
        </p:nvSpPr>
        <p:spPr>
          <a:xfrm>
            <a:off x="1308100" y="1645285"/>
            <a:ext cx="7688580" cy="368300"/>
          </a:xfrm>
          <a:prstGeom prst="rect">
            <a:avLst/>
          </a:prstGeom>
          <a:noFill/>
        </p:spPr>
        <p:txBody>
          <a:bodyPr wrap="square" rtlCol="0">
            <a:spAutoFit/>
          </a:bodyPr>
          <a:p>
            <a:r>
              <a:rPr lang="zh-CN" altLang="en-US"/>
              <a:t>该项目预期成本为</a:t>
            </a:r>
            <a:r>
              <a:rPr lang="en-US" altLang="zh-CN"/>
              <a:t>60</a:t>
            </a:r>
            <a:r>
              <a:rPr lang="zh-CN" altLang="en-US"/>
              <a:t>万人民币，包括人员工资、场地费、电脑</a:t>
            </a:r>
            <a:r>
              <a:rPr lang="zh-CN" altLang="en-US"/>
              <a:t>等。</a:t>
            </a:r>
            <a:endParaRPr lang="zh-CN" altLang="en-US"/>
          </a:p>
        </p:txBody>
      </p:sp>
      <p:sp>
        <p:nvSpPr>
          <p:cNvPr id="7" name="文本框 6"/>
          <p:cNvSpPr txBox="1"/>
          <p:nvPr>
            <p:custDataLst>
              <p:tags r:id="rId3"/>
            </p:custDataLst>
          </p:nvPr>
        </p:nvSpPr>
        <p:spPr>
          <a:xfrm>
            <a:off x="552450" y="1364615"/>
            <a:ext cx="7708900" cy="1260475"/>
          </a:xfrm>
          <a:prstGeom prst="rect">
            <a:avLst/>
          </a:prstGeom>
          <a:noFill/>
        </p:spPr>
        <p:txBody>
          <a:bodyPr wrap="square" rtlCol="0">
            <a:spAutoFit/>
          </a:bodyPr>
          <a:p>
            <a:pPr lvl="0" algn="l">
              <a:buClrTx/>
              <a:buSzTx/>
              <a:buFontTx/>
            </a:pPr>
            <a:endParaRPr lang="zh-CN" altLang="en-US" sz="4400">
              <a:solidFill>
                <a:srgbClr val="44457B"/>
              </a:solidFill>
              <a:sym typeface="+mn-ea"/>
            </a:endParaRPr>
          </a:p>
          <a:p>
            <a:pPr lvl="0" algn="l">
              <a:buClrTx/>
              <a:buSzTx/>
              <a:buFontTx/>
            </a:pPr>
            <a:r>
              <a:rPr lang="en-US" altLang="zh-CN" sz="3200">
                <a:solidFill>
                  <a:srgbClr val="44457B"/>
                </a:solidFill>
                <a:sym typeface="+mn-ea"/>
              </a:rPr>
              <a:t>2</a:t>
            </a:r>
            <a:r>
              <a:rPr lang="zh-CN" altLang="en-US" sz="3200">
                <a:solidFill>
                  <a:srgbClr val="44457B"/>
                </a:solidFill>
                <a:sym typeface="+mn-ea"/>
              </a:rPr>
              <a:t>、</a:t>
            </a:r>
            <a:r>
              <a:rPr lang="en-US" altLang="zh-CN" sz="3200">
                <a:solidFill>
                  <a:srgbClr val="44457B"/>
                </a:solidFill>
                <a:sym typeface="+mn-ea"/>
              </a:rPr>
              <a:t>project</a:t>
            </a:r>
            <a:r>
              <a:rPr lang="zh-CN" altLang="en-US" sz="3200">
                <a:solidFill>
                  <a:srgbClr val="44457B"/>
                </a:solidFill>
                <a:sym typeface="+mn-ea"/>
              </a:rPr>
              <a:t>中</a:t>
            </a:r>
            <a:r>
              <a:rPr lang="zh-CN" altLang="en-US" sz="3200">
                <a:solidFill>
                  <a:srgbClr val="44457B"/>
                </a:solidFill>
                <a:sym typeface="+mn-ea"/>
              </a:rPr>
              <a:t>设置</a:t>
            </a:r>
            <a:endParaRPr lang="zh-CN" altLang="en-US" sz="3200">
              <a:solidFill>
                <a:srgbClr val="44457B"/>
              </a:solidFill>
              <a:sym typeface="+mn-ea"/>
            </a:endParaRPr>
          </a:p>
        </p:txBody>
      </p:sp>
      <p:pic>
        <p:nvPicPr>
          <p:cNvPr id="8" name="图片 7"/>
          <p:cNvPicPr>
            <a:picLocks noChangeAspect="1"/>
          </p:cNvPicPr>
          <p:nvPr>
            <p:custDataLst>
              <p:tags r:id="rId4"/>
            </p:custDataLst>
          </p:nvPr>
        </p:nvPicPr>
        <p:blipFill>
          <a:blip r:embed="rId5"/>
          <a:stretch>
            <a:fillRect/>
          </a:stretch>
        </p:blipFill>
        <p:spPr>
          <a:xfrm>
            <a:off x="3799840" y="2013585"/>
            <a:ext cx="7641590" cy="5030470"/>
          </a:xfrm>
          <a:prstGeom prst="rect">
            <a:avLst/>
          </a:prstGeom>
        </p:spPr>
      </p:pic>
      <p:sp>
        <p:nvSpPr>
          <p:cNvPr id="9" name="文本框 8"/>
          <p:cNvSpPr txBox="1"/>
          <p:nvPr/>
        </p:nvSpPr>
        <p:spPr>
          <a:xfrm>
            <a:off x="1331595" y="3176270"/>
            <a:ext cx="2302510" cy="645160"/>
          </a:xfrm>
          <a:prstGeom prst="rect">
            <a:avLst/>
          </a:prstGeom>
          <a:noFill/>
        </p:spPr>
        <p:txBody>
          <a:bodyPr wrap="square" rtlCol="0">
            <a:spAutoFit/>
          </a:bodyPr>
          <a:p>
            <a:r>
              <a:rPr lang="zh-CN" altLang="en-US"/>
              <a:t>设置成本基线为</a:t>
            </a:r>
            <a:r>
              <a:rPr lang="en-US" altLang="zh-CN"/>
              <a:t>60</a:t>
            </a:r>
            <a:r>
              <a:rPr lang="zh-CN" altLang="en-US"/>
              <a:t>万</a:t>
            </a:r>
            <a:r>
              <a:rPr lang="zh-CN" altLang="en-US"/>
              <a:t>人民币</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28578"/>
            <a:ext cx="12191997" cy="6857997"/>
          </a:xfrm>
        </p:spPr>
      </p:pic>
      <p:sp>
        <p:nvSpPr>
          <p:cNvPr id="2" name="矩形 1"/>
          <p:cNvSpPr/>
          <p:nvPr/>
        </p:nvSpPr>
        <p:spPr>
          <a:xfrm>
            <a:off x="711200" y="1193800"/>
            <a:ext cx="78232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pic>
        <p:nvPicPr>
          <p:cNvPr id="4" name="图片 3"/>
          <p:cNvPicPr>
            <a:picLocks noChangeAspect="1"/>
          </p:cNvPicPr>
          <p:nvPr>
            <p:custDataLst>
              <p:tags r:id="rId2"/>
            </p:custDataLst>
          </p:nvPr>
        </p:nvPicPr>
        <p:blipFill>
          <a:blip r:embed="rId3"/>
          <a:stretch>
            <a:fillRect/>
          </a:stretch>
        </p:blipFill>
        <p:spPr>
          <a:xfrm>
            <a:off x="3648710" y="350520"/>
            <a:ext cx="7978140" cy="6156960"/>
          </a:xfrm>
          <a:prstGeom prst="rect">
            <a:avLst/>
          </a:prstGeom>
        </p:spPr>
      </p:pic>
      <p:sp>
        <p:nvSpPr>
          <p:cNvPr id="5" name="文本框 4"/>
          <p:cNvSpPr txBox="1"/>
          <p:nvPr/>
        </p:nvSpPr>
        <p:spPr>
          <a:xfrm>
            <a:off x="711200" y="2332355"/>
            <a:ext cx="2494915" cy="2245360"/>
          </a:xfrm>
          <a:prstGeom prst="rect">
            <a:avLst/>
          </a:prstGeom>
          <a:noFill/>
        </p:spPr>
        <p:txBody>
          <a:bodyPr wrap="square" rtlCol="0">
            <a:spAutoFit/>
          </a:bodyPr>
          <a:p>
            <a:r>
              <a:rPr lang="en-US" altLang="zh-CN" sz="2000"/>
              <a:t>   </a:t>
            </a:r>
            <a:r>
              <a:rPr lang="zh-CN" altLang="en-US" sz="2000"/>
              <a:t>预估成本与实际成本的对比：预估为</a:t>
            </a:r>
            <a:r>
              <a:rPr lang="en-US" altLang="zh-CN" sz="2000"/>
              <a:t>60</a:t>
            </a:r>
            <a:r>
              <a:rPr lang="zh-CN" altLang="en-US" sz="2000"/>
              <a:t>万人民币，根据实际计算出的成本为</a:t>
            </a:r>
            <a:r>
              <a:rPr lang="en-US" altLang="zh-CN" sz="2000"/>
              <a:t>50</a:t>
            </a:r>
            <a:r>
              <a:rPr lang="zh-CN" altLang="en-US" sz="2000"/>
              <a:t>万多。与实际相差</a:t>
            </a:r>
            <a:r>
              <a:rPr lang="en-US" altLang="zh-CN" sz="2000"/>
              <a:t>10</a:t>
            </a:r>
            <a:r>
              <a:rPr lang="zh-CN" altLang="en-US" sz="2000"/>
              <a:t>万左右，可以用作</a:t>
            </a:r>
            <a:r>
              <a:rPr lang="zh-CN" altLang="en-US" sz="2000"/>
              <a:t>储备金。</a:t>
            </a:r>
            <a:endParaRPr lang="zh-CN" altLang="en-US" sz="20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3"/>
            <a:ext cx="12191997" cy="6857997"/>
          </a:xfrm>
        </p:spPr>
      </p:pic>
      <p:sp>
        <p:nvSpPr>
          <p:cNvPr id="2" name="矩形 1"/>
          <p:cNvSpPr/>
          <p:nvPr/>
        </p:nvSpPr>
        <p:spPr>
          <a:xfrm>
            <a:off x="711200" y="1193800"/>
            <a:ext cx="78232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5" name="文本框 4"/>
          <p:cNvSpPr txBox="1"/>
          <p:nvPr>
            <p:custDataLst>
              <p:tags r:id="rId2"/>
            </p:custDataLst>
          </p:nvPr>
        </p:nvSpPr>
        <p:spPr>
          <a:xfrm>
            <a:off x="516890" y="254000"/>
            <a:ext cx="7708900" cy="1260475"/>
          </a:xfrm>
          <a:prstGeom prst="rect">
            <a:avLst/>
          </a:prstGeom>
          <a:noFill/>
        </p:spPr>
        <p:txBody>
          <a:bodyPr wrap="square" rtlCol="0">
            <a:spAutoFit/>
          </a:bodyPr>
          <a:p>
            <a:pPr lvl="0" algn="l">
              <a:buClrTx/>
              <a:buSzTx/>
              <a:buFontTx/>
            </a:pPr>
            <a:r>
              <a:rPr lang="zh-CN" altLang="en-US" sz="4400">
                <a:solidFill>
                  <a:srgbClr val="44457B"/>
                </a:solidFill>
                <a:sym typeface="+mn-ea"/>
              </a:rPr>
              <a:t>人力资源管理</a:t>
            </a:r>
            <a:endParaRPr lang="zh-CN" altLang="en-US" sz="4400">
              <a:solidFill>
                <a:srgbClr val="44457B"/>
              </a:solidFill>
              <a:sym typeface="+mn-ea"/>
            </a:endParaRPr>
          </a:p>
          <a:p>
            <a:pPr lvl="0" algn="l">
              <a:buClrTx/>
              <a:buSzTx/>
              <a:buFontTx/>
            </a:pPr>
            <a:endParaRPr lang="zh-CN" altLang="en-US" sz="3200">
              <a:solidFill>
                <a:srgbClr val="44457B"/>
              </a:solidFill>
              <a:sym typeface="+mn-ea"/>
            </a:endParaRPr>
          </a:p>
        </p:txBody>
      </p:sp>
      <p:pic>
        <p:nvPicPr>
          <p:cNvPr id="4" name="图片 3"/>
          <p:cNvPicPr>
            <a:picLocks noChangeAspect="1"/>
          </p:cNvPicPr>
          <p:nvPr>
            <p:custDataLst>
              <p:tags r:id="rId3"/>
            </p:custDataLst>
          </p:nvPr>
        </p:nvPicPr>
        <p:blipFill>
          <a:blip r:embed="rId4"/>
          <a:stretch>
            <a:fillRect/>
          </a:stretch>
        </p:blipFill>
        <p:spPr>
          <a:xfrm>
            <a:off x="1348740" y="3063875"/>
            <a:ext cx="9677400" cy="2049780"/>
          </a:xfrm>
          <a:prstGeom prst="rect">
            <a:avLst/>
          </a:prstGeom>
        </p:spPr>
      </p:pic>
      <p:sp>
        <p:nvSpPr>
          <p:cNvPr id="6" name="文本框 5"/>
          <p:cNvSpPr txBox="1"/>
          <p:nvPr/>
        </p:nvSpPr>
        <p:spPr>
          <a:xfrm>
            <a:off x="1824990" y="1430020"/>
            <a:ext cx="8408670" cy="645160"/>
          </a:xfrm>
          <a:prstGeom prst="rect">
            <a:avLst/>
          </a:prstGeom>
          <a:noFill/>
        </p:spPr>
        <p:txBody>
          <a:bodyPr wrap="square" rtlCol="0">
            <a:spAutoFit/>
          </a:bodyPr>
          <a:p>
            <a:r>
              <a:rPr lang="zh-CN" altLang="en-US"/>
              <a:t>资源分为人力、场地费、电脑，一共有五名人员。其中项目经理标准费率为</a:t>
            </a:r>
            <a:r>
              <a:rPr lang="en-US" altLang="zh-CN"/>
              <a:t>100</a:t>
            </a:r>
            <a:r>
              <a:rPr lang="zh-CN" altLang="en-US"/>
              <a:t>，加班费率为</a:t>
            </a:r>
            <a:r>
              <a:rPr lang="en-US" altLang="zh-CN"/>
              <a:t>150</a:t>
            </a:r>
            <a:r>
              <a:rPr lang="zh-CN" altLang="en-US"/>
              <a:t>，其他人员的标准费率为</a:t>
            </a:r>
            <a:r>
              <a:rPr lang="en-US" altLang="zh-CN"/>
              <a:t>80 </a:t>
            </a:r>
            <a:r>
              <a:rPr lang="zh-CN" altLang="en-US"/>
              <a:t>，加班费率为</a:t>
            </a:r>
            <a:r>
              <a:rPr lang="en-US" altLang="zh-CN"/>
              <a:t>120</a:t>
            </a:r>
            <a:r>
              <a:rPr lang="zh-CN" altLang="en-US"/>
              <a:t>。</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3"/>
            <a:ext cx="12191997" cy="6857997"/>
          </a:xfrm>
        </p:spPr>
      </p:pic>
      <p:sp>
        <p:nvSpPr>
          <p:cNvPr id="2" name="矩形 1"/>
          <p:cNvSpPr/>
          <p:nvPr/>
        </p:nvSpPr>
        <p:spPr>
          <a:xfrm>
            <a:off x="711200" y="1193800"/>
            <a:ext cx="78232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1830" y="2452777"/>
            <a:ext cx="4809239" cy="2969705"/>
          </a:xfrm>
          <a:custGeom>
            <a:avLst/>
            <a:gdLst>
              <a:gd name="connsiteX0" fmla="*/ 2108472 w 7620000"/>
              <a:gd name="connsiteY0" fmla="*/ 0 h 4705350"/>
              <a:gd name="connsiteX1" fmla="*/ 6211420 w 7620000"/>
              <a:gd name="connsiteY1" fmla="*/ 0 h 4705350"/>
              <a:gd name="connsiteX2" fmla="*/ 6239693 w 7620000"/>
              <a:gd name="connsiteY2" fmla="*/ 91530 h 4705350"/>
              <a:gd name="connsiteX3" fmla="*/ 6509133 w 7620000"/>
              <a:gd name="connsiteY3" fmla="*/ 520317 h 4705350"/>
              <a:gd name="connsiteX4" fmla="*/ 7507537 w 7620000"/>
              <a:gd name="connsiteY4" fmla="*/ 952116 h 4705350"/>
              <a:gd name="connsiteX5" fmla="*/ 7620000 w 7620000"/>
              <a:gd name="connsiteY5" fmla="*/ 973848 h 4705350"/>
              <a:gd name="connsiteX6" fmla="*/ 7620000 w 7620000"/>
              <a:gd name="connsiteY6" fmla="*/ 3015460 h 4705350"/>
              <a:gd name="connsiteX7" fmla="*/ 7615736 w 7620000"/>
              <a:gd name="connsiteY7" fmla="*/ 3020210 h 4705350"/>
              <a:gd name="connsiteX8" fmla="*/ 7357431 w 7620000"/>
              <a:gd name="connsiteY8" fmla="*/ 3351652 h 4705350"/>
              <a:gd name="connsiteX9" fmla="*/ 7170145 w 7620000"/>
              <a:gd name="connsiteY9" fmla="*/ 3946563 h 4705350"/>
              <a:gd name="connsiteX10" fmla="*/ 6960824 w 7620000"/>
              <a:gd name="connsiteY10" fmla="*/ 4376221 h 4705350"/>
              <a:gd name="connsiteX11" fmla="*/ 5859137 w 7620000"/>
              <a:gd name="connsiteY11" fmla="*/ 4387238 h 4705350"/>
              <a:gd name="connsiteX12" fmla="*/ 5682975 w 7620000"/>
              <a:gd name="connsiteY12" fmla="*/ 4635957 h 4705350"/>
              <a:gd name="connsiteX13" fmla="*/ 5664780 w 7620000"/>
              <a:gd name="connsiteY13" fmla="*/ 4705350 h 4705350"/>
              <a:gd name="connsiteX14" fmla="*/ 2243665 w 7620000"/>
              <a:gd name="connsiteY14" fmla="*/ 4705350 h 4705350"/>
              <a:gd name="connsiteX15" fmla="*/ 2146454 w 7620000"/>
              <a:gd name="connsiteY15" fmla="*/ 4635117 h 4705350"/>
              <a:gd name="connsiteX16" fmla="*/ 1595611 w 7620000"/>
              <a:gd name="connsiteY16" fmla="*/ 4343170 h 4705350"/>
              <a:gd name="connsiteX17" fmla="*/ 394771 w 7620000"/>
              <a:gd name="connsiteY17" fmla="*/ 4210968 h 4705350"/>
              <a:gd name="connsiteX18" fmla="*/ 152400 w 7620000"/>
              <a:gd name="connsiteY18" fmla="*/ 3483855 h 4705350"/>
              <a:gd name="connsiteX19" fmla="*/ 19854 w 7620000"/>
              <a:gd name="connsiteY19" fmla="*/ 2662818 h 4705350"/>
              <a:gd name="connsiteX20" fmla="*/ 0 w 7620000"/>
              <a:gd name="connsiteY20" fmla="*/ 2643366 h 4705350"/>
              <a:gd name="connsiteX21" fmla="*/ 0 w 7620000"/>
              <a:gd name="connsiteY21" fmla="*/ 1672747 h 4705350"/>
              <a:gd name="connsiteX22" fmla="*/ 104105 w 7620000"/>
              <a:gd name="connsiteY22" fmla="*/ 1629697 h 4705350"/>
              <a:gd name="connsiteX23" fmla="*/ 438839 w 7620000"/>
              <a:gd name="connsiteY23" fmla="*/ 1467768 h 4705350"/>
              <a:gd name="connsiteX24" fmla="*/ 1210019 w 7620000"/>
              <a:gd name="connsiteY24" fmla="*/ 949975 h 4705350"/>
              <a:gd name="connsiteX25" fmla="*/ 2097781 w 7620000"/>
              <a:gd name="connsiteY25" fmla="*/ 27270 h 470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620000" h="4705350">
                <a:moveTo>
                  <a:pt x="2108472" y="0"/>
                </a:moveTo>
                <a:lnTo>
                  <a:pt x="6211420" y="0"/>
                </a:lnTo>
                <a:lnTo>
                  <a:pt x="6239693" y="91530"/>
                </a:lnTo>
                <a:cubicBezTo>
                  <a:pt x="6301878" y="260474"/>
                  <a:pt x="6392079" y="418411"/>
                  <a:pt x="6509133" y="520317"/>
                </a:cubicBezTo>
                <a:cubicBezTo>
                  <a:pt x="6704224" y="690161"/>
                  <a:pt x="7137439" y="865025"/>
                  <a:pt x="7507537" y="952116"/>
                </a:cubicBezTo>
                <a:lnTo>
                  <a:pt x="7620000" y="973848"/>
                </a:lnTo>
                <a:lnTo>
                  <a:pt x="7620000" y="3015460"/>
                </a:lnTo>
                <a:lnTo>
                  <a:pt x="7615736" y="3020210"/>
                </a:lnTo>
                <a:cubicBezTo>
                  <a:pt x="7510462" y="3145861"/>
                  <a:pt x="7414581" y="3281420"/>
                  <a:pt x="7357431" y="3351652"/>
                </a:cubicBezTo>
                <a:cubicBezTo>
                  <a:pt x="7205031" y="3538939"/>
                  <a:pt x="7236246" y="3775802"/>
                  <a:pt x="7170145" y="3946563"/>
                </a:cubicBezTo>
                <a:cubicBezTo>
                  <a:pt x="7104044" y="4117325"/>
                  <a:pt x="7179325" y="4302775"/>
                  <a:pt x="6960824" y="4376221"/>
                </a:cubicBezTo>
                <a:cubicBezTo>
                  <a:pt x="6742323" y="4449667"/>
                  <a:pt x="6053768" y="4262380"/>
                  <a:pt x="5859137" y="4387238"/>
                </a:cubicBezTo>
                <a:cubicBezTo>
                  <a:pt x="5786151" y="4434060"/>
                  <a:pt x="5721427" y="4528392"/>
                  <a:pt x="5682975" y="4635957"/>
                </a:cubicBezTo>
                <a:lnTo>
                  <a:pt x="5664780" y="4705350"/>
                </a:lnTo>
                <a:lnTo>
                  <a:pt x="2243665" y="4705350"/>
                </a:lnTo>
                <a:lnTo>
                  <a:pt x="2146454" y="4635117"/>
                </a:lnTo>
                <a:cubicBezTo>
                  <a:pt x="1973856" y="4517145"/>
                  <a:pt x="1773716" y="4406517"/>
                  <a:pt x="1595611" y="4343170"/>
                </a:cubicBezTo>
                <a:cubicBezTo>
                  <a:pt x="1239398" y="4216476"/>
                  <a:pt x="635306" y="4354187"/>
                  <a:pt x="394771" y="4210968"/>
                </a:cubicBezTo>
                <a:cubicBezTo>
                  <a:pt x="154236" y="4067749"/>
                  <a:pt x="222174" y="3746424"/>
                  <a:pt x="152400" y="3483855"/>
                </a:cubicBezTo>
                <a:cubicBezTo>
                  <a:pt x="91349" y="3254107"/>
                  <a:pt x="106210" y="2781156"/>
                  <a:pt x="19854" y="2662818"/>
                </a:cubicBezTo>
                <a:lnTo>
                  <a:pt x="0" y="2643366"/>
                </a:lnTo>
                <a:lnTo>
                  <a:pt x="0" y="1672747"/>
                </a:lnTo>
                <a:lnTo>
                  <a:pt x="104105" y="1629697"/>
                </a:lnTo>
                <a:cubicBezTo>
                  <a:pt x="220912" y="1576043"/>
                  <a:pt x="337622" y="1509770"/>
                  <a:pt x="438839" y="1467768"/>
                </a:cubicBezTo>
                <a:cubicBezTo>
                  <a:pt x="708752" y="1355763"/>
                  <a:pt x="927253" y="1210707"/>
                  <a:pt x="1210019" y="949975"/>
                </a:cubicBezTo>
                <a:cubicBezTo>
                  <a:pt x="1457440" y="721835"/>
                  <a:pt x="1955092" y="330621"/>
                  <a:pt x="2097781" y="27270"/>
                </a:cubicBezTo>
                <a:close/>
              </a:path>
            </a:pathLst>
          </a:custGeom>
        </p:spPr>
      </p:pic>
      <p:sp>
        <p:nvSpPr>
          <p:cNvPr id="32" name="矩形 259"/>
          <p:cNvSpPr>
            <a:spLocks noChangeArrowheads="1"/>
          </p:cNvSpPr>
          <p:nvPr/>
        </p:nvSpPr>
        <p:spPr bwMode="auto">
          <a:xfrm>
            <a:off x="5935980" y="2226310"/>
            <a:ext cx="3186430" cy="902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913765">
              <a:spcBef>
                <a:spcPct val="20000"/>
              </a:spcBef>
            </a:pPr>
            <a:r>
              <a:rPr lang="zh-CN" altLang="en-US" sz="5865" b="1" cap="all" dirty="0">
                <a:solidFill>
                  <a:srgbClr val="44457B"/>
                </a:solidFill>
                <a:effectLst>
                  <a:outerShdw dist="63500" dir="3000000" algn="t" rotWithShape="0">
                    <a:prstClr val="black">
                      <a:alpha val="13000"/>
                    </a:prstClr>
                  </a:outerShdw>
                </a:effectLst>
                <a:latin typeface="Arial" panose="020B0604020202020204" pitchFamily="34" charset="0"/>
                <a:ea typeface="微软雅黑" panose="020B0503020204020204" pitchFamily="34" charset="-122"/>
                <a:cs typeface="+mn-ea"/>
                <a:sym typeface="Arial" panose="020B0604020202020204" pitchFamily="34" charset="0"/>
              </a:rPr>
              <a:t>第</a:t>
            </a:r>
            <a:r>
              <a:rPr lang="zh-CN" altLang="en-US" sz="5865" b="1" cap="all" dirty="0">
                <a:solidFill>
                  <a:srgbClr val="44457B"/>
                </a:solidFill>
                <a:effectLst>
                  <a:outerShdw dist="63500" dir="3000000" algn="t" rotWithShape="0">
                    <a:prstClr val="black">
                      <a:alpha val="13000"/>
                    </a:prstClr>
                  </a:outerShdw>
                </a:effectLst>
                <a:latin typeface="Arial" panose="020B0604020202020204" pitchFamily="34" charset="0"/>
                <a:ea typeface="微软雅黑" panose="020B0503020204020204" pitchFamily="34" charset="-122"/>
                <a:cs typeface="+mn-ea"/>
                <a:sym typeface="Arial" panose="020B0604020202020204" pitchFamily="34" charset="0"/>
              </a:rPr>
              <a:t>四部分</a:t>
            </a:r>
            <a:endParaRPr lang="zh-CN" altLang="en-US" sz="5865" b="1" cap="all" dirty="0">
              <a:solidFill>
                <a:srgbClr val="44457B"/>
              </a:solidFill>
              <a:effectLst>
                <a:outerShdw dist="63500" dir="3000000" algn="t" rotWithShape="0">
                  <a:prstClr val="black">
                    <a:alpha val="13000"/>
                  </a:prstClr>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矩形 32"/>
          <p:cNvSpPr/>
          <p:nvPr/>
        </p:nvSpPr>
        <p:spPr>
          <a:xfrm>
            <a:off x="6040120" y="3199765"/>
            <a:ext cx="1638935" cy="229235"/>
          </a:xfrm>
          <a:prstGeom prst="rect">
            <a:avLst/>
          </a:prstGeom>
        </p:spPr>
        <p:txBody>
          <a:bodyPr wrap="square" lIns="0" tIns="0" rIns="0" bIns="0">
            <a:noAutofit/>
          </a:bodyPr>
          <a:lstStyle/>
          <a:p>
            <a:pPr algn="dist" defTabSz="913765">
              <a:defRPr/>
            </a:pPr>
            <a:r>
              <a:rPr lang="en-US" altLang="zh-CN" sz="1200" dirty="0">
                <a:solidFill>
                  <a:srgbClr val="44457B"/>
                </a:solidFill>
                <a:latin typeface="Arial" panose="020B0604020202020204" pitchFamily="34" charset="0"/>
                <a:ea typeface="微软雅黑" panose="020B0503020204020204" pitchFamily="34" charset="-122"/>
                <a:cs typeface="+mn-ea"/>
                <a:sym typeface="Arial" panose="020B0604020202020204" pitchFamily="34" charset="0"/>
              </a:rPr>
              <a:t>part  </a:t>
            </a:r>
            <a:r>
              <a:rPr lang="en-US" altLang="zh-CN" sz="1200" dirty="0">
                <a:solidFill>
                  <a:srgbClr val="44457B"/>
                </a:solidFill>
                <a:latin typeface="Arial" panose="020B0604020202020204" pitchFamily="34" charset="0"/>
                <a:ea typeface="微软雅黑" panose="020B0503020204020204" pitchFamily="34" charset="-122"/>
                <a:cs typeface="+mn-ea"/>
                <a:sym typeface="Arial" panose="020B0604020202020204" pitchFamily="34" charset="0"/>
              </a:rPr>
              <a:t>four</a:t>
            </a:r>
            <a:endParaRPr lang="en-US" altLang="zh-CN" sz="1200" dirty="0">
              <a:solidFill>
                <a:srgbClr val="44457B"/>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TextBox 153"/>
          <p:cNvSpPr txBox="1"/>
          <p:nvPr/>
        </p:nvSpPr>
        <p:spPr>
          <a:xfrm>
            <a:off x="5946775" y="3716655"/>
            <a:ext cx="3175635" cy="1064895"/>
          </a:xfrm>
          <a:prstGeom prst="rect">
            <a:avLst/>
          </a:prstGeom>
          <a:noFill/>
        </p:spPr>
        <p:txBody>
          <a:bodyPr wrap="square" lIns="0" tIns="0" rIns="0" bIns="0" rtlCol="0" anchor="t">
            <a:noAutofit/>
          </a:bodyPr>
          <a:lstStyle>
            <a:defPPr>
              <a:defRPr lang="zh-CN"/>
            </a:defPPr>
            <a:lvl1pPr algn="r">
              <a:lnSpc>
                <a:spcPct val="120000"/>
              </a:lnSpc>
              <a:defRPr sz="2000" b="1">
                <a:solidFill>
                  <a:schemeClr val="tx2"/>
                </a:solidFill>
                <a:cs typeface="+mn-ea"/>
              </a:defRPr>
            </a:lvl1pPr>
          </a:lstStyle>
          <a:p>
            <a:pPr algn="l"/>
            <a:r>
              <a:rPr lang="zh-CN" altLang="en-US" sz="4800" dirty="0">
                <a:solidFill>
                  <a:srgbClr val="545687"/>
                </a:solidFill>
                <a:sym typeface="+mn-lt"/>
              </a:rPr>
              <a:t>项目</a:t>
            </a:r>
            <a:r>
              <a:rPr lang="zh-CN" altLang="en-US" sz="4800" dirty="0">
                <a:solidFill>
                  <a:srgbClr val="545687"/>
                </a:solidFill>
                <a:sym typeface="+mn-lt"/>
              </a:rPr>
              <a:t>执行</a:t>
            </a:r>
            <a:endParaRPr lang="zh-CN" altLang="en-US" sz="4800" dirty="0">
              <a:solidFill>
                <a:srgbClr val="545687"/>
              </a:solidFill>
              <a:sym typeface="+mn-lt"/>
            </a:endParaRPr>
          </a:p>
        </p:txBody>
      </p:sp>
      <p:sp>
        <p:nvSpPr>
          <p:cNvPr id="4" name="矩形 3"/>
          <p:cNvSpPr/>
          <p:nvPr/>
        </p:nvSpPr>
        <p:spPr>
          <a:xfrm>
            <a:off x="6029960" y="4691380"/>
            <a:ext cx="1638935" cy="229235"/>
          </a:xfrm>
          <a:prstGeom prst="rect">
            <a:avLst/>
          </a:prstGeom>
        </p:spPr>
        <p:txBody>
          <a:bodyPr wrap="square" lIns="0" tIns="0" rIns="0" bIns="0">
            <a:noAutofit/>
          </a:bodyPr>
          <a:p>
            <a:pPr algn="dist" defTabSz="913765">
              <a:defRPr/>
            </a:pPr>
            <a:r>
              <a:rPr lang="en-US" altLang="zh-CN" sz="1200" dirty="0">
                <a:solidFill>
                  <a:srgbClr val="44457B"/>
                </a:solidFill>
                <a:latin typeface="Arial" panose="020B0604020202020204" pitchFamily="34" charset="0"/>
                <a:ea typeface="微软雅黑" panose="020B0503020204020204" pitchFamily="34" charset="-122"/>
                <a:cs typeface="+mn-ea"/>
                <a:sym typeface="Arial" panose="020B0604020202020204" pitchFamily="34" charset="0"/>
              </a:rPr>
              <a:t>project  </a:t>
            </a:r>
            <a:r>
              <a:rPr lang="en-US" altLang="zh-CN" sz="1200" dirty="0">
                <a:solidFill>
                  <a:srgbClr val="44457B"/>
                </a:solidFill>
                <a:latin typeface="Arial" panose="020B0604020202020204" pitchFamily="34" charset="0"/>
                <a:ea typeface="微软雅黑" panose="020B0503020204020204" pitchFamily="34" charset="-122"/>
                <a:cs typeface="+mn-ea"/>
                <a:sym typeface="Arial" panose="020B0604020202020204" pitchFamily="34" charset="0"/>
              </a:rPr>
              <a:t>execution</a:t>
            </a:r>
            <a:endParaRPr lang="en-US" altLang="zh-CN" sz="1200" dirty="0">
              <a:solidFill>
                <a:srgbClr val="44457B"/>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vertical)">
                                      <p:cBhvr>
                                        <p:cTn id="7" dur="500"/>
                                        <p:tgtEl>
                                          <p:spTgt spid="32"/>
                                        </p:tgtEl>
                                      </p:cBhvr>
                                    </p:animEffect>
                                  </p:childTnLst>
                                </p:cTn>
                              </p:par>
                            </p:childTnLst>
                          </p:cTn>
                        </p:par>
                        <p:par>
                          <p:cTn id="8" fill="hold">
                            <p:stCondLst>
                              <p:cond delay="500"/>
                            </p:stCondLst>
                            <p:childTnLst>
                              <p:par>
                                <p:cTn id="9" presetID="14" presetClass="entr" presetSubtype="5"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vertical)">
                                      <p:cBhvr>
                                        <p:cTn id="11" dur="500"/>
                                        <p:tgtEl>
                                          <p:spTgt spid="33"/>
                                        </p:tgtEl>
                                      </p:cBhvr>
                                    </p:animEffect>
                                  </p:childTnLst>
                                </p:cTn>
                              </p:par>
                            </p:childTnLst>
                          </p:cTn>
                        </p:par>
                        <p:par>
                          <p:cTn id="12" fill="hold">
                            <p:stCondLst>
                              <p:cond delay="1000"/>
                            </p:stCondLst>
                            <p:childTnLst>
                              <p:par>
                                <p:cTn id="13" presetID="14" presetClass="entr" presetSubtype="5"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3"/>
            <a:ext cx="12191997" cy="6857997"/>
          </a:xfrm>
        </p:spPr>
      </p:pic>
      <p:sp>
        <p:nvSpPr>
          <p:cNvPr id="2" name="矩形 1"/>
          <p:cNvSpPr/>
          <p:nvPr/>
        </p:nvSpPr>
        <p:spPr>
          <a:xfrm>
            <a:off x="711200" y="1193800"/>
            <a:ext cx="78232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5" name="文本框 4"/>
          <p:cNvSpPr txBox="1"/>
          <p:nvPr>
            <p:custDataLst>
              <p:tags r:id="rId2"/>
            </p:custDataLst>
          </p:nvPr>
        </p:nvSpPr>
        <p:spPr>
          <a:xfrm>
            <a:off x="516890" y="254000"/>
            <a:ext cx="7708900" cy="1260475"/>
          </a:xfrm>
          <a:prstGeom prst="rect">
            <a:avLst/>
          </a:prstGeom>
          <a:noFill/>
        </p:spPr>
        <p:txBody>
          <a:bodyPr wrap="square" rtlCol="0">
            <a:spAutoFit/>
          </a:bodyPr>
          <a:p>
            <a:pPr lvl="0" algn="l">
              <a:buClrTx/>
              <a:buSzTx/>
              <a:buFontTx/>
            </a:pPr>
            <a:r>
              <a:rPr lang="zh-CN" altLang="en-US" sz="4400">
                <a:solidFill>
                  <a:srgbClr val="44457B"/>
                </a:solidFill>
                <a:sym typeface="+mn-ea"/>
              </a:rPr>
              <a:t>项目资源</a:t>
            </a:r>
            <a:r>
              <a:rPr lang="zh-CN" altLang="en-US" sz="4400">
                <a:solidFill>
                  <a:srgbClr val="44457B"/>
                </a:solidFill>
                <a:sym typeface="+mn-ea"/>
              </a:rPr>
              <a:t>分配</a:t>
            </a:r>
            <a:endParaRPr lang="zh-CN" altLang="en-US" sz="4400">
              <a:solidFill>
                <a:srgbClr val="44457B"/>
              </a:solidFill>
              <a:sym typeface="+mn-ea"/>
            </a:endParaRPr>
          </a:p>
          <a:p>
            <a:pPr lvl="0" algn="l">
              <a:buClrTx/>
              <a:buSzTx/>
              <a:buFontTx/>
            </a:pPr>
            <a:r>
              <a:rPr lang="en-US" altLang="zh-CN" sz="3200">
                <a:solidFill>
                  <a:srgbClr val="44457B"/>
                </a:solidFill>
                <a:sym typeface="+mn-ea"/>
              </a:rPr>
              <a:t>1</a:t>
            </a:r>
            <a:r>
              <a:rPr lang="zh-CN" altLang="en-US" sz="3200">
                <a:solidFill>
                  <a:srgbClr val="44457B"/>
                </a:solidFill>
                <a:sym typeface="+mn-ea"/>
              </a:rPr>
              <a:t>、</a:t>
            </a:r>
            <a:r>
              <a:rPr lang="zh-CN" altLang="en-US" sz="3200">
                <a:solidFill>
                  <a:srgbClr val="44457B"/>
                </a:solidFill>
                <a:sym typeface="+mn-ea"/>
              </a:rPr>
              <a:t>资源分配</a:t>
            </a:r>
            <a:endParaRPr lang="zh-CN" altLang="en-US" sz="3200">
              <a:solidFill>
                <a:srgbClr val="44457B"/>
              </a:solidFill>
              <a:sym typeface="+mn-ea"/>
            </a:endParaRPr>
          </a:p>
        </p:txBody>
      </p:sp>
      <p:pic>
        <p:nvPicPr>
          <p:cNvPr id="4" name="图片 3"/>
          <p:cNvPicPr>
            <a:picLocks noChangeAspect="1"/>
          </p:cNvPicPr>
          <p:nvPr>
            <p:custDataLst>
              <p:tags r:id="rId3"/>
            </p:custDataLst>
          </p:nvPr>
        </p:nvPicPr>
        <p:blipFill>
          <a:blip r:embed="rId4"/>
          <a:stretch>
            <a:fillRect/>
          </a:stretch>
        </p:blipFill>
        <p:spPr>
          <a:xfrm>
            <a:off x="3860800" y="883920"/>
            <a:ext cx="6979920" cy="5974080"/>
          </a:xfrm>
          <a:prstGeom prst="rect">
            <a:avLst/>
          </a:prstGeom>
        </p:spPr>
      </p:pic>
      <p:sp>
        <p:nvSpPr>
          <p:cNvPr id="6" name="文本框 5"/>
          <p:cNvSpPr txBox="1"/>
          <p:nvPr/>
        </p:nvSpPr>
        <p:spPr>
          <a:xfrm>
            <a:off x="882015" y="2768600"/>
            <a:ext cx="2180590" cy="922020"/>
          </a:xfrm>
          <a:prstGeom prst="rect">
            <a:avLst/>
          </a:prstGeom>
          <a:noFill/>
        </p:spPr>
        <p:txBody>
          <a:bodyPr wrap="square" rtlCol="0">
            <a:spAutoFit/>
          </a:bodyPr>
          <a:p>
            <a:r>
              <a:rPr lang="en-US" altLang="zh-CN"/>
              <a:t>    </a:t>
            </a:r>
            <a:r>
              <a:rPr lang="zh-CN" altLang="en-US"/>
              <a:t>将资源分配给各任务，可以在资源名称栏</a:t>
            </a:r>
            <a:r>
              <a:rPr lang="zh-CN" altLang="en-US"/>
              <a:t>看到。</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3"/>
            <a:ext cx="12191997" cy="6857997"/>
          </a:xfrm>
        </p:spPr>
      </p:pic>
      <p:sp>
        <p:nvSpPr>
          <p:cNvPr id="2" name="矩形 1"/>
          <p:cNvSpPr/>
          <p:nvPr/>
        </p:nvSpPr>
        <p:spPr>
          <a:xfrm>
            <a:off x="711200" y="1193800"/>
            <a:ext cx="78232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1830" y="2452777"/>
            <a:ext cx="4809239" cy="2969705"/>
          </a:xfrm>
          <a:custGeom>
            <a:avLst/>
            <a:gdLst>
              <a:gd name="connsiteX0" fmla="*/ 2108472 w 7620000"/>
              <a:gd name="connsiteY0" fmla="*/ 0 h 4705350"/>
              <a:gd name="connsiteX1" fmla="*/ 6211420 w 7620000"/>
              <a:gd name="connsiteY1" fmla="*/ 0 h 4705350"/>
              <a:gd name="connsiteX2" fmla="*/ 6239693 w 7620000"/>
              <a:gd name="connsiteY2" fmla="*/ 91530 h 4705350"/>
              <a:gd name="connsiteX3" fmla="*/ 6509133 w 7620000"/>
              <a:gd name="connsiteY3" fmla="*/ 520317 h 4705350"/>
              <a:gd name="connsiteX4" fmla="*/ 7507537 w 7620000"/>
              <a:gd name="connsiteY4" fmla="*/ 952116 h 4705350"/>
              <a:gd name="connsiteX5" fmla="*/ 7620000 w 7620000"/>
              <a:gd name="connsiteY5" fmla="*/ 973848 h 4705350"/>
              <a:gd name="connsiteX6" fmla="*/ 7620000 w 7620000"/>
              <a:gd name="connsiteY6" fmla="*/ 3015460 h 4705350"/>
              <a:gd name="connsiteX7" fmla="*/ 7615736 w 7620000"/>
              <a:gd name="connsiteY7" fmla="*/ 3020210 h 4705350"/>
              <a:gd name="connsiteX8" fmla="*/ 7357431 w 7620000"/>
              <a:gd name="connsiteY8" fmla="*/ 3351652 h 4705350"/>
              <a:gd name="connsiteX9" fmla="*/ 7170145 w 7620000"/>
              <a:gd name="connsiteY9" fmla="*/ 3946563 h 4705350"/>
              <a:gd name="connsiteX10" fmla="*/ 6960824 w 7620000"/>
              <a:gd name="connsiteY10" fmla="*/ 4376221 h 4705350"/>
              <a:gd name="connsiteX11" fmla="*/ 5859137 w 7620000"/>
              <a:gd name="connsiteY11" fmla="*/ 4387238 h 4705350"/>
              <a:gd name="connsiteX12" fmla="*/ 5682975 w 7620000"/>
              <a:gd name="connsiteY12" fmla="*/ 4635957 h 4705350"/>
              <a:gd name="connsiteX13" fmla="*/ 5664780 w 7620000"/>
              <a:gd name="connsiteY13" fmla="*/ 4705350 h 4705350"/>
              <a:gd name="connsiteX14" fmla="*/ 2243665 w 7620000"/>
              <a:gd name="connsiteY14" fmla="*/ 4705350 h 4705350"/>
              <a:gd name="connsiteX15" fmla="*/ 2146454 w 7620000"/>
              <a:gd name="connsiteY15" fmla="*/ 4635117 h 4705350"/>
              <a:gd name="connsiteX16" fmla="*/ 1595611 w 7620000"/>
              <a:gd name="connsiteY16" fmla="*/ 4343170 h 4705350"/>
              <a:gd name="connsiteX17" fmla="*/ 394771 w 7620000"/>
              <a:gd name="connsiteY17" fmla="*/ 4210968 h 4705350"/>
              <a:gd name="connsiteX18" fmla="*/ 152400 w 7620000"/>
              <a:gd name="connsiteY18" fmla="*/ 3483855 h 4705350"/>
              <a:gd name="connsiteX19" fmla="*/ 19854 w 7620000"/>
              <a:gd name="connsiteY19" fmla="*/ 2662818 h 4705350"/>
              <a:gd name="connsiteX20" fmla="*/ 0 w 7620000"/>
              <a:gd name="connsiteY20" fmla="*/ 2643366 h 4705350"/>
              <a:gd name="connsiteX21" fmla="*/ 0 w 7620000"/>
              <a:gd name="connsiteY21" fmla="*/ 1672747 h 4705350"/>
              <a:gd name="connsiteX22" fmla="*/ 104105 w 7620000"/>
              <a:gd name="connsiteY22" fmla="*/ 1629697 h 4705350"/>
              <a:gd name="connsiteX23" fmla="*/ 438839 w 7620000"/>
              <a:gd name="connsiteY23" fmla="*/ 1467768 h 4705350"/>
              <a:gd name="connsiteX24" fmla="*/ 1210019 w 7620000"/>
              <a:gd name="connsiteY24" fmla="*/ 949975 h 4705350"/>
              <a:gd name="connsiteX25" fmla="*/ 2097781 w 7620000"/>
              <a:gd name="connsiteY25" fmla="*/ 27270 h 470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620000" h="4705350">
                <a:moveTo>
                  <a:pt x="2108472" y="0"/>
                </a:moveTo>
                <a:lnTo>
                  <a:pt x="6211420" y="0"/>
                </a:lnTo>
                <a:lnTo>
                  <a:pt x="6239693" y="91530"/>
                </a:lnTo>
                <a:cubicBezTo>
                  <a:pt x="6301878" y="260474"/>
                  <a:pt x="6392079" y="418411"/>
                  <a:pt x="6509133" y="520317"/>
                </a:cubicBezTo>
                <a:cubicBezTo>
                  <a:pt x="6704224" y="690161"/>
                  <a:pt x="7137439" y="865025"/>
                  <a:pt x="7507537" y="952116"/>
                </a:cubicBezTo>
                <a:lnTo>
                  <a:pt x="7620000" y="973848"/>
                </a:lnTo>
                <a:lnTo>
                  <a:pt x="7620000" y="3015460"/>
                </a:lnTo>
                <a:lnTo>
                  <a:pt x="7615736" y="3020210"/>
                </a:lnTo>
                <a:cubicBezTo>
                  <a:pt x="7510462" y="3145861"/>
                  <a:pt x="7414581" y="3281420"/>
                  <a:pt x="7357431" y="3351652"/>
                </a:cubicBezTo>
                <a:cubicBezTo>
                  <a:pt x="7205031" y="3538939"/>
                  <a:pt x="7236246" y="3775802"/>
                  <a:pt x="7170145" y="3946563"/>
                </a:cubicBezTo>
                <a:cubicBezTo>
                  <a:pt x="7104044" y="4117325"/>
                  <a:pt x="7179325" y="4302775"/>
                  <a:pt x="6960824" y="4376221"/>
                </a:cubicBezTo>
                <a:cubicBezTo>
                  <a:pt x="6742323" y="4449667"/>
                  <a:pt x="6053768" y="4262380"/>
                  <a:pt x="5859137" y="4387238"/>
                </a:cubicBezTo>
                <a:cubicBezTo>
                  <a:pt x="5786151" y="4434060"/>
                  <a:pt x="5721427" y="4528392"/>
                  <a:pt x="5682975" y="4635957"/>
                </a:cubicBezTo>
                <a:lnTo>
                  <a:pt x="5664780" y="4705350"/>
                </a:lnTo>
                <a:lnTo>
                  <a:pt x="2243665" y="4705350"/>
                </a:lnTo>
                <a:lnTo>
                  <a:pt x="2146454" y="4635117"/>
                </a:lnTo>
                <a:cubicBezTo>
                  <a:pt x="1973856" y="4517145"/>
                  <a:pt x="1773716" y="4406517"/>
                  <a:pt x="1595611" y="4343170"/>
                </a:cubicBezTo>
                <a:cubicBezTo>
                  <a:pt x="1239398" y="4216476"/>
                  <a:pt x="635306" y="4354187"/>
                  <a:pt x="394771" y="4210968"/>
                </a:cubicBezTo>
                <a:cubicBezTo>
                  <a:pt x="154236" y="4067749"/>
                  <a:pt x="222174" y="3746424"/>
                  <a:pt x="152400" y="3483855"/>
                </a:cubicBezTo>
                <a:cubicBezTo>
                  <a:pt x="91349" y="3254107"/>
                  <a:pt x="106210" y="2781156"/>
                  <a:pt x="19854" y="2662818"/>
                </a:cubicBezTo>
                <a:lnTo>
                  <a:pt x="0" y="2643366"/>
                </a:lnTo>
                <a:lnTo>
                  <a:pt x="0" y="1672747"/>
                </a:lnTo>
                <a:lnTo>
                  <a:pt x="104105" y="1629697"/>
                </a:lnTo>
                <a:cubicBezTo>
                  <a:pt x="220912" y="1576043"/>
                  <a:pt x="337622" y="1509770"/>
                  <a:pt x="438839" y="1467768"/>
                </a:cubicBezTo>
                <a:cubicBezTo>
                  <a:pt x="708752" y="1355763"/>
                  <a:pt x="927253" y="1210707"/>
                  <a:pt x="1210019" y="949975"/>
                </a:cubicBezTo>
                <a:cubicBezTo>
                  <a:pt x="1457440" y="721835"/>
                  <a:pt x="1955092" y="330621"/>
                  <a:pt x="2097781" y="27270"/>
                </a:cubicBezTo>
                <a:close/>
              </a:path>
            </a:pathLst>
          </a:custGeom>
        </p:spPr>
      </p:pic>
      <p:graphicFrame>
        <p:nvGraphicFramePr>
          <p:cNvPr id="6" name="表格 5"/>
          <p:cNvGraphicFramePr/>
          <p:nvPr>
            <p:custDataLst>
              <p:tags r:id="rId3"/>
            </p:custDataLst>
          </p:nvPr>
        </p:nvGraphicFramePr>
        <p:xfrm>
          <a:off x="5592445" y="2138680"/>
          <a:ext cx="5450840" cy="3931920"/>
        </p:xfrm>
        <a:graphic>
          <a:graphicData uri="http://schemas.openxmlformats.org/drawingml/2006/table">
            <a:tbl>
              <a:tblPr firstRow="1" bandRow="1">
                <a:tableStyleId>{5C22544A-7EE6-4342-B048-85BDC9FD1C3A}</a:tableStyleId>
              </a:tblPr>
              <a:tblGrid>
                <a:gridCol w="2725420"/>
                <a:gridCol w="2725420"/>
              </a:tblGrid>
              <a:tr h="655320">
                <a:tc>
                  <a:txBody>
                    <a:bodyPr/>
                    <a:p>
                      <a:pPr algn="ctr">
                        <a:lnSpc>
                          <a:spcPct val="150000"/>
                        </a:lnSpc>
                        <a:buNone/>
                      </a:pPr>
                      <a:r>
                        <a:rPr lang="zh-CN" altLang="en-US"/>
                        <a:t>姓名</a:t>
                      </a:r>
                      <a:endParaRPr lang="zh-CN" altLang="en-US"/>
                    </a:p>
                  </a:txBody>
                  <a:tcPr/>
                </a:tc>
                <a:tc>
                  <a:txBody>
                    <a:bodyPr/>
                    <a:p>
                      <a:pPr algn="ctr">
                        <a:lnSpc>
                          <a:spcPct val="150000"/>
                        </a:lnSpc>
                        <a:buClrTx/>
                        <a:buSzTx/>
                        <a:buFontTx/>
                        <a:buNone/>
                      </a:pPr>
                      <a:r>
                        <a:rPr lang="zh-CN" altLang="en-US"/>
                        <a:t>分工</a:t>
                      </a:r>
                      <a:endParaRPr lang="zh-CN" altLang="en-US"/>
                    </a:p>
                  </a:txBody>
                  <a:tcPr/>
                </a:tc>
              </a:tr>
              <a:tr h="655320">
                <a:tc>
                  <a:txBody>
                    <a:bodyPr/>
                    <a:p>
                      <a:pPr algn="ctr">
                        <a:lnSpc>
                          <a:spcPct val="150000"/>
                        </a:lnSpc>
                        <a:buClrTx/>
                        <a:buSzTx/>
                        <a:buFontTx/>
                        <a:buNone/>
                      </a:pPr>
                      <a:r>
                        <a:rPr lang="zh-CN" altLang="en-US" b="1">
                          <a:solidFill>
                            <a:schemeClr val="tx1"/>
                          </a:solidFill>
                        </a:rPr>
                        <a:t>庞晓宇</a:t>
                      </a:r>
                      <a:endParaRPr lang="zh-CN" altLang="en-US" b="1">
                        <a:solidFill>
                          <a:schemeClr val="tx1"/>
                        </a:solidFill>
                      </a:endParaRPr>
                    </a:p>
                  </a:txBody>
                  <a:tcPr/>
                </a:tc>
                <a:tc>
                  <a:txBody>
                    <a:bodyPr/>
                    <a:p>
                      <a:pPr algn="ctr">
                        <a:lnSpc>
                          <a:spcPct val="150000"/>
                        </a:lnSpc>
                        <a:buClrTx/>
                        <a:buSzTx/>
                        <a:buFontTx/>
                        <a:buNone/>
                      </a:pPr>
                      <a:r>
                        <a:rPr lang="zh-CN" altLang="en-US" b="1">
                          <a:solidFill>
                            <a:schemeClr val="tx1"/>
                          </a:solidFill>
                        </a:rPr>
                        <a:t>项目经理</a:t>
                      </a:r>
                      <a:endParaRPr lang="zh-CN" altLang="en-US" b="1">
                        <a:solidFill>
                          <a:schemeClr val="tx1"/>
                        </a:solidFill>
                      </a:endParaRPr>
                    </a:p>
                  </a:txBody>
                  <a:tcPr/>
                </a:tc>
              </a:tr>
              <a:tr h="655320">
                <a:tc>
                  <a:txBody>
                    <a:bodyPr/>
                    <a:p>
                      <a:pPr algn="ctr">
                        <a:lnSpc>
                          <a:spcPct val="150000"/>
                        </a:lnSpc>
                        <a:buClrTx/>
                        <a:buSzTx/>
                        <a:buFontTx/>
                        <a:buNone/>
                      </a:pPr>
                      <a:r>
                        <a:rPr lang="zh-CN" altLang="en-US" b="1">
                          <a:solidFill>
                            <a:schemeClr val="tx1"/>
                          </a:solidFill>
                        </a:rPr>
                        <a:t>李小刚</a:t>
                      </a:r>
                      <a:endParaRPr lang="zh-CN" altLang="en-US" b="1">
                        <a:solidFill>
                          <a:schemeClr val="tx1"/>
                        </a:solidFill>
                      </a:endParaRPr>
                    </a:p>
                  </a:txBody>
                  <a:tcPr/>
                </a:tc>
                <a:tc>
                  <a:txBody>
                    <a:bodyPr/>
                    <a:p>
                      <a:pPr algn="ctr">
                        <a:lnSpc>
                          <a:spcPct val="150000"/>
                        </a:lnSpc>
                        <a:buClrTx/>
                        <a:buSzTx/>
                        <a:buFontTx/>
                        <a:buNone/>
                      </a:pPr>
                      <a:r>
                        <a:rPr lang="zh-CN" altLang="en-US" b="1">
                          <a:solidFill>
                            <a:schemeClr val="tx1"/>
                          </a:solidFill>
                        </a:rPr>
                        <a:t>需求人员</a:t>
                      </a:r>
                      <a:endParaRPr lang="zh-CN" altLang="en-US" b="1">
                        <a:solidFill>
                          <a:schemeClr val="tx1"/>
                        </a:solidFill>
                      </a:endParaRPr>
                    </a:p>
                  </a:txBody>
                  <a:tcPr/>
                </a:tc>
              </a:tr>
              <a:tr h="655320">
                <a:tc>
                  <a:txBody>
                    <a:bodyPr/>
                    <a:p>
                      <a:pPr algn="ctr">
                        <a:lnSpc>
                          <a:spcPct val="150000"/>
                        </a:lnSpc>
                        <a:buClrTx/>
                        <a:buSzTx/>
                        <a:buFontTx/>
                        <a:buNone/>
                      </a:pPr>
                      <a:r>
                        <a:rPr lang="zh-CN" altLang="en-US" b="1">
                          <a:solidFill>
                            <a:schemeClr val="tx1"/>
                          </a:solidFill>
                        </a:rPr>
                        <a:t>李晨阳</a:t>
                      </a:r>
                      <a:endParaRPr lang="zh-CN" altLang="en-US" b="1">
                        <a:solidFill>
                          <a:schemeClr val="tx1"/>
                        </a:solidFill>
                      </a:endParaRPr>
                    </a:p>
                  </a:txBody>
                  <a:tcPr/>
                </a:tc>
                <a:tc>
                  <a:txBody>
                    <a:bodyPr/>
                    <a:p>
                      <a:pPr algn="ctr">
                        <a:lnSpc>
                          <a:spcPct val="150000"/>
                        </a:lnSpc>
                        <a:buClrTx/>
                        <a:buSzTx/>
                        <a:buFontTx/>
                        <a:buNone/>
                      </a:pPr>
                      <a:r>
                        <a:rPr lang="zh-CN" altLang="en-US" b="1">
                          <a:solidFill>
                            <a:schemeClr val="tx1"/>
                          </a:solidFill>
                        </a:rPr>
                        <a:t>设计人员</a:t>
                      </a:r>
                      <a:endParaRPr lang="zh-CN" altLang="en-US" b="1">
                        <a:solidFill>
                          <a:schemeClr val="tx1"/>
                        </a:solidFill>
                      </a:endParaRPr>
                    </a:p>
                  </a:txBody>
                  <a:tcPr/>
                </a:tc>
              </a:tr>
              <a:tr h="655320">
                <a:tc>
                  <a:txBody>
                    <a:bodyPr/>
                    <a:p>
                      <a:pPr algn="ctr">
                        <a:lnSpc>
                          <a:spcPct val="150000"/>
                        </a:lnSpc>
                        <a:buClrTx/>
                        <a:buSzTx/>
                        <a:buFontTx/>
                        <a:buNone/>
                      </a:pPr>
                      <a:r>
                        <a:rPr lang="zh-CN" altLang="en-US" b="1">
                          <a:solidFill>
                            <a:schemeClr val="tx1"/>
                          </a:solidFill>
                        </a:rPr>
                        <a:t>聂嵘康</a:t>
                      </a:r>
                      <a:endParaRPr lang="zh-CN" altLang="en-US" b="1">
                        <a:solidFill>
                          <a:schemeClr val="tx1"/>
                        </a:solidFill>
                      </a:endParaRPr>
                    </a:p>
                  </a:txBody>
                  <a:tcPr/>
                </a:tc>
                <a:tc>
                  <a:txBody>
                    <a:bodyPr/>
                    <a:p>
                      <a:pPr algn="ctr">
                        <a:lnSpc>
                          <a:spcPct val="150000"/>
                        </a:lnSpc>
                        <a:buClrTx/>
                        <a:buSzTx/>
                        <a:buFontTx/>
                        <a:buNone/>
                      </a:pPr>
                      <a:r>
                        <a:rPr lang="zh-CN" altLang="en-US" b="1">
                          <a:solidFill>
                            <a:schemeClr val="tx1"/>
                          </a:solidFill>
                        </a:rPr>
                        <a:t>开发人员</a:t>
                      </a:r>
                      <a:endParaRPr lang="zh-CN" altLang="en-US" b="1">
                        <a:solidFill>
                          <a:schemeClr val="tx1"/>
                        </a:solidFill>
                      </a:endParaRPr>
                    </a:p>
                  </a:txBody>
                  <a:tcPr/>
                </a:tc>
              </a:tr>
              <a:tr h="655320">
                <a:tc>
                  <a:txBody>
                    <a:bodyPr/>
                    <a:p>
                      <a:pPr algn="ctr">
                        <a:lnSpc>
                          <a:spcPct val="150000"/>
                        </a:lnSpc>
                        <a:buClrTx/>
                        <a:buSzTx/>
                        <a:buFontTx/>
                        <a:buNone/>
                      </a:pPr>
                      <a:r>
                        <a:rPr lang="zh-CN" altLang="en-US" b="1">
                          <a:solidFill>
                            <a:schemeClr val="tx1"/>
                          </a:solidFill>
                        </a:rPr>
                        <a:t>陈罗星</a:t>
                      </a:r>
                      <a:endParaRPr lang="zh-CN" altLang="en-US" b="1">
                        <a:solidFill>
                          <a:schemeClr val="tx1"/>
                        </a:solidFill>
                      </a:endParaRPr>
                    </a:p>
                  </a:txBody>
                  <a:tcPr/>
                </a:tc>
                <a:tc>
                  <a:txBody>
                    <a:bodyPr/>
                    <a:p>
                      <a:pPr algn="ctr">
                        <a:lnSpc>
                          <a:spcPct val="150000"/>
                        </a:lnSpc>
                        <a:buClrTx/>
                        <a:buSzTx/>
                        <a:buFontTx/>
                        <a:buNone/>
                      </a:pPr>
                      <a:r>
                        <a:rPr lang="zh-CN" altLang="en-US" b="1">
                          <a:solidFill>
                            <a:schemeClr val="tx1"/>
                          </a:solidFill>
                        </a:rPr>
                        <a:t>测试人员</a:t>
                      </a:r>
                      <a:endParaRPr lang="zh-CN" altLang="en-US" b="1">
                        <a:solidFill>
                          <a:schemeClr val="tx1"/>
                        </a:solidFill>
                      </a:endParaRPr>
                    </a:p>
                  </a:txBody>
                  <a:tcPr/>
                </a:tc>
              </a:tr>
            </a:tbl>
          </a:graphicData>
        </a:graphic>
      </p:graphicFrame>
      <p:sp>
        <p:nvSpPr>
          <p:cNvPr id="7" name="矩形 259"/>
          <p:cNvSpPr>
            <a:spLocks noChangeArrowheads="1"/>
          </p:cNvSpPr>
          <p:nvPr>
            <p:custDataLst>
              <p:tags r:id="rId4"/>
            </p:custDataLst>
          </p:nvPr>
        </p:nvSpPr>
        <p:spPr bwMode="auto">
          <a:xfrm>
            <a:off x="5592445" y="970915"/>
            <a:ext cx="5173345" cy="902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defTabSz="913765">
              <a:spcBef>
                <a:spcPct val="20000"/>
              </a:spcBef>
            </a:pPr>
            <a:r>
              <a:rPr lang="zh-CN" altLang="en-US" sz="5865" b="1" cap="all" dirty="0">
                <a:solidFill>
                  <a:srgbClr val="44457B"/>
                </a:solidFill>
                <a:effectLst>
                  <a:outerShdw dist="63500" dir="3000000" algn="t" rotWithShape="0">
                    <a:prstClr val="black">
                      <a:alpha val="13000"/>
                    </a:prstClr>
                  </a:outerShdw>
                </a:effectLst>
                <a:latin typeface="Arial" panose="020B0604020202020204" pitchFamily="34" charset="0"/>
                <a:ea typeface="微软雅黑" panose="020B0503020204020204" pitchFamily="34" charset="-122"/>
                <a:cs typeface="+mn-ea"/>
                <a:sym typeface="Arial" panose="020B0604020202020204" pitchFamily="34" charset="0"/>
              </a:rPr>
              <a:t>人员</a:t>
            </a:r>
            <a:r>
              <a:rPr lang="zh-CN" altLang="en-US" sz="5865" b="1" cap="all" dirty="0">
                <a:solidFill>
                  <a:srgbClr val="44457B"/>
                </a:solidFill>
                <a:effectLst>
                  <a:outerShdw dist="63500" dir="3000000" algn="t" rotWithShape="0">
                    <a:prstClr val="black">
                      <a:alpha val="13000"/>
                    </a:prstClr>
                  </a:outerShdw>
                </a:effectLst>
                <a:latin typeface="Arial" panose="020B0604020202020204" pitchFamily="34" charset="0"/>
                <a:ea typeface="微软雅黑" panose="020B0503020204020204" pitchFamily="34" charset="-122"/>
                <a:cs typeface="+mn-ea"/>
                <a:sym typeface="Arial" panose="020B0604020202020204" pitchFamily="34" charset="0"/>
              </a:rPr>
              <a:t>分工</a:t>
            </a:r>
            <a:endParaRPr lang="zh-CN" altLang="en-US" sz="5865" b="1" cap="all" dirty="0">
              <a:solidFill>
                <a:srgbClr val="44457B"/>
              </a:solidFill>
              <a:effectLst>
                <a:outerShdw dist="63500" dir="3000000" algn="t" rotWithShape="0">
                  <a:prstClr val="black">
                    <a:alpha val="13000"/>
                  </a:prstClr>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3"/>
            <a:ext cx="12191997" cy="6857997"/>
          </a:xfrm>
        </p:spPr>
      </p:pic>
      <p:sp>
        <p:nvSpPr>
          <p:cNvPr id="2" name="矩形 1"/>
          <p:cNvSpPr/>
          <p:nvPr/>
        </p:nvSpPr>
        <p:spPr>
          <a:xfrm>
            <a:off x="711200" y="1193800"/>
            <a:ext cx="78232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pic>
        <p:nvPicPr>
          <p:cNvPr id="6" name="图片 5"/>
          <p:cNvPicPr>
            <a:picLocks noChangeAspect="1"/>
          </p:cNvPicPr>
          <p:nvPr/>
        </p:nvPicPr>
        <p:blipFill>
          <a:blip r:embed="rId2"/>
          <a:stretch>
            <a:fillRect/>
          </a:stretch>
        </p:blipFill>
        <p:spPr>
          <a:xfrm>
            <a:off x="2903220" y="178435"/>
            <a:ext cx="2381250" cy="3570605"/>
          </a:xfrm>
          <a:prstGeom prst="rect">
            <a:avLst/>
          </a:prstGeom>
        </p:spPr>
      </p:pic>
      <p:sp>
        <p:nvSpPr>
          <p:cNvPr id="8" name="文本框 7"/>
          <p:cNvSpPr txBox="1"/>
          <p:nvPr/>
        </p:nvSpPr>
        <p:spPr>
          <a:xfrm>
            <a:off x="617855" y="2099310"/>
            <a:ext cx="2373630" cy="1198880"/>
          </a:xfrm>
          <a:prstGeom prst="rect">
            <a:avLst/>
          </a:prstGeom>
          <a:noFill/>
        </p:spPr>
        <p:txBody>
          <a:bodyPr wrap="square" rtlCol="0">
            <a:spAutoFit/>
          </a:bodyPr>
          <a:p>
            <a:r>
              <a:rPr lang="zh-CN" altLang="en-US"/>
              <a:t>在资源使用情况中可以</a:t>
            </a:r>
            <a:r>
              <a:rPr lang="zh-CN" altLang="en-US"/>
              <a:t>看到：具体人员的总工时构成及成本</a:t>
            </a:r>
            <a:r>
              <a:rPr lang="zh-CN" altLang="en-US"/>
              <a:t>构成。</a:t>
            </a:r>
            <a:endParaRPr lang="zh-CN" altLang="en-US"/>
          </a:p>
        </p:txBody>
      </p:sp>
      <p:pic>
        <p:nvPicPr>
          <p:cNvPr id="9" name="图片 8"/>
          <p:cNvPicPr>
            <a:picLocks noChangeAspect="1"/>
          </p:cNvPicPr>
          <p:nvPr>
            <p:custDataLst>
              <p:tags r:id="rId3"/>
            </p:custDataLst>
          </p:nvPr>
        </p:nvPicPr>
        <p:blipFill>
          <a:blip r:embed="rId4"/>
          <a:stretch>
            <a:fillRect/>
          </a:stretch>
        </p:blipFill>
        <p:spPr>
          <a:xfrm>
            <a:off x="5284470" y="178435"/>
            <a:ext cx="2382520" cy="3571875"/>
          </a:xfrm>
          <a:prstGeom prst="rect">
            <a:avLst/>
          </a:prstGeom>
        </p:spPr>
      </p:pic>
      <p:pic>
        <p:nvPicPr>
          <p:cNvPr id="10" name="图片 9"/>
          <p:cNvPicPr>
            <a:picLocks noChangeAspect="1"/>
          </p:cNvPicPr>
          <p:nvPr>
            <p:custDataLst>
              <p:tags r:id="rId5"/>
            </p:custDataLst>
          </p:nvPr>
        </p:nvPicPr>
        <p:blipFill>
          <a:blip r:embed="rId6"/>
          <a:stretch>
            <a:fillRect/>
          </a:stretch>
        </p:blipFill>
        <p:spPr>
          <a:xfrm>
            <a:off x="5284470" y="3249930"/>
            <a:ext cx="2381885" cy="3571240"/>
          </a:xfrm>
          <a:prstGeom prst="rect">
            <a:avLst/>
          </a:prstGeom>
        </p:spPr>
      </p:pic>
      <p:pic>
        <p:nvPicPr>
          <p:cNvPr id="11" name="图片 10"/>
          <p:cNvPicPr>
            <a:picLocks noChangeAspect="1"/>
          </p:cNvPicPr>
          <p:nvPr>
            <p:custDataLst>
              <p:tags r:id="rId7"/>
            </p:custDataLst>
          </p:nvPr>
        </p:nvPicPr>
        <p:blipFill>
          <a:blip r:embed="rId8"/>
          <a:stretch>
            <a:fillRect/>
          </a:stretch>
        </p:blipFill>
        <p:spPr>
          <a:xfrm>
            <a:off x="2903220" y="3251200"/>
            <a:ext cx="2381250" cy="3569970"/>
          </a:xfrm>
          <a:prstGeom prst="rect">
            <a:avLst/>
          </a:prstGeom>
        </p:spPr>
      </p:pic>
      <p:pic>
        <p:nvPicPr>
          <p:cNvPr id="12" name="图片 11"/>
          <p:cNvPicPr>
            <a:picLocks noChangeAspect="1"/>
          </p:cNvPicPr>
          <p:nvPr>
            <p:custDataLst>
              <p:tags r:id="rId9"/>
            </p:custDataLst>
          </p:nvPr>
        </p:nvPicPr>
        <p:blipFill>
          <a:blip r:embed="rId10"/>
          <a:stretch>
            <a:fillRect/>
          </a:stretch>
        </p:blipFill>
        <p:spPr>
          <a:xfrm>
            <a:off x="7666990" y="182245"/>
            <a:ext cx="2091055" cy="31349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3"/>
            <a:ext cx="12191997" cy="6857997"/>
          </a:xfrm>
        </p:spPr>
      </p:pic>
      <p:sp>
        <p:nvSpPr>
          <p:cNvPr id="2" name="矩形 1"/>
          <p:cNvSpPr/>
          <p:nvPr/>
        </p:nvSpPr>
        <p:spPr>
          <a:xfrm>
            <a:off x="711200" y="1193800"/>
            <a:ext cx="78232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pic>
        <p:nvPicPr>
          <p:cNvPr id="4" name="图片 3"/>
          <p:cNvPicPr>
            <a:picLocks noChangeAspect="1"/>
          </p:cNvPicPr>
          <p:nvPr>
            <p:custDataLst>
              <p:tags r:id="rId2"/>
            </p:custDataLst>
          </p:nvPr>
        </p:nvPicPr>
        <p:blipFill>
          <a:blip r:embed="rId3"/>
          <a:stretch>
            <a:fillRect/>
          </a:stretch>
        </p:blipFill>
        <p:spPr>
          <a:xfrm>
            <a:off x="2471420" y="441960"/>
            <a:ext cx="3985260" cy="5974080"/>
          </a:xfrm>
          <a:prstGeom prst="rect">
            <a:avLst/>
          </a:prstGeom>
        </p:spPr>
      </p:pic>
      <p:pic>
        <p:nvPicPr>
          <p:cNvPr id="5" name="图片 4"/>
          <p:cNvPicPr>
            <a:picLocks noChangeAspect="1"/>
          </p:cNvPicPr>
          <p:nvPr>
            <p:custDataLst>
              <p:tags r:id="rId4"/>
            </p:custDataLst>
          </p:nvPr>
        </p:nvPicPr>
        <p:blipFill>
          <a:blip r:embed="rId5"/>
          <a:stretch>
            <a:fillRect/>
          </a:stretch>
        </p:blipFill>
        <p:spPr>
          <a:xfrm>
            <a:off x="6456680" y="441960"/>
            <a:ext cx="3985260" cy="5974080"/>
          </a:xfrm>
          <a:prstGeom prst="rect">
            <a:avLst/>
          </a:prstGeom>
        </p:spPr>
      </p:pic>
      <p:sp>
        <p:nvSpPr>
          <p:cNvPr id="6" name="文本框 5"/>
          <p:cNvSpPr txBox="1"/>
          <p:nvPr/>
        </p:nvSpPr>
        <p:spPr>
          <a:xfrm>
            <a:off x="334010" y="2363470"/>
            <a:ext cx="1623060" cy="922020"/>
          </a:xfrm>
          <a:prstGeom prst="rect">
            <a:avLst/>
          </a:prstGeom>
          <a:noFill/>
        </p:spPr>
        <p:txBody>
          <a:bodyPr wrap="square" rtlCol="0">
            <a:spAutoFit/>
          </a:bodyPr>
          <a:p>
            <a:r>
              <a:rPr lang="en-US" altLang="zh-CN"/>
              <a:t>   </a:t>
            </a:r>
            <a:r>
              <a:rPr lang="zh-CN" altLang="en-US"/>
              <a:t>场地费</a:t>
            </a:r>
            <a:r>
              <a:rPr lang="zh-CN" altLang="en-US"/>
              <a:t>用和电脑费用</a:t>
            </a:r>
            <a:r>
              <a:rPr lang="zh-CN" altLang="en-US"/>
              <a:t>具体构成</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3"/>
            <a:ext cx="12191997" cy="6857997"/>
          </a:xfrm>
        </p:spPr>
      </p:pic>
      <p:sp>
        <p:nvSpPr>
          <p:cNvPr id="2" name="矩形 1"/>
          <p:cNvSpPr/>
          <p:nvPr/>
        </p:nvSpPr>
        <p:spPr>
          <a:xfrm>
            <a:off x="711200" y="1193800"/>
            <a:ext cx="78232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 name="文本框 3"/>
          <p:cNvSpPr txBox="1"/>
          <p:nvPr/>
        </p:nvSpPr>
        <p:spPr>
          <a:xfrm>
            <a:off x="293370" y="2048510"/>
            <a:ext cx="2424430" cy="922020"/>
          </a:xfrm>
          <a:prstGeom prst="rect">
            <a:avLst/>
          </a:prstGeom>
          <a:noFill/>
        </p:spPr>
        <p:txBody>
          <a:bodyPr wrap="square" rtlCol="0">
            <a:spAutoFit/>
          </a:bodyPr>
          <a:p>
            <a:r>
              <a:rPr lang="zh-CN" altLang="en-US"/>
              <a:t>在资源图表中可以看到：每个成员都有过度分配的情况。</a:t>
            </a:r>
            <a:endParaRPr lang="zh-CN" altLang="en-US"/>
          </a:p>
        </p:txBody>
      </p:sp>
      <p:pic>
        <p:nvPicPr>
          <p:cNvPr id="5" name="图片 4"/>
          <p:cNvPicPr>
            <a:picLocks noChangeAspect="1"/>
          </p:cNvPicPr>
          <p:nvPr>
            <p:custDataLst>
              <p:tags r:id="rId2"/>
            </p:custDataLst>
          </p:nvPr>
        </p:nvPicPr>
        <p:blipFill>
          <a:blip r:embed="rId3"/>
          <a:srcRect r="36956"/>
          <a:stretch>
            <a:fillRect/>
          </a:stretch>
        </p:blipFill>
        <p:spPr>
          <a:xfrm>
            <a:off x="3171190" y="190500"/>
            <a:ext cx="3678555" cy="2466340"/>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7473315" y="0"/>
            <a:ext cx="3878580" cy="2724785"/>
          </a:xfrm>
          <a:prstGeom prst="rect">
            <a:avLst/>
          </a:prstGeom>
        </p:spPr>
      </p:pic>
      <p:pic>
        <p:nvPicPr>
          <p:cNvPr id="7" name="图片 6"/>
          <p:cNvPicPr>
            <a:picLocks noChangeAspect="1"/>
          </p:cNvPicPr>
          <p:nvPr>
            <p:custDataLst>
              <p:tags r:id="rId6"/>
            </p:custDataLst>
          </p:nvPr>
        </p:nvPicPr>
        <p:blipFill>
          <a:blip r:embed="rId7"/>
          <a:stretch>
            <a:fillRect/>
          </a:stretch>
        </p:blipFill>
        <p:spPr>
          <a:xfrm>
            <a:off x="71755" y="3632200"/>
            <a:ext cx="3946525" cy="2729230"/>
          </a:xfrm>
          <a:prstGeom prst="rect">
            <a:avLst/>
          </a:prstGeom>
        </p:spPr>
      </p:pic>
      <p:pic>
        <p:nvPicPr>
          <p:cNvPr id="8" name="图片 7"/>
          <p:cNvPicPr>
            <a:picLocks noChangeAspect="1"/>
          </p:cNvPicPr>
          <p:nvPr>
            <p:custDataLst>
              <p:tags r:id="rId8"/>
            </p:custDataLst>
          </p:nvPr>
        </p:nvPicPr>
        <p:blipFill>
          <a:blip r:embed="rId9"/>
          <a:stretch>
            <a:fillRect/>
          </a:stretch>
        </p:blipFill>
        <p:spPr>
          <a:xfrm>
            <a:off x="4487545" y="3632200"/>
            <a:ext cx="3744595" cy="2637790"/>
          </a:xfrm>
          <a:prstGeom prst="rect">
            <a:avLst/>
          </a:prstGeom>
        </p:spPr>
      </p:pic>
      <p:pic>
        <p:nvPicPr>
          <p:cNvPr id="9" name="图片 8"/>
          <p:cNvPicPr>
            <a:picLocks noChangeAspect="1"/>
          </p:cNvPicPr>
          <p:nvPr>
            <p:custDataLst>
              <p:tags r:id="rId10"/>
            </p:custDataLst>
          </p:nvPr>
        </p:nvPicPr>
        <p:blipFill>
          <a:blip r:embed="rId11"/>
          <a:stretch>
            <a:fillRect/>
          </a:stretch>
        </p:blipFill>
        <p:spPr>
          <a:xfrm>
            <a:off x="8405495" y="3632200"/>
            <a:ext cx="3660140" cy="252857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3"/>
            <a:ext cx="12191997" cy="6857997"/>
          </a:xfrm>
        </p:spPr>
      </p:pic>
      <p:sp>
        <p:nvSpPr>
          <p:cNvPr id="2" name="矩形 1"/>
          <p:cNvSpPr/>
          <p:nvPr/>
        </p:nvSpPr>
        <p:spPr>
          <a:xfrm>
            <a:off x="711200" y="1193800"/>
            <a:ext cx="78232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5" name="文本框 4"/>
          <p:cNvSpPr txBox="1"/>
          <p:nvPr>
            <p:custDataLst>
              <p:tags r:id="rId2"/>
            </p:custDataLst>
          </p:nvPr>
        </p:nvSpPr>
        <p:spPr>
          <a:xfrm>
            <a:off x="516890" y="263525"/>
            <a:ext cx="7708900" cy="1260475"/>
          </a:xfrm>
          <a:prstGeom prst="rect">
            <a:avLst/>
          </a:prstGeom>
          <a:noFill/>
        </p:spPr>
        <p:txBody>
          <a:bodyPr wrap="square" rtlCol="0">
            <a:spAutoFit/>
          </a:bodyPr>
          <a:p>
            <a:pPr lvl="0" algn="l">
              <a:buClrTx/>
              <a:buSzTx/>
              <a:buFontTx/>
            </a:pPr>
            <a:r>
              <a:rPr lang="zh-CN" altLang="en-US" sz="4400">
                <a:solidFill>
                  <a:srgbClr val="44457B"/>
                </a:solidFill>
                <a:sym typeface="+mn-ea"/>
              </a:rPr>
              <a:t>计划实际</a:t>
            </a:r>
            <a:r>
              <a:rPr lang="zh-CN" altLang="en-US" sz="4400">
                <a:solidFill>
                  <a:srgbClr val="44457B"/>
                </a:solidFill>
                <a:sym typeface="+mn-ea"/>
              </a:rPr>
              <a:t>对比</a:t>
            </a:r>
            <a:endParaRPr lang="zh-CN" altLang="en-US" sz="4400">
              <a:solidFill>
                <a:srgbClr val="44457B"/>
              </a:solidFill>
              <a:sym typeface="+mn-ea"/>
            </a:endParaRPr>
          </a:p>
          <a:p>
            <a:pPr lvl="0" algn="l">
              <a:buClrTx/>
              <a:buSzTx/>
              <a:buFontTx/>
            </a:pPr>
            <a:r>
              <a:rPr lang="en-US" altLang="zh-CN" sz="3200">
                <a:solidFill>
                  <a:srgbClr val="44457B"/>
                </a:solidFill>
                <a:sym typeface="+mn-ea"/>
              </a:rPr>
              <a:t>1</a:t>
            </a:r>
            <a:r>
              <a:rPr lang="zh-CN" altLang="en-US" sz="3200">
                <a:solidFill>
                  <a:srgbClr val="44457B"/>
                </a:solidFill>
                <a:sym typeface="+mn-ea"/>
              </a:rPr>
              <a:t>、对比计划与进度的执行</a:t>
            </a:r>
            <a:r>
              <a:rPr lang="zh-CN" altLang="en-US" sz="3200">
                <a:solidFill>
                  <a:srgbClr val="44457B"/>
                </a:solidFill>
                <a:sym typeface="+mn-ea"/>
              </a:rPr>
              <a:t>情况</a:t>
            </a:r>
            <a:endParaRPr lang="zh-CN" altLang="en-US" sz="3200">
              <a:solidFill>
                <a:srgbClr val="44457B"/>
              </a:solidFill>
              <a:sym typeface="+mn-ea"/>
            </a:endParaRPr>
          </a:p>
        </p:txBody>
      </p:sp>
      <p:pic>
        <p:nvPicPr>
          <p:cNvPr id="4" name="图片 3"/>
          <p:cNvPicPr>
            <a:picLocks noChangeAspect="1"/>
          </p:cNvPicPr>
          <p:nvPr>
            <p:custDataLst>
              <p:tags r:id="rId3"/>
            </p:custDataLst>
          </p:nvPr>
        </p:nvPicPr>
        <p:blipFill>
          <a:blip r:embed="rId4"/>
          <a:stretch>
            <a:fillRect/>
          </a:stretch>
        </p:blipFill>
        <p:spPr>
          <a:xfrm>
            <a:off x="3101975" y="1805305"/>
            <a:ext cx="8573770" cy="4265295"/>
          </a:xfrm>
          <a:prstGeom prst="rect">
            <a:avLst/>
          </a:prstGeom>
        </p:spPr>
      </p:pic>
      <p:sp>
        <p:nvSpPr>
          <p:cNvPr id="6" name="文本框 5"/>
          <p:cNvSpPr txBox="1"/>
          <p:nvPr/>
        </p:nvSpPr>
        <p:spPr>
          <a:xfrm>
            <a:off x="821055" y="1998345"/>
            <a:ext cx="2343150" cy="2584450"/>
          </a:xfrm>
          <a:prstGeom prst="rect">
            <a:avLst/>
          </a:prstGeom>
          <a:noFill/>
        </p:spPr>
        <p:txBody>
          <a:bodyPr wrap="square" rtlCol="0">
            <a:spAutoFit/>
          </a:bodyPr>
          <a:p>
            <a:r>
              <a:rPr lang="zh-CN" altLang="en-US"/>
              <a:t>时间截止</a:t>
            </a:r>
            <a:r>
              <a:rPr lang="en-US" altLang="zh-CN"/>
              <a:t>12</a:t>
            </a:r>
            <a:r>
              <a:rPr lang="zh-CN" altLang="en-US"/>
              <a:t>月</a:t>
            </a:r>
            <a:r>
              <a:rPr lang="en-US" altLang="zh-CN"/>
              <a:t>20</a:t>
            </a:r>
            <a:r>
              <a:rPr lang="zh-CN" altLang="en-US"/>
              <a:t>日，项目完成了</a:t>
            </a:r>
            <a:r>
              <a:rPr lang="en-US" altLang="zh-CN"/>
              <a:t>25%</a:t>
            </a:r>
            <a:endParaRPr lang="en-US" altLang="zh-CN"/>
          </a:p>
          <a:p>
            <a:endParaRPr lang="zh-CN" altLang="en-US"/>
          </a:p>
          <a:p>
            <a:r>
              <a:rPr lang="zh-CN" altLang="en-US"/>
              <a:t>项目执行了一个半月，与计划的</a:t>
            </a:r>
            <a:r>
              <a:rPr lang="en-US" altLang="zh-CN"/>
              <a:t>6</a:t>
            </a:r>
            <a:r>
              <a:rPr lang="zh-CN" altLang="en-US"/>
              <a:t>个月完成</a:t>
            </a:r>
            <a:r>
              <a:rPr lang="en-US" altLang="zh-CN"/>
              <a:t>100%</a:t>
            </a:r>
            <a:r>
              <a:rPr lang="zh-CN" altLang="en-US"/>
              <a:t>相比，实际项目的执行与计划几乎同步，项目应该可以在计划的时间</a:t>
            </a:r>
            <a:r>
              <a:rPr lang="zh-CN" altLang="en-US"/>
              <a:t>内完成。</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3"/>
            <a:ext cx="12191997" cy="6857997"/>
          </a:xfrm>
        </p:spPr>
      </p:pic>
      <p:sp>
        <p:nvSpPr>
          <p:cNvPr id="2" name="矩形 1"/>
          <p:cNvSpPr/>
          <p:nvPr/>
        </p:nvSpPr>
        <p:spPr>
          <a:xfrm>
            <a:off x="711200" y="1193800"/>
            <a:ext cx="78232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pic>
        <p:nvPicPr>
          <p:cNvPr id="4" name="图片 3"/>
          <p:cNvPicPr>
            <a:picLocks noChangeAspect="1"/>
          </p:cNvPicPr>
          <p:nvPr>
            <p:custDataLst>
              <p:tags r:id="rId2"/>
            </p:custDataLst>
          </p:nvPr>
        </p:nvPicPr>
        <p:blipFill>
          <a:blip r:embed="rId3"/>
          <a:stretch>
            <a:fillRect/>
          </a:stretch>
        </p:blipFill>
        <p:spPr>
          <a:xfrm>
            <a:off x="4691380" y="0"/>
            <a:ext cx="2785745" cy="2181860"/>
          </a:xfrm>
          <a:prstGeom prst="rect">
            <a:avLst/>
          </a:prstGeom>
        </p:spPr>
      </p:pic>
      <p:pic>
        <p:nvPicPr>
          <p:cNvPr id="5" name="图片 4"/>
          <p:cNvPicPr>
            <a:picLocks noChangeAspect="1"/>
          </p:cNvPicPr>
          <p:nvPr>
            <p:custDataLst>
              <p:tags r:id="rId4"/>
            </p:custDataLst>
          </p:nvPr>
        </p:nvPicPr>
        <p:blipFill>
          <a:blip r:embed="rId5"/>
          <a:stretch>
            <a:fillRect/>
          </a:stretch>
        </p:blipFill>
        <p:spPr>
          <a:xfrm>
            <a:off x="6054090" y="2143760"/>
            <a:ext cx="3151505" cy="2475230"/>
          </a:xfrm>
          <a:prstGeom prst="rect">
            <a:avLst/>
          </a:prstGeom>
        </p:spPr>
      </p:pic>
      <p:pic>
        <p:nvPicPr>
          <p:cNvPr id="6" name="图片 5"/>
          <p:cNvPicPr>
            <a:picLocks noChangeAspect="1"/>
          </p:cNvPicPr>
          <p:nvPr>
            <p:custDataLst>
              <p:tags r:id="rId6"/>
            </p:custDataLst>
          </p:nvPr>
        </p:nvPicPr>
        <p:blipFill>
          <a:blip r:embed="rId7"/>
          <a:stretch>
            <a:fillRect/>
          </a:stretch>
        </p:blipFill>
        <p:spPr>
          <a:xfrm>
            <a:off x="8653145" y="4305935"/>
            <a:ext cx="2284730" cy="1975485"/>
          </a:xfrm>
          <a:prstGeom prst="rect">
            <a:avLst/>
          </a:prstGeom>
        </p:spPr>
      </p:pic>
      <p:sp>
        <p:nvSpPr>
          <p:cNvPr id="7" name="文本框 6"/>
          <p:cNvSpPr txBox="1"/>
          <p:nvPr/>
        </p:nvSpPr>
        <p:spPr>
          <a:xfrm>
            <a:off x="711200" y="1957705"/>
            <a:ext cx="3387725" cy="2306955"/>
          </a:xfrm>
          <a:prstGeom prst="rect">
            <a:avLst/>
          </a:prstGeom>
          <a:noFill/>
        </p:spPr>
        <p:txBody>
          <a:bodyPr wrap="square" rtlCol="0">
            <a:spAutoFit/>
          </a:bodyPr>
          <a:p>
            <a:r>
              <a:rPr lang="zh-CN" altLang="en-US"/>
              <a:t>工序调整：</a:t>
            </a:r>
            <a:endParaRPr lang="zh-CN" altLang="en-US"/>
          </a:p>
          <a:p>
            <a:r>
              <a:rPr lang="zh-CN" altLang="en-US"/>
              <a:t> </a:t>
            </a:r>
            <a:r>
              <a:rPr lang="en-US" altLang="zh-CN"/>
              <a:t>      </a:t>
            </a:r>
            <a:r>
              <a:rPr lang="zh-CN" altLang="en-US"/>
              <a:t>首先在跟踪甘特图中显示该项目的关键路径（红色</a:t>
            </a:r>
            <a:r>
              <a:rPr lang="zh-CN" altLang="en-US"/>
              <a:t>条）</a:t>
            </a:r>
            <a:endParaRPr lang="zh-CN" altLang="en-US"/>
          </a:p>
          <a:p>
            <a:endParaRPr lang="zh-CN" altLang="en-US"/>
          </a:p>
          <a:p>
            <a:r>
              <a:rPr lang="en-US" altLang="zh-CN"/>
              <a:t>       </a:t>
            </a:r>
            <a:r>
              <a:rPr lang="zh-CN" altLang="en-US"/>
              <a:t>项目原本计划时间为</a:t>
            </a:r>
            <a:r>
              <a:rPr lang="en-US" altLang="zh-CN"/>
              <a:t>6</a:t>
            </a:r>
            <a:r>
              <a:rPr lang="zh-CN" altLang="en-US"/>
              <a:t>个月，现压缩一个月，可以通过快速跟进（改变</a:t>
            </a:r>
            <a:r>
              <a:rPr lang="zh-CN" altLang="en-US"/>
              <a:t>任务之间的</a:t>
            </a:r>
            <a:r>
              <a:rPr lang="zh-CN" altLang="en-US"/>
              <a:t>关系）和赶工</a:t>
            </a:r>
            <a:r>
              <a:rPr lang="zh-CN" altLang="en-US"/>
              <a:t>来完成。</a:t>
            </a:r>
            <a:endParaRPr lang="zh-CN" altLang="en-US"/>
          </a:p>
        </p:txBody>
      </p:sp>
      <p:pic>
        <p:nvPicPr>
          <p:cNvPr id="9" name="图片 8"/>
          <p:cNvPicPr>
            <a:picLocks noChangeAspect="1"/>
          </p:cNvPicPr>
          <p:nvPr>
            <p:custDataLst>
              <p:tags r:id="rId8"/>
            </p:custDataLst>
          </p:nvPr>
        </p:nvPicPr>
        <p:blipFill>
          <a:blip r:embed="rId9"/>
          <a:stretch>
            <a:fillRect/>
          </a:stretch>
        </p:blipFill>
        <p:spPr>
          <a:xfrm>
            <a:off x="10396855" y="2656840"/>
            <a:ext cx="655320" cy="34137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3"/>
            <a:ext cx="12191997" cy="6857997"/>
          </a:xfrm>
        </p:spPr>
      </p:pic>
      <p:sp>
        <p:nvSpPr>
          <p:cNvPr id="2" name="矩形 1"/>
          <p:cNvSpPr/>
          <p:nvPr/>
        </p:nvSpPr>
        <p:spPr>
          <a:xfrm>
            <a:off x="711200" y="1193800"/>
            <a:ext cx="78232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pic>
        <p:nvPicPr>
          <p:cNvPr id="6" name="图片 5"/>
          <p:cNvPicPr>
            <a:picLocks noChangeAspect="1"/>
          </p:cNvPicPr>
          <p:nvPr>
            <p:custDataLst>
              <p:tags r:id="rId2"/>
            </p:custDataLst>
          </p:nvPr>
        </p:nvPicPr>
        <p:blipFill>
          <a:blip r:embed="rId3"/>
          <a:stretch>
            <a:fillRect/>
          </a:stretch>
        </p:blipFill>
        <p:spPr>
          <a:xfrm>
            <a:off x="6219190" y="948055"/>
            <a:ext cx="5251450" cy="4540885"/>
          </a:xfrm>
          <a:prstGeom prst="rect">
            <a:avLst/>
          </a:prstGeom>
        </p:spPr>
      </p:pic>
      <p:sp>
        <p:nvSpPr>
          <p:cNvPr id="4" name="椭圆 3"/>
          <p:cNvSpPr/>
          <p:nvPr/>
        </p:nvSpPr>
        <p:spPr>
          <a:xfrm>
            <a:off x="7485380" y="2628265"/>
            <a:ext cx="2911475" cy="2282190"/>
          </a:xfrm>
          <a:prstGeom prst="ellipse">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5" name="直接箭头连接符 4"/>
          <p:cNvCxnSpPr/>
          <p:nvPr/>
        </p:nvCxnSpPr>
        <p:spPr>
          <a:xfrm flipH="1" flipV="1">
            <a:off x="5983605" y="3225800"/>
            <a:ext cx="2454910" cy="750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206500" y="1359535"/>
            <a:ext cx="4107815" cy="1476375"/>
          </a:xfrm>
          <a:prstGeom prst="rect">
            <a:avLst/>
          </a:prstGeom>
          <a:noFill/>
        </p:spPr>
        <p:txBody>
          <a:bodyPr wrap="square" rtlCol="0">
            <a:spAutoFit/>
          </a:bodyPr>
          <a:p>
            <a:r>
              <a:rPr lang="zh-CN" altLang="en-US"/>
              <a:t>调整工序：</a:t>
            </a:r>
            <a:endParaRPr lang="zh-CN" altLang="en-US"/>
          </a:p>
          <a:p>
            <a:r>
              <a:rPr lang="zh-CN" altLang="en-US"/>
              <a:t> </a:t>
            </a:r>
            <a:r>
              <a:rPr lang="en-US" altLang="zh-CN"/>
              <a:t>   </a:t>
            </a:r>
            <a:r>
              <a:rPr lang="zh-CN" altLang="en-US"/>
              <a:t>将圈中的最终用户培训、试运行、切换方案确定、数据转换、切换到成产系统五个任务的关系</a:t>
            </a:r>
            <a:r>
              <a:rPr lang="zh-CN" altLang="en-US"/>
              <a:t>进行修改，可以达到缩短工期的</a:t>
            </a:r>
            <a:r>
              <a:rPr lang="zh-CN" altLang="en-US"/>
              <a:t>目的。</a:t>
            </a:r>
            <a:endParaRPr lang="zh-CN" altLang="en-US"/>
          </a:p>
        </p:txBody>
      </p:sp>
      <p:pic>
        <p:nvPicPr>
          <p:cNvPr id="8" name="图片 7"/>
          <p:cNvPicPr>
            <a:picLocks noChangeAspect="1"/>
          </p:cNvPicPr>
          <p:nvPr>
            <p:custDataLst>
              <p:tags r:id="rId4"/>
            </p:custDataLst>
          </p:nvPr>
        </p:nvPicPr>
        <p:blipFill>
          <a:blip r:embed="rId5"/>
          <a:stretch>
            <a:fillRect/>
          </a:stretch>
        </p:blipFill>
        <p:spPr>
          <a:xfrm>
            <a:off x="10387330" y="849630"/>
            <a:ext cx="655320" cy="412305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3"/>
            <a:ext cx="12191997" cy="6857997"/>
          </a:xfrm>
        </p:spPr>
      </p:pic>
      <p:sp>
        <p:nvSpPr>
          <p:cNvPr id="2" name="矩形 1"/>
          <p:cNvSpPr/>
          <p:nvPr/>
        </p:nvSpPr>
        <p:spPr>
          <a:xfrm>
            <a:off x="711200" y="1193800"/>
            <a:ext cx="78232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pic>
        <p:nvPicPr>
          <p:cNvPr id="4" name="图片 3"/>
          <p:cNvPicPr>
            <a:picLocks noChangeAspect="1"/>
          </p:cNvPicPr>
          <p:nvPr>
            <p:custDataLst>
              <p:tags r:id="rId2"/>
            </p:custDataLst>
          </p:nvPr>
        </p:nvPicPr>
        <p:blipFill>
          <a:blip r:embed="rId3"/>
          <a:stretch>
            <a:fillRect/>
          </a:stretch>
        </p:blipFill>
        <p:spPr>
          <a:xfrm>
            <a:off x="6688455" y="762000"/>
            <a:ext cx="3764280" cy="2667000"/>
          </a:xfrm>
          <a:prstGeom prst="rect">
            <a:avLst/>
          </a:prstGeom>
        </p:spPr>
      </p:pic>
      <p:sp>
        <p:nvSpPr>
          <p:cNvPr id="6" name="文本框 5"/>
          <p:cNvSpPr txBox="1"/>
          <p:nvPr/>
        </p:nvSpPr>
        <p:spPr>
          <a:xfrm>
            <a:off x="1409065" y="1359535"/>
            <a:ext cx="3712210" cy="922020"/>
          </a:xfrm>
          <a:prstGeom prst="rect">
            <a:avLst/>
          </a:prstGeom>
          <a:noFill/>
        </p:spPr>
        <p:txBody>
          <a:bodyPr wrap="square" rtlCol="0">
            <a:spAutoFit/>
          </a:bodyPr>
          <a:p>
            <a:r>
              <a:rPr lang="en-US" altLang="zh-CN"/>
              <a:t>    </a:t>
            </a:r>
            <a:r>
              <a:rPr lang="zh-CN" altLang="en-US"/>
              <a:t>调整之后的任务之间基本并行执行，并且最后的完成时间基本提前</a:t>
            </a:r>
            <a:r>
              <a:rPr lang="zh-CN" altLang="en-US"/>
              <a:t>一个月。</a:t>
            </a:r>
            <a:endParaRPr lang="zh-CN" altLang="en-US"/>
          </a:p>
        </p:txBody>
      </p:sp>
      <p:pic>
        <p:nvPicPr>
          <p:cNvPr id="7" name="图片 6"/>
          <p:cNvPicPr>
            <a:picLocks noChangeAspect="1"/>
          </p:cNvPicPr>
          <p:nvPr>
            <p:custDataLst>
              <p:tags r:id="rId4"/>
            </p:custDataLst>
          </p:nvPr>
        </p:nvPicPr>
        <p:blipFill>
          <a:blip r:embed="rId5"/>
          <a:stretch>
            <a:fillRect/>
          </a:stretch>
        </p:blipFill>
        <p:spPr>
          <a:xfrm>
            <a:off x="1492885" y="4126865"/>
            <a:ext cx="9083040" cy="69342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3"/>
            <a:ext cx="12191997" cy="6857997"/>
          </a:xfrm>
        </p:spPr>
      </p:pic>
      <p:sp>
        <p:nvSpPr>
          <p:cNvPr id="2" name="矩形 1"/>
          <p:cNvSpPr/>
          <p:nvPr/>
        </p:nvSpPr>
        <p:spPr>
          <a:xfrm>
            <a:off x="711200" y="1193800"/>
            <a:ext cx="78232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pic>
        <p:nvPicPr>
          <p:cNvPr id="4" name="图片 3"/>
          <p:cNvPicPr>
            <a:picLocks noChangeAspect="1"/>
          </p:cNvPicPr>
          <p:nvPr>
            <p:custDataLst>
              <p:tags r:id="rId2"/>
            </p:custDataLst>
          </p:nvPr>
        </p:nvPicPr>
        <p:blipFill>
          <a:blip r:embed="rId3"/>
          <a:stretch>
            <a:fillRect/>
          </a:stretch>
        </p:blipFill>
        <p:spPr>
          <a:xfrm>
            <a:off x="1842135" y="624840"/>
            <a:ext cx="3962400" cy="6233160"/>
          </a:xfrm>
          <a:prstGeom prst="rect">
            <a:avLst/>
          </a:prstGeom>
        </p:spPr>
      </p:pic>
      <p:sp>
        <p:nvSpPr>
          <p:cNvPr id="5" name="文本框 4"/>
          <p:cNvSpPr txBox="1"/>
          <p:nvPr/>
        </p:nvSpPr>
        <p:spPr>
          <a:xfrm>
            <a:off x="111125" y="81280"/>
            <a:ext cx="7211695" cy="368300"/>
          </a:xfrm>
          <a:prstGeom prst="rect">
            <a:avLst/>
          </a:prstGeom>
          <a:noFill/>
        </p:spPr>
        <p:txBody>
          <a:bodyPr wrap="square" rtlCol="0">
            <a:spAutoFit/>
          </a:bodyPr>
          <a:p>
            <a:r>
              <a:rPr lang="zh-CN" altLang="en-US"/>
              <a:t>需求分析的</a:t>
            </a:r>
            <a:r>
              <a:rPr lang="zh-CN" altLang="en-US"/>
              <a:t>任务推迟</a:t>
            </a:r>
            <a:r>
              <a:rPr lang="zh-CN" altLang="en-US"/>
              <a:t>七天</a:t>
            </a:r>
            <a:endParaRPr lang="zh-CN" altLang="en-US"/>
          </a:p>
        </p:txBody>
      </p:sp>
      <p:sp>
        <p:nvSpPr>
          <p:cNvPr id="6" name="文本框 5"/>
          <p:cNvSpPr txBox="1"/>
          <p:nvPr/>
        </p:nvSpPr>
        <p:spPr>
          <a:xfrm>
            <a:off x="422275" y="1136015"/>
            <a:ext cx="459740" cy="4594860"/>
          </a:xfrm>
          <a:prstGeom prst="rect">
            <a:avLst/>
          </a:prstGeom>
          <a:noFill/>
        </p:spPr>
        <p:txBody>
          <a:bodyPr vert="eaVert" wrap="square" rtlCol="0">
            <a:spAutoFit/>
          </a:bodyPr>
          <a:p>
            <a:endParaRPr lang="zh-CN" altLang="en-US"/>
          </a:p>
        </p:txBody>
      </p:sp>
      <p:sp>
        <p:nvSpPr>
          <p:cNvPr id="7" name="文本框 6"/>
          <p:cNvSpPr txBox="1"/>
          <p:nvPr/>
        </p:nvSpPr>
        <p:spPr>
          <a:xfrm>
            <a:off x="422275" y="2139950"/>
            <a:ext cx="740410" cy="1198880"/>
          </a:xfrm>
          <a:prstGeom prst="rect">
            <a:avLst/>
          </a:prstGeom>
          <a:noFill/>
        </p:spPr>
        <p:txBody>
          <a:bodyPr wrap="square" rtlCol="0">
            <a:spAutoFit/>
          </a:bodyPr>
          <a:p>
            <a:r>
              <a:rPr lang="zh-CN" altLang="en-US"/>
              <a:t>推</a:t>
            </a:r>
            <a:endParaRPr lang="zh-CN" altLang="en-US"/>
          </a:p>
          <a:p>
            <a:r>
              <a:rPr lang="zh-CN" altLang="en-US"/>
              <a:t>迟</a:t>
            </a:r>
            <a:endParaRPr lang="zh-CN" altLang="en-US"/>
          </a:p>
          <a:p>
            <a:r>
              <a:rPr lang="zh-CN" altLang="en-US"/>
              <a:t>前</a:t>
            </a:r>
            <a:endParaRPr lang="zh-CN" altLang="en-US"/>
          </a:p>
          <a:p>
            <a:r>
              <a:rPr lang="zh-CN" altLang="en-US"/>
              <a:t>：</a:t>
            </a:r>
            <a:endParaRPr lang="zh-CN" altLang="en-US"/>
          </a:p>
        </p:txBody>
      </p:sp>
      <p:sp>
        <p:nvSpPr>
          <p:cNvPr id="8" name="文本框 7"/>
          <p:cNvSpPr txBox="1"/>
          <p:nvPr>
            <p:custDataLst>
              <p:tags r:id="rId4"/>
            </p:custDataLst>
          </p:nvPr>
        </p:nvSpPr>
        <p:spPr>
          <a:xfrm>
            <a:off x="6169025" y="2139950"/>
            <a:ext cx="740410" cy="1198880"/>
          </a:xfrm>
          <a:prstGeom prst="rect">
            <a:avLst/>
          </a:prstGeom>
          <a:noFill/>
        </p:spPr>
        <p:txBody>
          <a:bodyPr wrap="square" rtlCol="0">
            <a:spAutoFit/>
          </a:bodyPr>
          <a:p>
            <a:r>
              <a:rPr lang="zh-CN" altLang="en-US"/>
              <a:t>推</a:t>
            </a:r>
            <a:endParaRPr lang="zh-CN" altLang="en-US"/>
          </a:p>
          <a:p>
            <a:r>
              <a:rPr lang="zh-CN" altLang="en-US"/>
              <a:t>迟</a:t>
            </a:r>
            <a:endParaRPr lang="zh-CN" altLang="en-US"/>
          </a:p>
          <a:p>
            <a:r>
              <a:rPr lang="zh-CN" altLang="en-US"/>
              <a:t>后</a:t>
            </a:r>
            <a:endParaRPr lang="zh-CN" altLang="en-US"/>
          </a:p>
          <a:p>
            <a:r>
              <a:rPr lang="zh-CN" altLang="en-US"/>
              <a:t>：</a:t>
            </a:r>
            <a:endParaRPr lang="zh-CN" altLang="en-US"/>
          </a:p>
        </p:txBody>
      </p:sp>
      <p:pic>
        <p:nvPicPr>
          <p:cNvPr id="9" name="图片 8"/>
          <p:cNvPicPr>
            <a:picLocks noChangeAspect="1"/>
          </p:cNvPicPr>
          <p:nvPr>
            <p:custDataLst>
              <p:tags r:id="rId5"/>
            </p:custDataLst>
          </p:nvPr>
        </p:nvPicPr>
        <p:blipFill>
          <a:blip r:embed="rId6"/>
          <a:stretch>
            <a:fillRect/>
          </a:stretch>
        </p:blipFill>
        <p:spPr>
          <a:xfrm>
            <a:off x="7409180" y="624840"/>
            <a:ext cx="3459480" cy="62331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3"/>
            <a:ext cx="12191997" cy="6857997"/>
          </a:xfrm>
        </p:spPr>
      </p:pic>
      <p:sp>
        <p:nvSpPr>
          <p:cNvPr id="2" name="矩形 1"/>
          <p:cNvSpPr/>
          <p:nvPr/>
        </p:nvSpPr>
        <p:spPr>
          <a:xfrm>
            <a:off x="711200" y="1193800"/>
            <a:ext cx="78232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 name="文本框 3"/>
          <p:cNvSpPr txBox="1"/>
          <p:nvPr/>
        </p:nvSpPr>
        <p:spPr>
          <a:xfrm>
            <a:off x="364490" y="223520"/>
            <a:ext cx="10213340" cy="1198880"/>
          </a:xfrm>
          <a:prstGeom prst="rect">
            <a:avLst/>
          </a:prstGeom>
          <a:noFill/>
        </p:spPr>
        <p:txBody>
          <a:bodyPr wrap="square" rtlCol="0">
            <a:spAutoFit/>
          </a:bodyPr>
          <a:p>
            <a:r>
              <a:rPr lang="zh-CN" altLang="en-US"/>
              <a:t>调整过度分配的</a:t>
            </a:r>
            <a:r>
              <a:rPr lang="zh-CN" altLang="en-US"/>
              <a:t>资源：</a:t>
            </a:r>
            <a:endParaRPr lang="zh-CN" altLang="en-US"/>
          </a:p>
          <a:p>
            <a:endParaRPr lang="zh-CN" altLang="en-US"/>
          </a:p>
          <a:p>
            <a:r>
              <a:rPr lang="en-US" altLang="zh-CN"/>
              <a:t>  </a:t>
            </a:r>
            <a:r>
              <a:rPr lang="zh-CN" altLang="en-US"/>
              <a:t>可以看到，由于任务的繁重与人员的紧缺，资源过度分配的情况比较严重，可以在工作组调配器</a:t>
            </a:r>
            <a:r>
              <a:rPr lang="zh-CN" altLang="en-US"/>
              <a:t>中通过拖动任务条来</a:t>
            </a:r>
            <a:r>
              <a:rPr lang="zh-CN" altLang="en-US"/>
              <a:t>调整。</a:t>
            </a:r>
            <a:endParaRPr lang="zh-CN" altLang="en-US"/>
          </a:p>
        </p:txBody>
      </p:sp>
      <p:pic>
        <p:nvPicPr>
          <p:cNvPr id="5" name="图片 4"/>
          <p:cNvPicPr>
            <a:picLocks noChangeAspect="1"/>
          </p:cNvPicPr>
          <p:nvPr>
            <p:custDataLst>
              <p:tags r:id="rId2"/>
            </p:custDataLst>
          </p:nvPr>
        </p:nvPicPr>
        <p:blipFill>
          <a:blip r:embed="rId3"/>
          <a:stretch>
            <a:fillRect/>
          </a:stretch>
        </p:blipFill>
        <p:spPr>
          <a:xfrm>
            <a:off x="826770" y="1950720"/>
            <a:ext cx="9867900" cy="307848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3"/>
            <a:ext cx="12191997" cy="6857997"/>
          </a:xfrm>
        </p:spPr>
      </p:pic>
      <p:sp>
        <p:nvSpPr>
          <p:cNvPr id="2" name="矩形 1"/>
          <p:cNvSpPr/>
          <p:nvPr/>
        </p:nvSpPr>
        <p:spPr>
          <a:xfrm>
            <a:off x="711200" y="1193800"/>
            <a:ext cx="78232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 name="文本框 3"/>
          <p:cNvSpPr txBox="1"/>
          <p:nvPr/>
        </p:nvSpPr>
        <p:spPr>
          <a:xfrm>
            <a:off x="739775" y="385445"/>
            <a:ext cx="9980930" cy="368300"/>
          </a:xfrm>
          <a:prstGeom prst="rect">
            <a:avLst/>
          </a:prstGeom>
          <a:noFill/>
        </p:spPr>
        <p:txBody>
          <a:bodyPr wrap="square" rtlCol="0">
            <a:spAutoFit/>
          </a:bodyPr>
          <a:p>
            <a:r>
              <a:rPr lang="zh-CN" altLang="en-US"/>
              <a:t>调整之后，资源过度分配的情况只能得到一定程度的改善，但并没有完全</a:t>
            </a:r>
            <a:r>
              <a:rPr lang="zh-CN" altLang="en-US"/>
              <a:t>解决：</a:t>
            </a:r>
            <a:endParaRPr lang="zh-CN" altLang="en-US"/>
          </a:p>
        </p:txBody>
      </p:sp>
      <p:pic>
        <p:nvPicPr>
          <p:cNvPr id="5" name="图片 4"/>
          <p:cNvPicPr>
            <a:picLocks noChangeAspect="1"/>
          </p:cNvPicPr>
          <p:nvPr>
            <p:custDataLst>
              <p:tags r:id="rId2"/>
            </p:custDataLst>
          </p:nvPr>
        </p:nvPicPr>
        <p:blipFill>
          <a:blip r:embed="rId3"/>
          <a:stretch>
            <a:fillRect/>
          </a:stretch>
        </p:blipFill>
        <p:spPr>
          <a:xfrm>
            <a:off x="739775" y="1447800"/>
            <a:ext cx="9791700" cy="1981200"/>
          </a:xfrm>
          <a:prstGeom prst="rect">
            <a:avLst/>
          </a:prstGeom>
        </p:spPr>
      </p:pic>
      <p:sp>
        <p:nvSpPr>
          <p:cNvPr id="6" name="文本框 5"/>
          <p:cNvSpPr txBox="1"/>
          <p:nvPr/>
        </p:nvSpPr>
        <p:spPr>
          <a:xfrm>
            <a:off x="1023620" y="3935730"/>
            <a:ext cx="8510270" cy="645160"/>
          </a:xfrm>
          <a:prstGeom prst="rect">
            <a:avLst/>
          </a:prstGeom>
          <a:noFill/>
        </p:spPr>
        <p:txBody>
          <a:bodyPr wrap="square" rtlCol="0">
            <a:spAutoFit/>
          </a:bodyPr>
          <a:p>
            <a:r>
              <a:rPr lang="zh-CN" altLang="en-US"/>
              <a:t>也可以在资源下的调配选项中进行自动调配。但是同样也只能在一定程度上缓解过度分配的</a:t>
            </a:r>
            <a:r>
              <a:rPr lang="zh-CN" altLang="en-US"/>
              <a:t>情况。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3"/>
            <a:ext cx="12191997" cy="6857997"/>
          </a:xfrm>
        </p:spPr>
      </p:pic>
      <p:sp>
        <p:nvSpPr>
          <p:cNvPr id="2" name="矩形 1"/>
          <p:cNvSpPr/>
          <p:nvPr/>
        </p:nvSpPr>
        <p:spPr>
          <a:xfrm>
            <a:off x="711200" y="1193800"/>
            <a:ext cx="78232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1830" y="2452777"/>
            <a:ext cx="4809239" cy="2969705"/>
          </a:xfrm>
          <a:custGeom>
            <a:avLst/>
            <a:gdLst>
              <a:gd name="connsiteX0" fmla="*/ 2108472 w 7620000"/>
              <a:gd name="connsiteY0" fmla="*/ 0 h 4705350"/>
              <a:gd name="connsiteX1" fmla="*/ 6211420 w 7620000"/>
              <a:gd name="connsiteY1" fmla="*/ 0 h 4705350"/>
              <a:gd name="connsiteX2" fmla="*/ 6239693 w 7620000"/>
              <a:gd name="connsiteY2" fmla="*/ 91530 h 4705350"/>
              <a:gd name="connsiteX3" fmla="*/ 6509133 w 7620000"/>
              <a:gd name="connsiteY3" fmla="*/ 520317 h 4705350"/>
              <a:gd name="connsiteX4" fmla="*/ 7507537 w 7620000"/>
              <a:gd name="connsiteY4" fmla="*/ 952116 h 4705350"/>
              <a:gd name="connsiteX5" fmla="*/ 7620000 w 7620000"/>
              <a:gd name="connsiteY5" fmla="*/ 973848 h 4705350"/>
              <a:gd name="connsiteX6" fmla="*/ 7620000 w 7620000"/>
              <a:gd name="connsiteY6" fmla="*/ 3015460 h 4705350"/>
              <a:gd name="connsiteX7" fmla="*/ 7615736 w 7620000"/>
              <a:gd name="connsiteY7" fmla="*/ 3020210 h 4705350"/>
              <a:gd name="connsiteX8" fmla="*/ 7357431 w 7620000"/>
              <a:gd name="connsiteY8" fmla="*/ 3351652 h 4705350"/>
              <a:gd name="connsiteX9" fmla="*/ 7170145 w 7620000"/>
              <a:gd name="connsiteY9" fmla="*/ 3946563 h 4705350"/>
              <a:gd name="connsiteX10" fmla="*/ 6960824 w 7620000"/>
              <a:gd name="connsiteY10" fmla="*/ 4376221 h 4705350"/>
              <a:gd name="connsiteX11" fmla="*/ 5859137 w 7620000"/>
              <a:gd name="connsiteY11" fmla="*/ 4387238 h 4705350"/>
              <a:gd name="connsiteX12" fmla="*/ 5682975 w 7620000"/>
              <a:gd name="connsiteY12" fmla="*/ 4635957 h 4705350"/>
              <a:gd name="connsiteX13" fmla="*/ 5664780 w 7620000"/>
              <a:gd name="connsiteY13" fmla="*/ 4705350 h 4705350"/>
              <a:gd name="connsiteX14" fmla="*/ 2243665 w 7620000"/>
              <a:gd name="connsiteY14" fmla="*/ 4705350 h 4705350"/>
              <a:gd name="connsiteX15" fmla="*/ 2146454 w 7620000"/>
              <a:gd name="connsiteY15" fmla="*/ 4635117 h 4705350"/>
              <a:gd name="connsiteX16" fmla="*/ 1595611 w 7620000"/>
              <a:gd name="connsiteY16" fmla="*/ 4343170 h 4705350"/>
              <a:gd name="connsiteX17" fmla="*/ 394771 w 7620000"/>
              <a:gd name="connsiteY17" fmla="*/ 4210968 h 4705350"/>
              <a:gd name="connsiteX18" fmla="*/ 152400 w 7620000"/>
              <a:gd name="connsiteY18" fmla="*/ 3483855 h 4705350"/>
              <a:gd name="connsiteX19" fmla="*/ 19854 w 7620000"/>
              <a:gd name="connsiteY19" fmla="*/ 2662818 h 4705350"/>
              <a:gd name="connsiteX20" fmla="*/ 0 w 7620000"/>
              <a:gd name="connsiteY20" fmla="*/ 2643366 h 4705350"/>
              <a:gd name="connsiteX21" fmla="*/ 0 w 7620000"/>
              <a:gd name="connsiteY21" fmla="*/ 1672747 h 4705350"/>
              <a:gd name="connsiteX22" fmla="*/ 104105 w 7620000"/>
              <a:gd name="connsiteY22" fmla="*/ 1629697 h 4705350"/>
              <a:gd name="connsiteX23" fmla="*/ 438839 w 7620000"/>
              <a:gd name="connsiteY23" fmla="*/ 1467768 h 4705350"/>
              <a:gd name="connsiteX24" fmla="*/ 1210019 w 7620000"/>
              <a:gd name="connsiteY24" fmla="*/ 949975 h 4705350"/>
              <a:gd name="connsiteX25" fmla="*/ 2097781 w 7620000"/>
              <a:gd name="connsiteY25" fmla="*/ 27270 h 470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620000" h="4705350">
                <a:moveTo>
                  <a:pt x="2108472" y="0"/>
                </a:moveTo>
                <a:lnTo>
                  <a:pt x="6211420" y="0"/>
                </a:lnTo>
                <a:lnTo>
                  <a:pt x="6239693" y="91530"/>
                </a:lnTo>
                <a:cubicBezTo>
                  <a:pt x="6301878" y="260474"/>
                  <a:pt x="6392079" y="418411"/>
                  <a:pt x="6509133" y="520317"/>
                </a:cubicBezTo>
                <a:cubicBezTo>
                  <a:pt x="6704224" y="690161"/>
                  <a:pt x="7137439" y="865025"/>
                  <a:pt x="7507537" y="952116"/>
                </a:cubicBezTo>
                <a:lnTo>
                  <a:pt x="7620000" y="973848"/>
                </a:lnTo>
                <a:lnTo>
                  <a:pt x="7620000" y="3015460"/>
                </a:lnTo>
                <a:lnTo>
                  <a:pt x="7615736" y="3020210"/>
                </a:lnTo>
                <a:cubicBezTo>
                  <a:pt x="7510462" y="3145861"/>
                  <a:pt x="7414581" y="3281420"/>
                  <a:pt x="7357431" y="3351652"/>
                </a:cubicBezTo>
                <a:cubicBezTo>
                  <a:pt x="7205031" y="3538939"/>
                  <a:pt x="7236246" y="3775802"/>
                  <a:pt x="7170145" y="3946563"/>
                </a:cubicBezTo>
                <a:cubicBezTo>
                  <a:pt x="7104044" y="4117325"/>
                  <a:pt x="7179325" y="4302775"/>
                  <a:pt x="6960824" y="4376221"/>
                </a:cubicBezTo>
                <a:cubicBezTo>
                  <a:pt x="6742323" y="4449667"/>
                  <a:pt x="6053768" y="4262380"/>
                  <a:pt x="5859137" y="4387238"/>
                </a:cubicBezTo>
                <a:cubicBezTo>
                  <a:pt x="5786151" y="4434060"/>
                  <a:pt x="5721427" y="4528392"/>
                  <a:pt x="5682975" y="4635957"/>
                </a:cubicBezTo>
                <a:lnTo>
                  <a:pt x="5664780" y="4705350"/>
                </a:lnTo>
                <a:lnTo>
                  <a:pt x="2243665" y="4705350"/>
                </a:lnTo>
                <a:lnTo>
                  <a:pt x="2146454" y="4635117"/>
                </a:lnTo>
                <a:cubicBezTo>
                  <a:pt x="1973856" y="4517145"/>
                  <a:pt x="1773716" y="4406517"/>
                  <a:pt x="1595611" y="4343170"/>
                </a:cubicBezTo>
                <a:cubicBezTo>
                  <a:pt x="1239398" y="4216476"/>
                  <a:pt x="635306" y="4354187"/>
                  <a:pt x="394771" y="4210968"/>
                </a:cubicBezTo>
                <a:cubicBezTo>
                  <a:pt x="154236" y="4067749"/>
                  <a:pt x="222174" y="3746424"/>
                  <a:pt x="152400" y="3483855"/>
                </a:cubicBezTo>
                <a:cubicBezTo>
                  <a:pt x="91349" y="3254107"/>
                  <a:pt x="106210" y="2781156"/>
                  <a:pt x="19854" y="2662818"/>
                </a:cubicBezTo>
                <a:lnTo>
                  <a:pt x="0" y="2643366"/>
                </a:lnTo>
                <a:lnTo>
                  <a:pt x="0" y="1672747"/>
                </a:lnTo>
                <a:lnTo>
                  <a:pt x="104105" y="1629697"/>
                </a:lnTo>
                <a:cubicBezTo>
                  <a:pt x="220912" y="1576043"/>
                  <a:pt x="337622" y="1509770"/>
                  <a:pt x="438839" y="1467768"/>
                </a:cubicBezTo>
                <a:cubicBezTo>
                  <a:pt x="708752" y="1355763"/>
                  <a:pt x="927253" y="1210707"/>
                  <a:pt x="1210019" y="949975"/>
                </a:cubicBezTo>
                <a:cubicBezTo>
                  <a:pt x="1457440" y="721835"/>
                  <a:pt x="1955092" y="330621"/>
                  <a:pt x="2097781" y="27270"/>
                </a:cubicBezTo>
                <a:close/>
              </a:path>
            </a:pathLst>
          </a:custGeom>
        </p:spPr>
      </p:pic>
      <p:sp>
        <p:nvSpPr>
          <p:cNvPr id="32" name="矩形 259"/>
          <p:cNvSpPr>
            <a:spLocks noChangeArrowheads="1"/>
          </p:cNvSpPr>
          <p:nvPr/>
        </p:nvSpPr>
        <p:spPr bwMode="auto">
          <a:xfrm>
            <a:off x="5935980" y="2226310"/>
            <a:ext cx="3186430" cy="902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913765">
              <a:spcBef>
                <a:spcPct val="20000"/>
              </a:spcBef>
            </a:pPr>
            <a:r>
              <a:rPr lang="zh-CN" altLang="en-US" sz="5865" b="1" cap="all" dirty="0">
                <a:solidFill>
                  <a:srgbClr val="44457B"/>
                </a:solidFill>
                <a:effectLst>
                  <a:outerShdw dist="63500" dir="3000000" algn="t" rotWithShape="0">
                    <a:prstClr val="black">
                      <a:alpha val="13000"/>
                    </a:prstClr>
                  </a:outerShdw>
                </a:effectLst>
                <a:latin typeface="Arial" panose="020B0604020202020204" pitchFamily="34" charset="0"/>
                <a:ea typeface="微软雅黑" panose="020B0503020204020204" pitchFamily="34" charset="-122"/>
                <a:cs typeface="+mn-ea"/>
                <a:sym typeface="Arial" panose="020B0604020202020204" pitchFamily="34" charset="0"/>
              </a:rPr>
              <a:t>第一部分</a:t>
            </a:r>
            <a:endParaRPr lang="zh-CN" altLang="en-US" sz="5865" b="1" cap="all" dirty="0">
              <a:solidFill>
                <a:srgbClr val="44457B"/>
              </a:solidFill>
              <a:effectLst>
                <a:outerShdw dist="63500" dir="3000000" algn="t" rotWithShape="0">
                  <a:prstClr val="black">
                    <a:alpha val="13000"/>
                  </a:prstClr>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矩形 32"/>
          <p:cNvSpPr/>
          <p:nvPr/>
        </p:nvSpPr>
        <p:spPr>
          <a:xfrm>
            <a:off x="6040120" y="3199765"/>
            <a:ext cx="1638935" cy="229235"/>
          </a:xfrm>
          <a:prstGeom prst="rect">
            <a:avLst/>
          </a:prstGeom>
        </p:spPr>
        <p:txBody>
          <a:bodyPr wrap="square" lIns="0" tIns="0" rIns="0" bIns="0">
            <a:noAutofit/>
          </a:bodyPr>
          <a:lstStyle/>
          <a:p>
            <a:pPr algn="dist" defTabSz="913765">
              <a:defRPr/>
            </a:pPr>
            <a:r>
              <a:rPr lang="en-US" altLang="zh-CN" sz="1200" dirty="0">
                <a:solidFill>
                  <a:srgbClr val="44457B"/>
                </a:solidFill>
                <a:latin typeface="Arial" panose="020B0604020202020204" pitchFamily="34" charset="0"/>
                <a:ea typeface="微软雅黑" panose="020B0503020204020204" pitchFamily="34" charset="-122"/>
                <a:cs typeface="+mn-ea"/>
                <a:sym typeface="Arial" panose="020B0604020202020204" pitchFamily="34" charset="0"/>
              </a:rPr>
              <a:t>part one</a:t>
            </a:r>
            <a:endParaRPr lang="en-US" altLang="zh-CN" sz="1200" dirty="0">
              <a:solidFill>
                <a:srgbClr val="44457B"/>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TextBox 153"/>
          <p:cNvSpPr txBox="1"/>
          <p:nvPr/>
        </p:nvSpPr>
        <p:spPr>
          <a:xfrm>
            <a:off x="5946775" y="3716655"/>
            <a:ext cx="3175635" cy="1064895"/>
          </a:xfrm>
          <a:prstGeom prst="rect">
            <a:avLst/>
          </a:prstGeom>
          <a:noFill/>
        </p:spPr>
        <p:txBody>
          <a:bodyPr wrap="square" lIns="0" tIns="0" rIns="0" bIns="0" rtlCol="0" anchor="t">
            <a:noAutofit/>
          </a:bodyPr>
          <a:lstStyle>
            <a:defPPr>
              <a:defRPr lang="zh-CN"/>
            </a:defPPr>
            <a:lvl1pPr algn="r">
              <a:lnSpc>
                <a:spcPct val="120000"/>
              </a:lnSpc>
              <a:defRPr sz="2000" b="1">
                <a:solidFill>
                  <a:schemeClr val="tx2"/>
                </a:solidFill>
                <a:cs typeface="+mn-ea"/>
              </a:defRPr>
            </a:lvl1pPr>
          </a:lstStyle>
          <a:p>
            <a:pPr algn="l"/>
            <a:r>
              <a:rPr lang="zh-CN" altLang="en-US" sz="4800" dirty="0">
                <a:solidFill>
                  <a:srgbClr val="545687"/>
                </a:solidFill>
                <a:sym typeface="+mn-lt"/>
              </a:rPr>
              <a:t>项目简介</a:t>
            </a:r>
            <a:endParaRPr lang="zh-CN" altLang="en-US" sz="4800" dirty="0">
              <a:solidFill>
                <a:srgbClr val="545687"/>
              </a:solidFill>
              <a:sym typeface="+mn-lt"/>
            </a:endParaRPr>
          </a:p>
        </p:txBody>
      </p:sp>
      <p:sp>
        <p:nvSpPr>
          <p:cNvPr id="4" name="矩形 3"/>
          <p:cNvSpPr/>
          <p:nvPr/>
        </p:nvSpPr>
        <p:spPr>
          <a:xfrm>
            <a:off x="6029960" y="4691380"/>
            <a:ext cx="1638935" cy="229235"/>
          </a:xfrm>
          <a:prstGeom prst="rect">
            <a:avLst/>
          </a:prstGeom>
        </p:spPr>
        <p:txBody>
          <a:bodyPr wrap="square" lIns="0" tIns="0" rIns="0" bIns="0">
            <a:noAutofit/>
          </a:bodyPr>
          <a:p>
            <a:pPr algn="dist" defTabSz="913765">
              <a:defRPr/>
            </a:pPr>
            <a:r>
              <a:rPr lang="en-US" altLang="zh-CN" sz="1200" dirty="0">
                <a:solidFill>
                  <a:srgbClr val="44457B"/>
                </a:solidFill>
                <a:latin typeface="Arial" panose="020B0604020202020204" pitchFamily="34" charset="0"/>
                <a:ea typeface="微软雅黑" panose="020B0503020204020204" pitchFamily="34" charset="-122"/>
                <a:cs typeface="+mn-ea"/>
                <a:sym typeface="Arial" panose="020B0604020202020204" pitchFamily="34" charset="0"/>
              </a:rPr>
              <a:t>project brief</a:t>
            </a:r>
            <a:endParaRPr lang="en-US" altLang="zh-CN" sz="1200" dirty="0">
              <a:solidFill>
                <a:srgbClr val="44457B"/>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vertical)">
                                      <p:cBhvr>
                                        <p:cTn id="7" dur="500"/>
                                        <p:tgtEl>
                                          <p:spTgt spid="32"/>
                                        </p:tgtEl>
                                      </p:cBhvr>
                                    </p:animEffect>
                                  </p:childTnLst>
                                </p:cTn>
                              </p:par>
                            </p:childTnLst>
                          </p:cTn>
                        </p:par>
                        <p:par>
                          <p:cTn id="8" fill="hold">
                            <p:stCondLst>
                              <p:cond delay="500"/>
                            </p:stCondLst>
                            <p:childTnLst>
                              <p:par>
                                <p:cTn id="9" presetID="14" presetClass="entr" presetSubtype="5"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vertical)">
                                      <p:cBhvr>
                                        <p:cTn id="11" dur="500"/>
                                        <p:tgtEl>
                                          <p:spTgt spid="33"/>
                                        </p:tgtEl>
                                      </p:cBhvr>
                                    </p:animEffect>
                                  </p:childTnLst>
                                </p:cTn>
                              </p:par>
                            </p:childTnLst>
                          </p:cTn>
                        </p:par>
                        <p:par>
                          <p:cTn id="12" fill="hold">
                            <p:stCondLst>
                              <p:cond delay="1000"/>
                            </p:stCondLst>
                            <p:childTnLst>
                              <p:par>
                                <p:cTn id="13" presetID="14" presetClass="entr" presetSubtype="5"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3"/>
            <a:ext cx="12191997" cy="6857997"/>
          </a:xfrm>
        </p:spPr>
      </p:pic>
      <p:sp>
        <p:nvSpPr>
          <p:cNvPr id="2" name="矩形 1"/>
          <p:cNvSpPr/>
          <p:nvPr/>
        </p:nvSpPr>
        <p:spPr>
          <a:xfrm>
            <a:off x="711200" y="1193800"/>
            <a:ext cx="78232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1830" y="2452777"/>
            <a:ext cx="4809239" cy="2969705"/>
          </a:xfrm>
          <a:custGeom>
            <a:avLst/>
            <a:gdLst>
              <a:gd name="connsiteX0" fmla="*/ 2108472 w 7620000"/>
              <a:gd name="connsiteY0" fmla="*/ 0 h 4705350"/>
              <a:gd name="connsiteX1" fmla="*/ 6211420 w 7620000"/>
              <a:gd name="connsiteY1" fmla="*/ 0 h 4705350"/>
              <a:gd name="connsiteX2" fmla="*/ 6239693 w 7620000"/>
              <a:gd name="connsiteY2" fmla="*/ 91530 h 4705350"/>
              <a:gd name="connsiteX3" fmla="*/ 6509133 w 7620000"/>
              <a:gd name="connsiteY3" fmla="*/ 520317 h 4705350"/>
              <a:gd name="connsiteX4" fmla="*/ 7507537 w 7620000"/>
              <a:gd name="connsiteY4" fmla="*/ 952116 h 4705350"/>
              <a:gd name="connsiteX5" fmla="*/ 7620000 w 7620000"/>
              <a:gd name="connsiteY5" fmla="*/ 973848 h 4705350"/>
              <a:gd name="connsiteX6" fmla="*/ 7620000 w 7620000"/>
              <a:gd name="connsiteY6" fmla="*/ 3015460 h 4705350"/>
              <a:gd name="connsiteX7" fmla="*/ 7615736 w 7620000"/>
              <a:gd name="connsiteY7" fmla="*/ 3020210 h 4705350"/>
              <a:gd name="connsiteX8" fmla="*/ 7357431 w 7620000"/>
              <a:gd name="connsiteY8" fmla="*/ 3351652 h 4705350"/>
              <a:gd name="connsiteX9" fmla="*/ 7170145 w 7620000"/>
              <a:gd name="connsiteY9" fmla="*/ 3946563 h 4705350"/>
              <a:gd name="connsiteX10" fmla="*/ 6960824 w 7620000"/>
              <a:gd name="connsiteY10" fmla="*/ 4376221 h 4705350"/>
              <a:gd name="connsiteX11" fmla="*/ 5859137 w 7620000"/>
              <a:gd name="connsiteY11" fmla="*/ 4387238 h 4705350"/>
              <a:gd name="connsiteX12" fmla="*/ 5682975 w 7620000"/>
              <a:gd name="connsiteY12" fmla="*/ 4635957 h 4705350"/>
              <a:gd name="connsiteX13" fmla="*/ 5664780 w 7620000"/>
              <a:gd name="connsiteY13" fmla="*/ 4705350 h 4705350"/>
              <a:gd name="connsiteX14" fmla="*/ 2243665 w 7620000"/>
              <a:gd name="connsiteY14" fmla="*/ 4705350 h 4705350"/>
              <a:gd name="connsiteX15" fmla="*/ 2146454 w 7620000"/>
              <a:gd name="connsiteY15" fmla="*/ 4635117 h 4705350"/>
              <a:gd name="connsiteX16" fmla="*/ 1595611 w 7620000"/>
              <a:gd name="connsiteY16" fmla="*/ 4343170 h 4705350"/>
              <a:gd name="connsiteX17" fmla="*/ 394771 w 7620000"/>
              <a:gd name="connsiteY17" fmla="*/ 4210968 h 4705350"/>
              <a:gd name="connsiteX18" fmla="*/ 152400 w 7620000"/>
              <a:gd name="connsiteY18" fmla="*/ 3483855 h 4705350"/>
              <a:gd name="connsiteX19" fmla="*/ 19854 w 7620000"/>
              <a:gd name="connsiteY19" fmla="*/ 2662818 h 4705350"/>
              <a:gd name="connsiteX20" fmla="*/ 0 w 7620000"/>
              <a:gd name="connsiteY20" fmla="*/ 2643366 h 4705350"/>
              <a:gd name="connsiteX21" fmla="*/ 0 w 7620000"/>
              <a:gd name="connsiteY21" fmla="*/ 1672747 h 4705350"/>
              <a:gd name="connsiteX22" fmla="*/ 104105 w 7620000"/>
              <a:gd name="connsiteY22" fmla="*/ 1629697 h 4705350"/>
              <a:gd name="connsiteX23" fmla="*/ 438839 w 7620000"/>
              <a:gd name="connsiteY23" fmla="*/ 1467768 h 4705350"/>
              <a:gd name="connsiteX24" fmla="*/ 1210019 w 7620000"/>
              <a:gd name="connsiteY24" fmla="*/ 949975 h 4705350"/>
              <a:gd name="connsiteX25" fmla="*/ 2097781 w 7620000"/>
              <a:gd name="connsiteY25" fmla="*/ 27270 h 470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620000" h="4705350">
                <a:moveTo>
                  <a:pt x="2108472" y="0"/>
                </a:moveTo>
                <a:lnTo>
                  <a:pt x="6211420" y="0"/>
                </a:lnTo>
                <a:lnTo>
                  <a:pt x="6239693" y="91530"/>
                </a:lnTo>
                <a:cubicBezTo>
                  <a:pt x="6301878" y="260474"/>
                  <a:pt x="6392079" y="418411"/>
                  <a:pt x="6509133" y="520317"/>
                </a:cubicBezTo>
                <a:cubicBezTo>
                  <a:pt x="6704224" y="690161"/>
                  <a:pt x="7137439" y="865025"/>
                  <a:pt x="7507537" y="952116"/>
                </a:cubicBezTo>
                <a:lnTo>
                  <a:pt x="7620000" y="973848"/>
                </a:lnTo>
                <a:lnTo>
                  <a:pt x="7620000" y="3015460"/>
                </a:lnTo>
                <a:lnTo>
                  <a:pt x="7615736" y="3020210"/>
                </a:lnTo>
                <a:cubicBezTo>
                  <a:pt x="7510462" y="3145861"/>
                  <a:pt x="7414581" y="3281420"/>
                  <a:pt x="7357431" y="3351652"/>
                </a:cubicBezTo>
                <a:cubicBezTo>
                  <a:pt x="7205031" y="3538939"/>
                  <a:pt x="7236246" y="3775802"/>
                  <a:pt x="7170145" y="3946563"/>
                </a:cubicBezTo>
                <a:cubicBezTo>
                  <a:pt x="7104044" y="4117325"/>
                  <a:pt x="7179325" y="4302775"/>
                  <a:pt x="6960824" y="4376221"/>
                </a:cubicBezTo>
                <a:cubicBezTo>
                  <a:pt x="6742323" y="4449667"/>
                  <a:pt x="6053768" y="4262380"/>
                  <a:pt x="5859137" y="4387238"/>
                </a:cubicBezTo>
                <a:cubicBezTo>
                  <a:pt x="5786151" y="4434060"/>
                  <a:pt x="5721427" y="4528392"/>
                  <a:pt x="5682975" y="4635957"/>
                </a:cubicBezTo>
                <a:lnTo>
                  <a:pt x="5664780" y="4705350"/>
                </a:lnTo>
                <a:lnTo>
                  <a:pt x="2243665" y="4705350"/>
                </a:lnTo>
                <a:lnTo>
                  <a:pt x="2146454" y="4635117"/>
                </a:lnTo>
                <a:cubicBezTo>
                  <a:pt x="1973856" y="4517145"/>
                  <a:pt x="1773716" y="4406517"/>
                  <a:pt x="1595611" y="4343170"/>
                </a:cubicBezTo>
                <a:cubicBezTo>
                  <a:pt x="1239398" y="4216476"/>
                  <a:pt x="635306" y="4354187"/>
                  <a:pt x="394771" y="4210968"/>
                </a:cubicBezTo>
                <a:cubicBezTo>
                  <a:pt x="154236" y="4067749"/>
                  <a:pt x="222174" y="3746424"/>
                  <a:pt x="152400" y="3483855"/>
                </a:cubicBezTo>
                <a:cubicBezTo>
                  <a:pt x="91349" y="3254107"/>
                  <a:pt x="106210" y="2781156"/>
                  <a:pt x="19854" y="2662818"/>
                </a:cubicBezTo>
                <a:lnTo>
                  <a:pt x="0" y="2643366"/>
                </a:lnTo>
                <a:lnTo>
                  <a:pt x="0" y="1672747"/>
                </a:lnTo>
                <a:lnTo>
                  <a:pt x="104105" y="1629697"/>
                </a:lnTo>
                <a:cubicBezTo>
                  <a:pt x="220912" y="1576043"/>
                  <a:pt x="337622" y="1509770"/>
                  <a:pt x="438839" y="1467768"/>
                </a:cubicBezTo>
                <a:cubicBezTo>
                  <a:pt x="708752" y="1355763"/>
                  <a:pt x="927253" y="1210707"/>
                  <a:pt x="1210019" y="949975"/>
                </a:cubicBezTo>
                <a:cubicBezTo>
                  <a:pt x="1457440" y="721835"/>
                  <a:pt x="1955092" y="330621"/>
                  <a:pt x="2097781" y="27270"/>
                </a:cubicBezTo>
                <a:close/>
              </a:path>
            </a:pathLst>
          </a:custGeom>
        </p:spPr>
      </p:pic>
      <p:sp>
        <p:nvSpPr>
          <p:cNvPr id="32" name="矩形 259"/>
          <p:cNvSpPr>
            <a:spLocks noChangeArrowheads="1"/>
          </p:cNvSpPr>
          <p:nvPr/>
        </p:nvSpPr>
        <p:spPr bwMode="auto">
          <a:xfrm>
            <a:off x="5935980" y="2226310"/>
            <a:ext cx="3186430" cy="902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913765">
              <a:spcBef>
                <a:spcPct val="20000"/>
              </a:spcBef>
            </a:pPr>
            <a:r>
              <a:rPr lang="zh-CN" altLang="en-US" sz="5865" b="1" cap="all" dirty="0">
                <a:solidFill>
                  <a:srgbClr val="44457B"/>
                </a:solidFill>
                <a:effectLst>
                  <a:outerShdw dist="63500" dir="3000000" algn="t" rotWithShape="0">
                    <a:prstClr val="black">
                      <a:alpha val="13000"/>
                    </a:prstClr>
                  </a:outerShdw>
                </a:effectLst>
                <a:latin typeface="Arial" panose="020B0604020202020204" pitchFamily="34" charset="0"/>
                <a:ea typeface="微软雅黑" panose="020B0503020204020204" pitchFamily="34" charset="-122"/>
                <a:cs typeface="+mn-ea"/>
                <a:sym typeface="Arial" panose="020B0604020202020204" pitchFamily="34" charset="0"/>
              </a:rPr>
              <a:t>第</a:t>
            </a:r>
            <a:r>
              <a:rPr lang="zh-CN" altLang="en-US" sz="5865" b="1" cap="all" dirty="0">
                <a:solidFill>
                  <a:srgbClr val="44457B"/>
                </a:solidFill>
                <a:effectLst>
                  <a:outerShdw dist="63500" dir="3000000" algn="t" rotWithShape="0">
                    <a:prstClr val="black">
                      <a:alpha val="13000"/>
                    </a:prstClr>
                  </a:outerShdw>
                </a:effectLst>
                <a:latin typeface="Arial" panose="020B0604020202020204" pitchFamily="34" charset="0"/>
                <a:ea typeface="微软雅黑" panose="020B0503020204020204" pitchFamily="34" charset="-122"/>
                <a:cs typeface="+mn-ea"/>
                <a:sym typeface="Arial" panose="020B0604020202020204" pitchFamily="34" charset="0"/>
              </a:rPr>
              <a:t>五部分</a:t>
            </a:r>
            <a:endParaRPr lang="zh-CN" altLang="en-US" sz="5865" b="1" cap="all" dirty="0">
              <a:solidFill>
                <a:srgbClr val="44457B"/>
              </a:solidFill>
              <a:effectLst>
                <a:outerShdw dist="63500" dir="3000000" algn="t" rotWithShape="0">
                  <a:prstClr val="black">
                    <a:alpha val="13000"/>
                  </a:prstClr>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矩形 32"/>
          <p:cNvSpPr/>
          <p:nvPr/>
        </p:nvSpPr>
        <p:spPr>
          <a:xfrm>
            <a:off x="6040120" y="3199765"/>
            <a:ext cx="1638935" cy="229235"/>
          </a:xfrm>
          <a:prstGeom prst="rect">
            <a:avLst/>
          </a:prstGeom>
        </p:spPr>
        <p:txBody>
          <a:bodyPr wrap="square" lIns="0" tIns="0" rIns="0" bIns="0">
            <a:noAutofit/>
          </a:bodyPr>
          <a:lstStyle/>
          <a:p>
            <a:pPr algn="dist" defTabSz="913765">
              <a:defRPr/>
            </a:pPr>
            <a:r>
              <a:rPr lang="en-US" altLang="zh-CN" sz="1200" dirty="0">
                <a:solidFill>
                  <a:srgbClr val="44457B"/>
                </a:solidFill>
                <a:latin typeface="Arial" panose="020B0604020202020204" pitchFamily="34" charset="0"/>
                <a:ea typeface="微软雅黑" panose="020B0503020204020204" pitchFamily="34" charset="-122"/>
                <a:cs typeface="+mn-ea"/>
                <a:sym typeface="Arial" panose="020B0604020202020204" pitchFamily="34" charset="0"/>
              </a:rPr>
              <a:t>part  </a:t>
            </a:r>
            <a:r>
              <a:rPr lang="en-US" altLang="zh-CN" sz="1200" dirty="0">
                <a:solidFill>
                  <a:srgbClr val="44457B"/>
                </a:solidFill>
                <a:latin typeface="Arial" panose="020B0604020202020204" pitchFamily="34" charset="0"/>
                <a:ea typeface="微软雅黑" panose="020B0503020204020204" pitchFamily="34" charset="-122"/>
                <a:cs typeface="+mn-ea"/>
                <a:sym typeface="Arial" panose="020B0604020202020204" pitchFamily="34" charset="0"/>
              </a:rPr>
              <a:t>five</a:t>
            </a:r>
            <a:endParaRPr lang="en-US" altLang="zh-CN" sz="1200" dirty="0">
              <a:solidFill>
                <a:srgbClr val="44457B"/>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TextBox 153"/>
          <p:cNvSpPr txBox="1"/>
          <p:nvPr/>
        </p:nvSpPr>
        <p:spPr>
          <a:xfrm>
            <a:off x="5946775" y="3716655"/>
            <a:ext cx="3175635" cy="1064895"/>
          </a:xfrm>
          <a:prstGeom prst="rect">
            <a:avLst/>
          </a:prstGeom>
          <a:noFill/>
        </p:spPr>
        <p:txBody>
          <a:bodyPr wrap="square" lIns="0" tIns="0" rIns="0" bIns="0" rtlCol="0" anchor="t">
            <a:noAutofit/>
          </a:bodyPr>
          <a:lstStyle>
            <a:defPPr>
              <a:defRPr lang="zh-CN"/>
            </a:defPPr>
            <a:lvl1pPr algn="r">
              <a:lnSpc>
                <a:spcPct val="120000"/>
              </a:lnSpc>
              <a:defRPr sz="2000" b="1">
                <a:solidFill>
                  <a:schemeClr val="tx2"/>
                </a:solidFill>
                <a:cs typeface="+mn-ea"/>
              </a:defRPr>
            </a:lvl1pPr>
          </a:lstStyle>
          <a:p>
            <a:pPr algn="l"/>
            <a:r>
              <a:rPr lang="zh-CN" altLang="en-US" sz="4800" dirty="0">
                <a:solidFill>
                  <a:srgbClr val="545687"/>
                </a:solidFill>
                <a:sym typeface="+mn-lt"/>
              </a:rPr>
              <a:t>项目</a:t>
            </a:r>
            <a:r>
              <a:rPr lang="zh-CN" altLang="en-US" sz="4800" dirty="0">
                <a:solidFill>
                  <a:srgbClr val="545687"/>
                </a:solidFill>
                <a:sym typeface="+mn-lt"/>
              </a:rPr>
              <a:t>收尾</a:t>
            </a:r>
            <a:endParaRPr lang="zh-CN" altLang="en-US" sz="4800" dirty="0">
              <a:solidFill>
                <a:srgbClr val="545687"/>
              </a:solidFill>
              <a:sym typeface="+mn-lt"/>
            </a:endParaRPr>
          </a:p>
        </p:txBody>
      </p:sp>
      <p:sp>
        <p:nvSpPr>
          <p:cNvPr id="4" name="矩形 3"/>
          <p:cNvSpPr/>
          <p:nvPr/>
        </p:nvSpPr>
        <p:spPr>
          <a:xfrm>
            <a:off x="6029960" y="4691380"/>
            <a:ext cx="1638935" cy="229235"/>
          </a:xfrm>
          <a:prstGeom prst="rect">
            <a:avLst/>
          </a:prstGeom>
        </p:spPr>
        <p:txBody>
          <a:bodyPr wrap="square" lIns="0" tIns="0" rIns="0" bIns="0">
            <a:noAutofit/>
          </a:bodyPr>
          <a:p>
            <a:pPr algn="dist" defTabSz="913765">
              <a:defRPr/>
            </a:pPr>
            <a:r>
              <a:rPr lang="en-US" altLang="zh-CN" sz="1200" dirty="0">
                <a:solidFill>
                  <a:srgbClr val="44457B"/>
                </a:solidFill>
                <a:latin typeface="Arial" panose="020B0604020202020204" pitchFamily="34" charset="0"/>
                <a:ea typeface="微软雅黑" panose="020B0503020204020204" pitchFamily="34" charset="-122"/>
                <a:cs typeface="+mn-ea"/>
                <a:sym typeface="Arial" panose="020B0604020202020204" pitchFamily="34" charset="0"/>
              </a:rPr>
              <a:t>project  </a:t>
            </a:r>
            <a:r>
              <a:rPr lang="en-US" altLang="zh-CN" sz="1200" dirty="0">
                <a:solidFill>
                  <a:srgbClr val="44457B"/>
                </a:solidFill>
                <a:latin typeface="Arial" panose="020B0604020202020204" pitchFamily="34" charset="0"/>
                <a:ea typeface="微软雅黑" panose="020B0503020204020204" pitchFamily="34" charset="-122"/>
                <a:cs typeface="+mn-ea"/>
                <a:sym typeface="Arial" panose="020B0604020202020204" pitchFamily="34" charset="0"/>
              </a:rPr>
              <a:t>execution</a:t>
            </a:r>
            <a:endParaRPr lang="en-US" altLang="zh-CN" sz="1200" dirty="0">
              <a:solidFill>
                <a:srgbClr val="44457B"/>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vertical)">
                                      <p:cBhvr>
                                        <p:cTn id="7" dur="500"/>
                                        <p:tgtEl>
                                          <p:spTgt spid="32"/>
                                        </p:tgtEl>
                                      </p:cBhvr>
                                    </p:animEffect>
                                  </p:childTnLst>
                                </p:cTn>
                              </p:par>
                            </p:childTnLst>
                          </p:cTn>
                        </p:par>
                        <p:par>
                          <p:cTn id="8" fill="hold">
                            <p:stCondLst>
                              <p:cond delay="500"/>
                            </p:stCondLst>
                            <p:childTnLst>
                              <p:par>
                                <p:cTn id="9" presetID="14" presetClass="entr" presetSubtype="5"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vertical)">
                                      <p:cBhvr>
                                        <p:cTn id="11" dur="500"/>
                                        <p:tgtEl>
                                          <p:spTgt spid="33"/>
                                        </p:tgtEl>
                                      </p:cBhvr>
                                    </p:animEffect>
                                  </p:childTnLst>
                                </p:cTn>
                              </p:par>
                            </p:childTnLst>
                          </p:cTn>
                        </p:par>
                        <p:par>
                          <p:cTn id="12" fill="hold">
                            <p:stCondLst>
                              <p:cond delay="1000"/>
                            </p:stCondLst>
                            <p:childTnLst>
                              <p:par>
                                <p:cTn id="13" presetID="14" presetClass="entr" presetSubtype="5"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3"/>
            <a:ext cx="12191997" cy="6857997"/>
          </a:xfrm>
        </p:spPr>
      </p:pic>
      <p:sp>
        <p:nvSpPr>
          <p:cNvPr id="2" name="矩形 1"/>
          <p:cNvSpPr/>
          <p:nvPr/>
        </p:nvSpPr>
        <p:spPr>
          <a:xfrm>
            <a:off x="711200" y="990600"/>
            <a:ext cx="78232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缺乏适当的人员与技能：用人不当与资源分配失衡是在项目管理最常见的一种失误。一个项目能否圆满完成，人员与技能的配备占据主导因素。用人不当往往会导致项目无法继续执行。这样就算计划再好，也是纸上谈兵。</a:t>
            </a:r>
            <a:endParaRPr lang="zh-CN" altLang="en-US" sz="2400" dirty="0"/>
          </a:p>
          <a:p>
            <a:pPr algn="ctr"/>
            <a:r>
              <a:rPr lang="zh-CN" altLang="en-US" sz="2400" dirty="0"/>
              <a:t>处理：项目经理应全面了解及掌控技能与资源情况。包括对项目顾问、合约承包商和外包商的详细评估。使用项目管理工具可以帮助项目经理充分掌握所有团队成员的技能与工作量分配。在了解分工与职责后。项目经理就可以决定如何在日常工作和项目中合理分配资源。指派专门的资源经理来负责解决人员与资源的分配问题。</a:t>
            </a:r>
            <a:endParaRPr lang="zh-CN" altLang="en-US" sz="2400" dirty="0"/>
          </a:p>
        </p:txBody>
      </p:sp>
      <p:sp>
        <p:nvSpPr>
          <p:cNvPr id="4" name="文本框 3"/>
          <p:cNvSpPr txBox="1"/>
          <p:nvPr/>
        </p:nvSpPr>
        <p:spPr>
          <a:xfrm>
            <a:off x="0" y="-5080"/>
            <a:ext cx="6815455" cy="1198880"/>
          </a:xfrm>
          <a:prstGeom prst="rect">
            <a:avLst/>
          </a:prstGeom>
          <a:noFill/>
        </p:spPr>
        <p:txBody>
          <a:bodyPr wrap="square" rtlCol="0" anchor="t">
            <a:spAutoFit/>
          </a:bodyPr>
          <a:p>
            <a:r>
              <a:rPr lang="zh-CN" altLang="en-US" sz="3600">
                <a:solidFill>
                  <a:srgbClr val="44457B"/>
                </a:solidFill>
              </a:rPr>
              <a:t>项目出现的问题，如何解决的</a:t>
            </a:r>
            <a:endParaRPr lang="zh-CN" altLang="en-US" sz="3600">
              <a:solidFill>
                <a:srgbClr val="44457B"/>
              </a:solidFill>
            </a:endParaRPr>
          </a:p>
          <a:p>
            <a:endParaRPr lang="zh-CN" altLang="en-US" sz="3600">
              <a:solidFill>
                <a:srgbClr val="44457B"/>
              </a:solidFill>
            </a:endParaRPr>
          </a:p>
        </p:txBody>
      </p:sp>
      <p:sp>
        <p:nvSpPr>
          <p:cNvPr id="5" name="文本框 4"/>
          <p:cNvSpPr txBox="1"/>
          <p:nvPr/>
        </p:nvSpPr>
        <p:spPr>
          <a:xfrm>
            <a:off x="587375" y="798830"/>
            <a:ext cx="10913745" cy="5077460"/>
          </a:xfrm>
          <a:prstGeom prst="rect">
            <a:avLst/>
          </a:prstGeom>
          <a:noFill/>
        </p:spPr>
        <p:txBody>
          <a:bodyPr wrap="square" rtlCol="0">
            <a:spAutoFit/>
          </a:bodyPr>
          <a:p>
            <a:r>
              <a:rPr lang="en-US" altLang="zh-CN" sz="2400"/>
              <a:t>      </a:t>
            </a:r>
            <a:r>
              <a:rPr lang="zh-CN" altLang="en-US" sz="2400"/>
              <a:t>缺乏适当的人员与技能：用人不当与资源分配失衡是在项目管理最常见的一种失误。一个项目能否圆满完成，人员与技能的配备占据主导因素。用人不当往往会导致项目无法继续执行。这样就算计划再好，也是纸上谈兵。</a:t>
            </a:r>
            <a:endParaRPr lang="zh-CN" altLang="en-US" sz="2400"/>
          </a:p>
          <a:p>
            <a:endParaRPr lang="zh-CN" altLang="en-US" sz="2400"/>
          </a:p>
          <a:p>
            <a:r>
              <a:rPr lang="en-US" altLang="zh-CN" sz="2000"/>
              <a:t>      </a:t>
            </a:r>
            <a:r>
              <a:rPr lang="zh-CN" altLang="en-US" sz="2000"/>
              <a:t>处理：项目经理应全面了解及掌控技能与资源情况。包括对项目顾问、合约承包商和外包商的详细评估。使用项目管理工具可以帮助项目经理充分掌握所有团队成员的技能与工作量分配。在了解分工与职责后。项目经理就可以决定如何在日常工作和项目中合理分配资源。指派专门的资源经理来负责解决人员与资源的分配问题。</a:t>
            </a:r>
            <a:endParaRPr lang="zh-CN" altLang="en-US" sz="2000"/>
          </a:p>
          <a:p>
            <a:endParaRPr lang="zh-CN" altLang="en-US" sz="2000"/>
          </a:p>
          <a:p>
            <a:endParaRPr lang="zh-CN" altLang="en-US" sz="2000"/>
          </a:p>
          <a:p>
            <a:r>
              <a:rPr lang="en-US" altLang="zh-CN" sz="2400"/>
              <a:t>     </a:t>
            </a:r>
            <a:r>
              <a:rPr lang="zh-CN" altLang="en-US" sz="2400"/>
              <a:t>没有遵循标准的项目管理流程：缺乏合理的流程会抬高项目风险，放大项目失败的可能性，最终导致无法在限定的时间与预算内完成项目。</a:t>
            </a:r>
            <a:endParaRPr lang="zh-CN" altLang="en-US" sz="2400"/>
          </a:p>
          <a:p>
            <a:r>
              <a:rPr lang="en-US" altLang="zh-CN" sz="2000"/>
              <a:t>      </a:t>
            </a:r>
            <a:r>
              <a:rPr lang="zh-CN" altLang="en-US" sz="2000"/>
              <a:t>处理：制定良好的项目管理流程能提高项目效率，并及时捕捉项目执行过程中的各种问题，控制风险，IT项目经理应事先建立可重复的流程来进行项目规划、资源分配与成员沟通，这样才能保障项目的回报与成效。</a:t>
            </a:r>
            <a:endParaRPr lang="zh-CN" altLang="en-US" sz="20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3"/>
            <a:ext cx="12191997" cy="6857997"/>
          </a:xfrm>
        </p:spPr>
      </p:pic>
      <p:sp>
        <p:nvSpPr>
          <p:cNvPr id="2" name="矩形 1"/>
          <p:cNvSpPr/>
          <p:nvPr/>
        </p:nvSpPr>
        <p:spPr>
          <a:xfrm>
            <a:off x="711200" y="1193800"/>
            <a:ext cx="78232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 name="文本框 3"/>
          <p:cNvSpPr txBox="1"/>
          <p:nvPr/>
        </p:nvSpPr>
        <p:spPr>
          <a:xfrm>
            <a:off x="711835" y="1023620"/>
            <a:ext cx="10602595" cy="4079240"/>
          </a:xfrm>
          <a:prstGeom prst="rect">
            <a:avLst/>
          </a:prstGeom>
          <a:noFill/>
        </p:spPr>
        <p:txBody>
          <a:bodyPr wrap="square" rtlCol="0" anchor="t">
            <a:noAutofit/>
          </a:bodyPr>
          <a:p>
            <a:r>
              <a:rPr lang="en-US" altLang="zh-CN" sz="2800"/>
              <a:t>    </a:t>
            </a:r>
            <a:r>
              <a:rPr lang="zh-CN" altLang="en-US" sz="2800"/>
              <a:t>流程太多太杂：过多的流程会让项目失去灵活性，继而影响参与者的积极性。</a:t>
            </a:r>
            <a:endParaRPr lang="zh-CN" altLang="en-US" sz="2800"/>
          </a:p>
          <a:p>
            <a:endParaRPr lang="zh-CN" altLang="en-US" sz="2800"/>
          </a:p>
          <a:p>
            <a:r>
              <a:rPr lang="en-US" altLang="zh-CN"/>
              <a:t>      </a:t>
            </a:r>
            <a:r>
              <a:rPr lang="zh-CN" altLang="en-US"/>
              <a:t>处理：与项目支持者及参与者积极沟通。</a:t>
            </a:r>
            <a:endParaRPr lang="zh-CN" altLang="en-US"/>
          </a:p>
          <a:p>
            <a:endParaRPr lang="zh-CN" altLang="en-US"/>
          </a:p>
          <a:p>
            <a:endParaRPr lang="zh-CN" altLang="en-US"/>
          </a:p>
          <a:p>
            <a:endParaRPr lang="zh-CN" altLang="en-US"/>
          </a:p>
          <a:p>
            <a:endParaRPr lang="zh-CN" altLang="en-US"/>
          </a:p>
          <a:p>
            <a:r>
              <a:rPr lang="en-US" altLang="zh-CN" sz="2800"/>
              <a:t>     </a:t>
            </a:r>
            <a:r>
              <a:rPr lang="zh-CN" altLang="en-US" sz="2800"/>
              <a:t>对不合理的项目期限不作反驳：使工作陷入无法如期完成项目的窘境。</a:t>
            </a:r>
            <a:endParaRPr lang="zh-CN" altLang="en-US" sz="2800"/>
          </a:p>
          <a:p>
            <a:r>
              <a:rPr lang="en-US" altLang="zh-CN"/>
              <a:t>      </a:t>
            </a:r>
            <a:r>
              <a:rPr lang="zh-CN" altLang="en-US"/>
              <a:t>处理：IT项目经理应根据实际情况和项目参与者的意见对项目期限做出相对应的调整。</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3"/>
            <a:ext cx="12191997" cy="6857997"/>
          </a:xfrm>
        </p:spPr>
      </p:pic>
      <p:sp>
        <p:nvSpPr>
          <p:cNvPr id="2" name="矩形 1"/>
          <p:cNvSpPr/>
          <p:nvPr/>
        </p:nvSpPr>
        <p:spPr>
          <a:xfrm>
            <a:off x="711200" y="1193800"/>
            <a:ext cx="78232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 name="文本框 3"/>
          <p:cNvSpPr txBox="1"/>
          <p:nvPr/>
        </p:nvSpPr>
        <p:spPr>
          <a:xfrm>
            <a:off x="1151255" y="933450"/>
            <a:ext cx="9676130" cy="4636135"/>
          </a:xfrm>
          <a:prstGeom prst="rect">
            <a:avLst/>
          </a:prstGeom>
          <a:noFill/>
        </p:spPr>
        <p:txBody>
          <a:bodyPr wrap="square" rtlCol="0" anchor="t">
            <a:noAutofit/>
          </a:bodyPr>
          <a:p>
            <a:r>
              <a:rPr lang="zh-CN" altLang="en-US" sz="3200">
                <a:solidFill>
                  <a:srgbClr val="44457B"/>
                </a:solidFill>
              </a:rPr>
              <a:t>项目经理总结</a:t>
            </a:r>
            <a:r>
              <a:rPr lang="en-US" altLang="zh-CN" sz="3200">
                <a:solidFill>
                  <a:srgbClr val="44457B"/>
                </a:solidFill>
              </a:rPr>
              <a:t> </a:t>
            </a:r>
            <a:endParaRPr lang="en-US" altLang="zh-CN" sz="3200">
              <a:solidFill>
                <a:srgbClr val="44457B"/>
              </a:solidFill>
            </a:endParaRPr>
          </a:p>
          <a:p>
            <a:endParaRPr lang="zh-CN" altLang="en-US" sz="3200">
              <a:solidFill>
                <a:srgbClr val="44457B"/>
              </a:solidFill>
            </a:endParaRPr>
          </a:p>
          <a:p>
            <a:r>
              <a:rPr lang="en-US" altLang="zh-CN"/>
              <a:t>        </a:t>
            </a:r>
            <a:r>
              <a:rPr lang="zh-CN" altLang="en-US"/>
              <a:t>通过这一次的项目实践，我深刻体会到作为项目管理者需要去学习有很多，第一次在很多方面还缺少经验。只有在掌握了丰富的理论知识，积累丰富的安装经验后，才能在实践工作中更得心应手。关于不足和需要完善的地方，将在以后的工作中努力学习，不断总结，扬长避短。 每个人的人生也如项目一样，是独一无二的；有些的人生也如项目创造出无与伦比的产品，但有些人生也会如那些戛然而止的项目，匆匆逝去。不妨将PMBOK的理念用于规划和管理人生，那么请问：人生的项目章程在哪里...？</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p:pic>
      <p:sp>
        <p:nvSpPr>
          <p:cNvPr id="2" name="矩形 1"/>
          <p:cNvSpPr/>
          <p:nvPr/>
        </p:nvSpPr>
        <p:spPr>
          <a:xfrm>
            <a:off x="711200" y="1193800"/>
            <a:ext cx="78232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3340261" y="584200"/>
            <a:ext cx="5511479" cy="3403338"/>
          </a:xfrm>
          <a:custGeom>
            <a:avLst/>
            <a:gdLst>
              <a:gd name="connsiteX0" fmla="*/ 2108472 w 7620000"/>
              <a:gd name="connsiteY0" fmla="*/ 0 h 4705350"/>
              <a:gd name="connsiteX1" fmla="*/ 6211420 w 7620000"/>
              <a:gd name="connsiteY1" fmla="*/ 0 h 4705350"/>
              <a:gd name="connsiteX2" fmla="*/ 6239693 w 7620000"/>
              <a:gd name="connsiteY2" fmla="*/ 91530 h 4705350"/>
              <a:gd name="connsiteX3" fmla="*/ 6509133 w 7620000"/>
              <a:gd name="connsiteY3" fmla="*/ 520317 h 4705350"/>
              <a:gd name="connsiteX4" fmla="*/ 7507537 w 7620000"/>
              <a:gd name="connsiteY4" fmla="*/ 952116 h 4705350"/>
              <a:gd name="connsiteX5" fmla="*/ 7620000 w 7620000"/>
              <a:gd name="connsiteY5" fmla="*/ 973848 h 4705350"/>
              <a:gd name="connsiteX6" fmla="*/ 7620000 w 7620000"/>
              <a:gd name="connsiteY6" fmla="*/ 3015460 h 4705350"/>
              <a:gd name="connsiteX7" fmla="*/ 7615736 w 7620000"/>
              <a:gd name="connsiteY7" fmla="*/ 3020210 h 4705350"/>
              <a:gd name="connsiteX8" fmla="*/ 7357431 w 7620000"/>
              <a:gd name="connsiteY8" fmla="*/ 3351652 h 4705350"/>
              <a:gd name="connsiteX9" fmla="*/ 7170145 w 7620000"/>
              <a:gd name="connsiteY9" fmla="*/ 3946563 h 4705350"/>
              <a:gd name="connsiteX10" fmla="*/ 6960824 w 7620000"/>
              <a:gd name="connsiteY10" fmla="*/ 4376221 h 4705350"/>
              <a:gd name="connsiteX11" fmla="*/ 5859137 w 7620000"/>
              <a:gd name="connsiteY11" fmla="*/ 4387238 h 4705350"/>
              <a:gd name="connsiteX12" fmla="*/ 5682975 w 7620000"/>
              <a:gd name="connsiteY12" fmla="*/ 4635957 h 4705350"/>
              <a:gd name="connsiteX13" fmla="*/ 5664780 w 7620000"/>
              <a:gd name="connsiteY13" fmla="*/ 4705350 h 4705350"/>
              <a:gd name="connsiteX14" fmla="*/ 2243665 w 7620000"/>
              <a:gd name="connsiteY14" fmla="*/ 4705350 h 4705350"/>
              <a:gd name="connsiteX15" fmla="*/ 2146454 w 7620000"/>
              <a:gd name="connsiteY15" fmla="*/ 4635117 h 4705350"/>
              <a:gd name="connsiteX16" fmla="*/ 1595611 w 7620000"/>
              <a:gd name="connsiteY16" fmla="*/ 4343170 h 4705350"/>
              <a:gd name="connsiteX17" fmla="*/ 394771 w 7620000"/>
              <a:gd name="connsiteY17" fmla="*/ 4210968 h 4705350"/>
              <a:gd name="connsiteX18" fmla="*/ 152400 w 7620000"/>
              <a:gd name="connsiteY18" fmla="*/ 3483855 h 4705350"/>
              <a:gd name="connsiteX19" fmla="*/ 19854 w 7620000"/>
              <a:gd name="connsiteY19" fmla="*/ 2662818 h 4705350"/>
              <a:gd name="connsiteX20" fmla="*/ 0 w 7620000"/>
              <a:gd name="connsiteY20" fmla="*/ 2643366 h 4705350"/>
              <a:gd name="connsiteX21" fmla="*/ 0 w 7620000"/>
              <a:gd name="connsiteY21" fmla="*/ 1672747 h 4705350"/>
              <a:gd name="connsiteX22" fmla="*/ 104105 w 7620000"/>
              <a:gd name="connsiteY22" fmla="*/ 1629697 h 4705350"/>
              <a:gd name="connsiteX23" fmla="*/ 438839 w 7620000"/>
              <a:gd name="connsiteY23" fmla="*/ 1467768 h 4705350"/>
              <a:gd name="connsiteX24" fmla="*/ 1210019 w 7620000"/>
              <a:gd name="connsiteY24" fmla="*/ 949975 h 4705350"/>
              <a:gd name="connsiteX25" fmla="*/ 2097781 w 7620000"/>
              <a:gd name="connsiteY25" fmla="*/ 27270 h 470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620000" h="4705350">
                <a:moveTo>
                  <a:pt x="2108472" y="0"/>
                </a:moveTo>
                <a:lnTo>
                  <a:pt x="6211420" y="0"/>
                </a:lnTo>
                <a:lnTo>
                  <a:pt x="6239693" y="91530"/>
                </a:lnTo>
                <a:cubicBezTo>
                  <a:pt x="6301878" y="260474"/>
                  <a:pt x="6392079" y="418411"/>
                  <a:pt x="6509133" y="520317"/>
                </a:cubicBezTo>
                <a:cubicBezTo>
                  <a:pt x="6704224" y="690161"/>
                  <a:pt x="7137439" y="865025"/>
                  <a:pt x="7507537" y="952116"/>
                </a:cubicBezTo>
                <a:lnTo>
                  <a:pt x="7620000" y="973848"/>
                </a:lnTo>
                <a:lnTo>
                  <a:pt x="7620000" y="3015460"/>
                </a:lnTo>
                <a:lnTo>
                  <a:pt x="7615736" y="3020210"/>
                </a:lnTo>
                <a:cubicBezTo>
                  <a:pt x="7510462" y="3145861"/>
                  <a:pt x="7414581" y="3281420"/>
                  <a:pt x="7357431" y="3351652"/>
                </a:cubicBezTo>
                <a:cubicBezTo>
                  <a:pt x="7205031" y="3538939"/>
                  <a:pt x="7236246" y="3775802"/>
                  <a:pt x="7170145" y="3946563"/>
                </a:cubicBezTo>
                <a:cubicBezTo>
                  <a:pt x="7104044" y="4117325"/>
                  <a:pt x="7179325" y="4302775"/>
                  <a:pt x="6960824" y="4376221"/>
                </a:cubicBezTo>
                <a:cubicBezTo>
                  <a:pt x="6742323" y="4449667"/>
                  <a:pt x="6053768" y="4262380"/>
                  <a:pt x="5859137" y="4387238"/>
                </a:cubicBezTo>
                <a:cubicBezTo>
                  <a:pt x="5786151" y="4434060"/>
                  <a:pt x="5721427" y="4528392"/>
                  <a:pt x="5682975" y="4635957"/>
                </a:cubicBezTo>
                <a:lnTo>
                  <a:pt x="5664780" y="4705350"/>
                </a:lnTo>
                <a:lnTo>
                  <a:pt x="2243665" y="4705350"/>
                </a:lnTo>
                <a:lnTo>
                  <a:pt x="2146454" y="4635117"/>
                </a:lnTo>
                <a:cubicBezTo>
                  <a:pt x="1973856" y="4517145"/>
                  <a:pt x="1773716" y="4406517"/>
                  <a:pt x="1595611" y="4343170"/>
                </a:cubicBezTo>
                <a:cubicBezTo>
                  <a:pt x="1239398" y="4216476"/>
                  <a:pt x="635306" y="4354187"/>
                  <a:pt x="394771" y="4210968"/>
                </a:cubicBezTo>
                <a:cubicBezTo>
                  <a:pt x="154236" y="4067749"/>
                  <a:pt x="222174" y="3746424"/>
                  <a:pt x="152400" y="3483855"/>
                </a:cubicBezTo>
                <a:cubicBezTo>
                  <a:pt x="91349" y="3254107"/>
                  <a:pt x="106210" y="2781156"/>
                  <a:pt x="19854" y="2662818"/>
                </a:cubicBezTo>
                <a:lnTo>
                  <a:pt x="0" y="2643366"/>
                </a:lnTo>
                <a:lnTo>
                  <a:pt x="0" y="1672747"/>
                </a:lnTo>
                <a:lnTo>
                  <a:pt x="104105" y="1629697"/>
                </a:lnTo>
                <a:cubicBezTo>
                  <a:pt x="220912" y="1576043"/>
                  <a:pt x="337622" y="1509770"/>
                  <a:pt x="438839" y="1467768"/>
                </a:cubicBezTo>
                <a:cubicBezTo>
                  <a:pt x="708752" y="1355763"/>
                  <a:pt x="927253" y="1210707"/>
                  <a:pt x="1210019" y="949975"/>
                </a:cubicBezTo>
                <a:cubicBezTo>
                  <a:pt x="1457440" y="721835"/>
                  <a:pt x="1955092" y="330621"/>
                  <a:pt x="2097781" y="27270"/>
                </a:cubicBezTo>
                <a:close/>
              </a:path>
            </a:pathLst>
          </a:custGeom>
        </p:spPr>
      </p:pic>
      <p:sp>
        <p:nvSpPr>
          <p:cNvPr id="32" name="矩形 259"/>
          <p:cNvSpPr>
            <a:spLocks noChangeArrowheads="1"/>
          </p:cNvSpPr>
          <p:nvPr/>
        </p:nvSpPr>
        <p:spPr bwMode="auto">
          <a:xfrm>
            <a:off x="2455043" y="4383194"/>
            <a:ext cx="7095355" cy="9028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defTabSz="913765">
              <a:spcBef>
                <a:spcPct val="20000"/>
              </a:spcBef>
            </a:pPr>
            <a:r>
              <a:rPr lang="zh-CN" altLang="en-US" sz="5865" b="1" cap="all" dirty="0">
                <a:solidFill>
                  <a:srgbClr val="44457B"/>
                </a:solidFill>
                <a:effectLst>
                  <a:outerShdw dist="63500" dir="3000000" algn="t" rotWithShape="0">
                    <a:prstClr val="black">
                      <a:alpha val="13000"/>
                    </a:prstClr>
                  </a:outerShdw>
                </a:effectLst>
                <a:latin typeface="Arial" panose="020B0604020202020204" pitchFamily="34" charset="0"/>
                <a:ea typeface="微软雅黑" panose="020B0503020204020204" pitchFamily="34" charset="-122"/>
                <a:cs typeface="+mn-ea"/>
                <a:sym typeface="Arial" panose="020B0604020202020204" pitchFamily="34" charset="0"/>
              </a:rPr>
              <a:t>越努力越幸运</a:t>
            </a:r>
            <a:endParaRPr lang="zh-CN" altLang="en-US" sz="5865" b="1" cap="all" dirty="0">
              <a:solidFill>
                <a:srgbClr val="44457B"/>
              </a:solidFill>
              <a:effectLst>
                <a:outerShdw dist="63500" dir="3000000" algn="t" rotWithShape="0">
                  <a:prstClr val="black">
                    <a:alpha val="13000"/>
                  </a:prstClr>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矩形 32"/>
          <p:cNvSpPr/>
          <p:nvPr/>
        </p:nvSpPr>
        <p:spPr>
          <a:xfrm>
            <a:off x="3813832" y="5436357"/>
            <a:ext cx="4377773" cy="123111"/>
          </a:xfrm>
          <a:prstGeom prst="rect">
            <a:avLst/>
          </a:prstGeom>
        </p:spPr>
        <p:txBody>
          <a:bodyPr wrap="square" lIns="0" tIns="0" rIns="0" bIns="0">
            <a:spAutoFit/>
          </a:bodyPr>
          <a:lstStyle/>
          <a:p>
            <a:pPr algn="dist" defTabSz="913765">
              <a:defRPr/>
            </a:pPr>
            <a:r>
              <a:rPr lang="zh-CN" altLang="en-US" sz="800" dirty="0">
                <a:solidFill>
                  <a:srgbClr val="44457B"/>
                </a:solidFill>
                <a:latin typeface="Arial" panose="020B0604020202020204" pitchFamily="34" charset="0"/>
                <a:ea typeface="微软雅黑" panose="020B0503020204020204" pitchFamily="34" charset="-122"/>
                <a:cs typeface="+mn-ea"/>
                <a:sym typeface="Arial" panose="020B0604020202020204" pitchFamily="34" charset="0"/>
              </a:rPr>
              <a:t>GREAT ACHIEVEMENTS</a:t>
            </a:r>
            <a:endParaRPr lang="zh-CN" altLang="en-US" sz="800" dirty="0">
              <a:solidFill>
                <a:srgbClr val="44457B"/>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vertical)">
                                      <p:cBhvr>
                                        <p:cTn id="7" dur="500"/>
                                        <p:tgtEl>
                                          <p:spTgt spid="32"/>
                                        </p:tgtEl>
                                      </p:cBhvr>
                                    </p:animEffect>
                                  </p:childTnLst>
                                </p:cTn>
                              </p:par>
                            </p:childTnLst>
                          </p:cTn>
                        </p:par>
                        <p:par>
                          <p:cTn id="8" fill="hold">
                            <p:stCondLst>
                              <p:cond delay="500"/>
                            </p:stCondLst>
                            <p:childTnLst>
                              <p:par>
                                <p:cTn id="9" presetID="14" presetClass="entr" presetSubtype="5"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vertical)">
                                      <p:cBhvr>
                                        <p:cTn id="1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0       _5"/>
          <p:cNvSpPr/>
          <p:nvPr/>
        </p:nvSpPr>
        <p:spPr>
          <a:xfrm>
            <a:off x="1008501" y="1791449"/>
            <a:ext cx="3998059" cy="3998059"/>
          </a:xfrm>
          <a:prstGeom prst="diamond">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5" name="0     _6"/>
          <p:cNvSpPr/>
          <p:nvPr/>
        </p:nvSpPr>
        <p:spPr>
          <a:xfrm>
            <a:off x="791367" y="2443791"/>
            <a:ext cx="850712" cy="850712"/>
          </a:xfrm>
          <a:prstGeom prst="diamond">
            <a:avLst/>
          </a:prstGeom>
          <a:solidFill>
            <a:srgbClr val="545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6" name="0        _7"/>
          <p:cNvSpPr>
            <a:spLocks noEditPoints="1"/>
          </p:cNvSpPr>
          <p:nvPr/>
        </p:nvSpPr>
        <p:spPr bwMode="auto">
          <a:xfrm>
            <a:off x="1068022" y="2728749"/>
            <a:ext cx="297403" cy="280795"/>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47" name="0      _10"/>
          <p:cNvSpPr/>
          <p:nvPr/>
        </p:nvSpPr>
        <p:spPr>
          <a:xfrm>
            <a:off x="4496959" y="2584188"/>
            <a:ext cx="850712" cy="850712"/>
          </a:xfrm>
          <a:prstGeom prst="diamond">
            <a:avLst/>
          </a:prstGeom>
          <a:solidFill>
            <a:srgbClr val="545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8" name="0     _11"/>
          <p:cNvSpPr>
            <a:spLocks noEditPoints="1"/>
          </p:cNvSpPr>
          <p:nvPr/>
        </p:nvSpPr>
        <p:spPr bwMode="auto">
          <a:xfrm>
            <a:off x="4776078" y="2862620"/>
            <a:ext cx="292475" cy="293848"/>
          </a:xfrm>
          <a:custGeom>
            <a:avLst/>
            <a:gdLst>
              <a:gd name="T0" fmla="*/ 83 w 106"/>
              <a:gd name="T1" fmla="*/ 53 h 106"/>
              <a:gd name="T2" fmla="*/ 104 w 106"/>
              <a:gd name="T3" fmla="*/ 22 h 106"/>
              <a:gd name="T4" fmla="*/ 72 w 106"/>
              <a:gd name="T5" fmla="*/ 4 h 106"/>
              <a:gd name="T6" fmla="*/ 31 w 106"/>
              <a:gd name="T7" fmla="*/ 2 h 106"/>
              <a:gd name="T8" fmla="*/ 2 w 106"/>
              <a:gd name="T9" fmla="*/ 26 h 106"/>
              <a:gd name="T10" fmla="*/ 23 w 106"/>
              <a:gd name="T11" fmla="*/ 53 h 106"/>
              <a:gd name="T12" fmla="*/ 1 w 106"/>
              <a:gd name="T13" fmla="*/ 77 h 106"/>
              <a:gd name="T14" fmla="*/ 5 w 106"/>
              <a:gd name="T15" fmla="*/ 105 h 106"/>
              <a:gd name="T16" fmla="*/ 32 w 106"/>
              <a:gd name="T17" fmla="*/ 104 h 106"/>
              <a:gd name="T18" fmla="*/ 74 w 106"/>
              <a:gd name="T19" fmla="*/ 104 h 106"/>
              <a:gd name="T20" fmla="*/ 80 w 106"/>
              <a:gd name="T21" fmla="*/ 104 h 106"/>
              <a:gd name="T22" fmla="*/ 104 w 106"/>
              <a:gd name="T23" fmla="*/ 75 h 106"/>
              <a:gd name="T24" fmla="*/ 77 w 106"/>
              <a:gd name="T25" fmla="*/ 9 h 106"/>
              <a:gd name="T26" fmla="*/ 96 w 106"/>
              <a:gd name="T27" fmla="*/ 24 h 106"/>
              <a:gd name="T28" fmla="*/ 90 w 106"/>
              <a:gd name="T29" fmla="*/ 36 h 106"/>
              <a:gd name="T30" fmla="*/ 85 w 106"/>
              <a:gd name="T31" fmla="*/ 31 h 106"/>
              <a:gd name="T32" fmla="*/ 85 w 106"/>
              <a:gd name="T33" fmla="*/ 31 h 106"/>
              <a:gd name="T34" fmla="*/ 75 w 106"/>
              <a:gd name="T35" fmla="*/ 21 h 106"/>
              <a:gd name="T36" fmla="*/ 75 w 106"/>
              <a:gd name="T37" fmla="*/ 21 h 106"/>
              <a:gd name="T38" fmla="*/ 75 w 106"/>
              <a:gd name="T39" fmla="*/ 21 h 106"/>
              <a:gd name="T40" fmla="*/ 75 w 106"/>
              <a:gd name="T41" fmla="*/ 20 h 106"/>
              <a:gd name="T42" fmla="*/ 77 w 106"/>
              <a:gd name="T43" fmla="*/ 9 h 106"/>
              <a:gd name="T44" fmla="*/ 80 w 106"/>
              <a:gd name="T45" fmla="*/ 33 h 106"/>
              <a:gd name="T46" fmla="*/ 15 w 106"/>
              <a:gd name="T47" fmla="*/ 84 h 106"/>
              <a:gd name="T48" fmla="*/ 80 w 106"/>
              <a:gd name="T49" fmla="*/ 33 h 106"/>
              <a:gd name="T50" fmla="*/ 10 w 106"/>
              <a:gd name="T51" fmla="*/ 29 h 106"/>
              <a:gd name="T52" fmla="*/ 32 w 106"/>
              <a:gd name="T53" fmla="*/ 14 h 106"/>
              <a:gd name="T54" fmla="*/ 25 w 106"/>
              <a:gd name="T55" fmla="*/ 24 h 106"/>
              <a:gd name="T56" fmla="*/ 35 w 106"/>
              <a:gd name="T57" fmla="*/ 17 h 106"/>
              <a:gd name="T58" fmla="*/ 37 w 106"/>
              <a:gd name="T59" fmla="*/ 26 h 106"/>
              <a:gd name="T60" fmla="*/ 41 w 106"/>
              <a:gd name="T61" fmla="*/ 29 h 106"/>
              <a:gd name="T62" fmla="*/ 47 w 106"/>
              <a:gd name="T63" fmla="*/ 29 h 106"/>
              <a:gd name="T64" fmla="*/ 10 w 106"/>
              <a:gd name="T65" fmla="*/ 29 h 106"/>
              <a:gd name="T66" fmla="*/ 67 w 106"/>
              <a:gd name="T67" fmla="*/ 19 h 106"/>
              <a:gd name="T68" fmla="*/ 12 w 106"/>
              <a:gd name="T69" fmla="*/ 80 h 106"/>
              <a:gd name="T70" fmla="*/ 67 w 106"/>
              <a:gd name="T71" fmla="*/ 19 h 106"/>
              <a:gd name="T72" fmla="*/ 8 w 106"/>
              <a:gd name="T73" fmla="*/ 98 h 106"/>
              <a:gd name="T74" fmla="*/ 22 w 106"/>
              <a:gd name="T75" fmla="*/ 98 h 106"/>
              <a:gd name="T76" fmla="*/ 28 w 106"/>
              <a:gd name="T77" fmla="*/ 97 h 106"/>
              <a:gd name="T78" fmla="*/ 25 w 106"/>
              <a:gd name="T79" fmla="*/ 94 h 106"/>
              <a:gd name="T80" fmla="*/ 86 w 106"/>
              <a:gd name="T81" fmla="*/ 39 h 106"/>
              <a:gd name="T82" fmla="*/ 77 w 106"/>
              <a:gd name="T83" fmla="*/ 96 h 106"/>
              <a:gd name="T84" fmla="*/ 59 w 106"/>
              <a:gd name="T85" fmla="*/ 77 h 106"/>
              <a:gd name="T86" fmla="*/ 81 w 106"/>
              <a:gd name="T87" fmla="*/ 62 h 106"/>
              <a:gd name="T88" fmla="*/ 77 w 106"/>
              <a:gd name="T89" fmla="*/ 69 h 106"/>
              <a:gd name="T90" fmla="*/ 84 w 106"/>
              <a:gd name="T91" fmla="*/ 66 h 106"/>
              <a:gd name="T92" fmla="*/ 83 w 106"/>
              <a:gd name="T93" fmla="*/ 78 h 106"/>
              <a:gd name="T94" fmla="*/ 86 w 106"/>
              <a:gd name="T95" fmla="*/ 81 h 106"/>
              <a:gd name="T96" fmla="*/ 96 w 106"/>
              <a:gd name="T97"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06">
                <a:moveTo>
                  <a:pt x="104" y="75"/>
                </a:moveTo>
                <a:cubicBezTo>
                  <a:pt x="83" y="53"/>
                  <a:pt x="83" y="53"/>
                  <a:pt x="83" y="53"/>
                </a:cubicBezTo>
                <a:cubicBezTo>
                  <a:pt x="102" y="34"/>
                  <a:pt x="102" y="34"/>
                  <a:pt x="102" y="34"/>
                </a:cubicBezTo>
                <a:cubicBezTo>
                  <a:pt x="105" y="31"/>
                  <a:pt x="106" y="27"/>
                  <a:pt x="104" y="22"/>
                </a:cubicBezTo>
                <a:cubicBezTo>
                  <a:pt x="102" y="17"/>
                  <a:pt x="92" y="9"/>
                  <a:pt x="87" y="4"/>
                </a:cubicBezTo>
                <a:cubicBezTo>
                  <a:pt x="83" y="0"/>
                  <a:pt x="76" y="0"/>
                  <a:pt x="72" y="4"/>
                </a:cubicBezTo>
                <a:cubicBezTo>
                  <a:pt x="52" y="23"/>
                  <a:pt x="52" y="23"/>
                  <a:pt x="52" y="23"/>
                </a:cubicBezTo>
                <a:cubicBezTo>
                  <a:pt x="31" y="2"/>
                  <a:pt x="31" y="2"/>
                  <a:pt x="31" y="2"/>
                </a:cubicBezTo>
                <a:cubicBezTo>
                  <a:pt x="30" y="1"/>
                  <a:pt x="27" y="1"/>
                  <a:pt x="26" y="2"/>
                </a:cubicBezTo>
                <a:cubicBezTo>
                  <a:pt x="2" y="26"/>
                  <a:pt x="2" y="26"/>
                  <a:pt x="2" y="26"/>
                </a:cubicBezTo>
                <a:cubicBezTo>
                  <a:pt x="0" y="28"/>
                  <a:pt x="0" y="30"/>
                  <a:pt x="2" y="31"/>
                </a:cubicBezTo>
                <a:cubicBezTo>
                  <a:pt x="23" y="53"/>
                  <a:pt x="23" y="53"/>
                  <a:pt x="23" y="53"/>
                </a:cubicBezTo>
                <a:cubicBezTo>
                  <a:pt x="2" y="74"/>
                  <a:pt x="2" y="74"/>
                  <a:pt x="2" y="74"/>
                </a:cubicBezTo>
                <a:cubicBezTo>
                  <a:pt x="1" y="75"/>
                  <a:pt x="1" y="76"/>
                  <a:pt x="1" y="77"/>
                </a:cubicBezTo>
                <a:cubicBezTo>
                  <a:pt x="1" y="85"/>
                  <a:pt x="1" y="93"/>
                  <a:pt x="1" y="101"/>
                </a:cubicBezTo>
                <a:cubicBezTo>
                  <a:pt x="1" y="103"/>
                  <a:pt x="2" y="105"/>
                  <a:pt x="5" y="105"/>
                </a:cubicBezTo>
                <a:cubicBezTo>
                  <a:pt x="29" y="105"/>
                  <a:pt x="29" y="105"/>
                  <a:pt x="29" y="105"/>
                </a:cubicBezTo>
                <a:cubicBezTo>
                  <a:pt x="30" y="105"/>
                  <a:pt x="31" y="105"/>
                  <a:pt x="32" y="104"/>
                </a:cubicBezTo>
                <a:cubicBezTo>
                  <a:pt x="53" y="83"/>
                  <a:pt x="53" y="83"/>
                  <a:pt x="53" y="83"/>
                </a:cubicBezTo>
                <a:cubicBezTo>
                  <a:pt x="74" y="104"/>
                  <a:pt x="74" y="104"/>
                  <a:pt x="74" y="104"/>
                </a:cubicBezTo>
                <a:cubicBezTo>
                  <a:pt x="75" y="104"/>
                  <a:pt x="75" y="104"/>
                  <a:pt x="75" y="104"/>
                </a:cubicBezTo>
                <a:cubicBezTo>
                  <a:pt x="76" y="106"/>
                  <a:pt x="78" y="106"/>
                  <a:pt x="80" y="104"/>
                </a:cubicBezTo>
                <a:cubicBezTo>
                  <a:pt x="104" y="80"/>
                  <a:pt x="104" y="80"/>
                  <a:pt x="104" y="80"/>
                </a:cubicBezTo>
                <a:cubicBezTo>
                  <a:pt x="105" y="79"/>
                  <a:pt x="105" y="76"/>
                  <a:pt x="104" y="75"/>
                </a:cubicBezTo>
                <a:close/>
                <a:moveTo>
                  <a:pt x="77" y="9"/>
                </a:moveTo>
                <a:cubicBezTo>
                  <a:pt x="77" y="9"/>
                  <a:pt x="77" y="9"/>
                  <a:pt x="77" y="9"/>
                </a:cubicBezTo>
                <a:cubicBezTo>
                  <a:pt x="78" y="8"/>
                  <a:pt x="80" y="8"/>
                  <a:pt x="82" y="9"/>
                </a:cubicBezTo>
                <a:cubicBezTo>
                  <a:pt x="87" y="14"/>
                  <a:pt x="92" y="19"/>
                  <a:pt x="96" y="24"/>
                </a:cubicBezTo>
                <a:cubicBezTo>
                  <a:pt x="98" y="26"/>
                  <a:pt x="98" y="28"/>
                  <a:pt x="96" y="29"/>
                </a:cubicBezTo>
                <a:cubicBezTo>
                  <a:pt x="90" y="36"/>
                  <a:pt x="90" y="36"/>
                  <a:pt x="90" y="36"/>
                </a:cubicBezTo>
                <a:cubicBezTo>
                  <a:pt x="85" y="31"/>
                  <a:pt x="85" y="31"/>
                  <a:pt x="85" y="31"/>
                </a:cubicBezTo>
                <a:cubicBezTo>
                  <a:pt x="85" y="31"/>
                  <a:pt x="85" y="31"/>
                  <a:pt x="85" y="31"/>
                </a:cubicBezTo>
                <a:cubicBezTo>
                  <a:pt x="85" y="31"/>
                  <a:pt x="85" y="31"/>
                  <a:pt x="85" y="31"/>
                </a:cubicBezTo>
                <a:cubicBezTo>
                  <a:pt x="85" y="31"/>
                  <a:pt x="85" y="31"/>
                  <a:pt x="85" y="31"/>
                </a:cubicBezTo>
                <a:cubicBezTo>
                  <a:pt x="85" y="31"/>
                  <a:pt x="85" y="31"/>
                  <a:pt x="85" y="3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0"/>
                  <a:pt x="75" y="20"/>
                  <a:pt x="75" y="20"/>
                </a:cubicBezTo>
                <a:cubicBezTo>
                  <a:pt x="70" y="16"/>
                  <a:pt x="70" y="16"/>
                  <a:pt x="70" y="16"/>
                </a:cubicBezTo>
                <a:cubicBezTo>
                  <a:pt x="77" y="9"/>
                  <a:pt x="77" y="9"/>
                  <a:pt x="77" y="9"/>
                </a:cubicBezTo>
                <a:close/>
                <a:moveTo>
                  <a:pt x="80" y="33"/>
                </a:moveTo>
                <a:cubicBezTo>
                  <a:pt x="80" y="33"/>
                  <a:pt x="80" y="33"/>
                  <a:pt x="80" y="33"/>
                </a:cubicBezTo>
                <a:cubicBezTo>
                  <a:pt x="61" y="52"/>
                  <a:pt x="42" y="72"/>
                  <a:pt x="22" y="91"/>
                </a:cubicBezTo>
                <a:cubicBezTo>
                  <a:pt x="15" y="84"/>
                  <a:pt x="15" y="84"/>
                  <a:pt x="15" y="84"/>
                </a:cubicBezTo>
                <a:cubicBezTo>
                  <a:pt x="73" y="25"/>
                  <a:pt x="73" y="25"/>
                  <a:pt x="73" y="25"/>
                </a:cubicBezTo>
                <a:cubicBezTo>
                  <a:pt x="76" y="28"/>
                  <a:pt x="78" y="30"/>
                  <a:pt x="80" y="33"/>
                </a:cubicBezTo>
                <a:close/>
                <a:moveTo>
                  <a:pt x="10" y="29"/>
                </a:moveTo>
                <a:cubicBezTo>
                  <a:pt x="10" y="29"/>
                  <a:pt x="10" y="29"/>
                  <a:pt x="10" y="29"/>
                </a:cubicBezTo>
                <a:cubicBezTo>
                  <a:pt x="29" y="10"/>
                  <a:pt x="29" y="10"/>
                  <a:pt x="29" y="10"/>
                </a:cubicBezTo>
                <a:cubicBezTo>
                  <a:pt x="32" y="14"/>
                  <a:pt x="32" y="14"/>
                  <a:pt x="32" y="14"/>
                </a:cubicBezTo>
                <a:cubicBezTo>
                  <a:pt x="25" y="20"/>
                  <a:pt x="25" y="20"/>
                  <a:pt x="25" y="20"/>
                </a:cubicBezTo>
                <a:cubicBezTo>
                  <a:pt x="25" y="21"/>
                  <a:pt x="25" y="23"/>
                  <a:pt x="25" y="24"/>
                </a:cubicBezTo>
                <a:cubicBezTo>
                  <a:pt x="26" y="24"/>
                  <a:pt x="28" y="24"/>
                  <a:pt x="29" y="24"/>
                </a:cubicBezTo>
                <a:cubicBezTo>
                  <a:pt x="35" y="17"/>
                  <a:pt x="35" y="17"/>
                  <a:pt x="35" y="17"/>
                </a:cubicBezTo>
                <a:cubicBezTo>
                  <a:pt x="41" y="22"/>
                  <a:pt x="41" y="22"/>
                  <a:pt x="41" y="22"/>
                </a:cubicBezTo>
                <a:cubicBezTo>
                  <a:pt x="37" y="26"/>
                  <a:pt x="37" y="26"/>
                  <a:pt x="37" y="26"/>
                </a:cubicBezTo>
                <a:cubicBezTo>
                  <a:pt x="36" y="27"/>
                  <a:pt x="36" y="28"/>
                  <a:pt x="37" y="29"/>
                </a:cubicBezTo>
                <a:cubicBezTo>
                  <a:pt x="38" y="30"/>
                  <a:pt x="40" y="30"/>
                  <a:pt x="41" y="29"/>
                </a:cubicBezTo>
                <a:cubicBezTo>
                  <a:pt x="44" y="26"/>
                  <a:pt x="44" y="26"/>
                  <a:pt x="44" y="26"/>
                </a:cubicBezTo>
                <a:cubicBezTo>
                  <a:pt x="47" y="29"/>
                  <a:pt x="47" y="29"/>
                  <a:pt x="47" y="29"/>
                </a:cubicBezTo>
                <a:cubicBezTo>
                  <a:pt x="29" y="47"/>
                  <a:pt x="29" y="47"/>
                  <a:pt x="29" y="47"/>
                </a:cubicBezTo>
                <a:cubicBezTo>
                  <a:pt x="10" y="29"/>
                  <a:pt x="10" y="29"/>
                  <a:pt x="10" y="29"/>
                </a:cubicBezTo>
                <a:close/>
                <a:moveTo>
                  <a:pt x="67" y="19"/>
                </a:moveTo>
                <a:cubicBezTo>
                  <a:pt x="67" y="19"/>
                  <a:pt x="67" y="19"/>
                  <a:pt x="67" y="19"/>
                </a:cubicBezTo>
                <a:cubicBezTo>
                  <a:pt x="70" y="22"/>
                  <a:pt x="70" y="22"/>
                  <a:pt x="70" y="22"/>
                </a:cubicBezTo>
                <a:cubicBezTo>
                  <a:pt x="12" y="80"/>
                  <a:pt x="12" y="80"/>
                  <a:pt x="12" y="80"/>
                </a:cubicBezTo>
                <a:cubicBezTo>
                  <a:pt x="9" y="78"/>
                  <a:pt x="9" y="78"/>
                  <a:pt x="9" y="78"/>
                </a:cubicBezTo>
                <a:cubicBezTo>
                  <a:pt x="67" y="19"/>
                  <a:pt x="67" y="19"/>
                  <a:pt x="67" y="19"/>
                </a:cubicBezTo>
                <a:close/>
                <a:moveTo>
                  <a:pt x="8" y="98"/>
                </a:moveTo>
                <a:cubicBezTo>
                  <a:pt x="8" y="98"/>
                  <a:pt x="8" y="98"/>
                  <a:pt x="8" y="98"/>
                </a:cubicBezTo>
                <a:cubicBezTo>
                  <a:pt x="8" y="84"/>
                  <a:pt x="8" y="84"/>
                  <a:pt x="8" y="84"/>
                </a:cubicBezTo>
                <a:cubicBezTo>
                  <a:pt x="22" y="98"/>
                  <a:pt x="22" y="98"/>
                  <a:pt x="22" y="98"/>
                </a:cubicBezTo>
                <a:cubicBezTo>
                  <a:pt x="8" y="98"/>
                  <a:pt x="8" y="98"/>
                  <a:pt x="8" y="98"/>
                </a:cubicBezTo>
                <a:close/>
                <a:moveTo>
                  <a:pt x="28" y="97"/>
                </a:moveTo>
                <a:cubicBezTo>
                  <a:pt x="28" y="97"/>
                  <a:pt x="28" y="97"/>
                  <a:pt x="28" y="97"/>
                </a:cubicBezTo>
                <a:cubicBezTo>
                  <a:pt x="25" y="94"/>
                  <a:pt x="25" y="94"/>
                  <a:pt x="25" y="94"/>
                </a:cubicBezTo>
                <a:cubicBezTo>
                  <a:pt x="45" y="75"/>
                  <a:pt x="64" y="55"/>
                  <a:pt x="84" y="36"/>
                </a:cubicBezTo>
                <a:cubicBezTo>
                  <a:pt x="86" y="39"/>
                  <a:pt x="86" y="39"/>
                  <a:pt x="86" y="39"/>
                </a:cubicBezTo>
                <a:cubicBezTo>
                  <a:pt x="28" y="97"/>
                  <a:pt x="28" y="97"/>
                  <a:pt x="28" y="97"/>
                </a:cubicBezTo>
                <a:close/>
                <a:moveTo>
                  <a:pt x="77" y="96"/>
                </a:moveTo>
                <a:cubicBezTo>
                  <a:pt x="77" y="96"/>
                  <a:pt x="77" y="96"/>
                  <a:pt x="77" y="96"/>
                </a:cubicBezTo>
                <a:cubicBezTo>
                  <a:pt x="59" y="77"/>
                  <a:pt x="59" y="77"/>
                  <a:pt x="59" y="77"/>
                </a:cubicBezTo>
                <a:cubicBezTo>
                  <a:pt x="77" y="59"/>
                  <a:pt x="77" y="59"/>
                  <a:pt x="77" y="59"/>
                </a:cubicBezTo>
                <a:cubicBezTo>
                  <a:pt x="81" y="62"/>
                  <a:pt x="81" y="62"/>
                  <a:pt x="81" y="62"/>
                </a:cubicBezTo>
                <a:cubicBezTo>
                  <a:pt x="77" y="66"/>
                  <a:pt x="77" y="66"/>
                  <a:pt x="77" y="66"/>
                </a:cubicBezTo>
                <a:cubicBezTo>
                  <a:pt x="77" y="67"/>
                  <a:pt x="77" y="68"/>
                  <a:pt x="77" y="69"/>
                </a:cubicBezTo>
                <a:cubicBezTo>
                  <a:pt x="78" y="70"/>
                  <a:pt x="80" y="70"/>
                  <a:pt x="81" y="69"/>
                </a:cubicBezTo>
                <a:cubicBezTo>
                  <a:pt x="84" y="66"/>
                  <a:pt x="84" y="66"/>
                  <a:pt x="84" y="66"/>
                </a:cubicBezTo>
                <a:cubicBezTo>
                  <a:pt x="89" y="71"/>
                  <a:pt x="89" y="71"/>
                  <a:pt x="89" y="71"/>
                </a:cubicBezTo>
                <a:cubicBezTo>
                  <a:pt x="83" y="78"/>
                  <a:pt x="83" y="78"/>
                  <a:pt x="83" y="78"/>
                </a:cubicBezTo>
                <a:cubicBezTo>
                  <a:pt x="82" y="78"/>
                  <a:pt x="82" y="80"/>
                  <a:pt x="83" y="81"/>
                </a:cubicBezTo>
                <a:cubicBezTo>
                  <a:pt x="84" y="82"/>
                  <a:pt x="85" y="82"/>
                  <a:pt x="86" y="81"/>
                </a:cubicBezTo>
                <a:cubicBezTo>
                  <a:pt x="93" y="74"/>
                  <a:pt x="93" y="74"/>
                  <a:pt x="93" y="74"/>
                </a:cubicBezTo>
                <a:cubicBezTo>
                  <a:pt x="96" y="77"/>
                  <a:pt x="96" y="77"/>
                  <a:pt x="96" y="77"/>
                </a:cubicBezTo>
                <a:cubicBezTo>
                  <a:pt x="77" y="96"/>
                  <a:pt x="77" y="96"/>
                  <a:pt x="77" y="9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49" name="0        _12"/>
          <p:cNvSpPr/>
          <p:nvPr/>
        </p:nvSpPr>
        <p:spPr>
          <a:xfrm>
            <a:off x="1216723" y="3627124"/>
            <a:ext cx="2412544" cy="2412544"/>
          </a:xfrm>
          <a:prstGeom prst="diamond">
            <a:avLst/>
          </a:prstGeom>
          <a:solidFill>
            <a:srgbClr val="545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50" name="0    _13"/>
          <p:cNvSpPr>
            <a:spLocks noEditPoints="1"/>
          </p:cNvSpPr>
          <p:nvPr/>
        </p:nvSpPr>
        <p:spPr bwMode="auto">
          <a:xfrm>
            <a:off x="2262794" y="4113188"/>
            <a:ext cx="320403" cy="327523"/>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51" name="0      _15"/>
          <p:cNvSpPr/>
          <p:nvPr/>
        </p:nvSpPr>
        <p:spPr bwMode="auto">
          <a:xfrm>
            <a:off x="1399256" y="5231897"/>
            <a:ext cx="233045" cy="466931"/>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noFill/>
          <a:ln w="6350" cap="flat">
            <a:solidFill>
              <a:schemeClr val="tx1">
                <a:lumMod val="75000"/>
                <a:lumOff val="2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endParaRPr lang="zh-CN" altLang="en-US" sz="2400">
              <a:cs typeface="+mn-ea"/>
              <a:sym typeface="+mn-lt"/>
            </a:endParaRPr>
          </a:p>
        </p:txBody>
      </p:sp>
      <p:sp>
        <p:nvSpPr>
          <p:cNvPr id="52" name="0         _16"/>
          <p:cNvSpPr/>
          <p:nvPr/>
        </p:nvSpPr>
        <p:spPr bwMode="auto">
          <a:xfrm>
            <a:off x="1975560" y="3341899"/>
            <a:ext cx="238820" cy="476783"/>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tx1">
              <a:lumMod val="75000"/>
              <a:lumOff val="25000"/>
            </a:schemeClr>
          </a:solidFill>
          <a:ln>
            <a:noFill/>
          </a:ln>
        </p:spPr>
        <p:txBody>
          <a:bodyPr vert="horz" wrap="square" lIns="121920" tIns="60960" rIns="121920" bIns="60960" numCol="1" anchor="t" anchorCtr="0" compatLnSpc="1"/>
          <a:lstStyle/>
          <a:p>
            <a:endParaRPr lang="zh-CN" altLang="en-US" sz="2400">
              <a:cs typeface="+mn-ea"/>
              <a:sym typeface="+mn-lt"/>
            </a:endParaRPr>
          </a:p>
        </p:txBody>
      </p:sp>
      <p:sp>
        <p:nvSpPr>
          <p:cNvPr id="53" name="Text Placeholder 33"/>
          <p:cNvSpPr txBox="1"/>
          <p:nvPr/>
        </p:nvSpPr>
        <p:spPr>
          <a:xfrm>
            <a:off x="1248244" y="4689175"/>
            <a:ext cx="2381024" cy="398780"/>
          </a:xfrm>
          <a:prstGeom prst="rect">
            <a:avLst/>
          </a:prstGeom>
          <a:noFill/>
        </p:spPr>
        <p:txBody>
          <a:bodyPr wrap="square" rtlCol="0">
            <a:spAutoFit/>
          </a:bodyPr>
          <a:lstStyle>
            <a:defPPr>
              <a:defRPr lang="en-US"/>
            </a:defPPr>
            <a:lvl1pPr defTabSz="1219200">
              <a:lnSpc>
                <a:spcPct val="100000"/>
              </a:lnSpc>
              <a:spcBef>
                <a:spcPct val="20000"/>
              </a:spcBef>
              <a:defRPr sz="3000" b="1">
                <a:solidFill>
                  <a:srgbClr val="54578E"/>
                </a:solidFill>
                <a:latin typeface="Arial" panose="020B0604020202020204" pitchFamily="34" charset="0"/>
                <a:ea typeface="微软雅黑" panose="020B0503020204020204" pitchFamily="34" charset="-122"/>
              </a:defRPr>
            </a:lvl1pPr>
          </a:lstStyle>
          <a:p>
            <a:pPr algn="ctr"/>
            <a:r>
              <a:rPr lang="zh-CN" altLang="en-US" sz="2000" dirty="0" smtClean="0">
                <a:solidFill>
                  <a:schemeClr val="bg1"/>
                </a:solidFill>
                <a:latin typeface="+mn-lt"/>
                <a:ea typeface="+mn-ea"/>
                <a:cs typeface="+mn-ea"/>
                <a:sym typeface="+mn-lt"/>
              </a:rPr>
              <a:t>项目简介</a:t>
            </a:r>
            <a:endParaRPr lang="zh-CN" altLang="en-US" sz="2000" dirty="0" smtClean="0">
              <a:solidFill>
                <a:schemeClr val="bg1"/>
              </a:solidFill>
              <a:latin typeface="+mn-lt"/>
              <a:ea typeface="+mn-ea"/>
              <a:cs typeface="+mn-ea"/>
              <a:sym typeface="+mn-lt"/>
            </a:endParaRPr>
          </a:p>
        </p:txBody>
      </p:sp>
      <p:sp>
        <p:nvSpPr>
          <p:cNvPr id="38" name="矩形 37"/>
          <p:cNvSpPr/>
          <p:nvPr/>
        </p:nvSpPr>
        <p:spPr>
          <a:xfrm>
            <a:off x="5361092" y="972282"/>
            <a:ext cx="1453876" cy="215444"/>
          </a:xfrm>
          <a:prstGeom prst="rect">
            <a:avLst/>
          </a:prstGeom>
        </p:spPr>
        <p:txBody>
          <a:bodyPr wrap="square">
            <a:spAutoFit/>
          </a:bodyPr>
          <a:lstStyle/>
          <a:p>
            <a:pPr algn="ctr"/>
            <a:r>
              <a:rPr lang="en-US" altLang="zh-CN" sz="800" dirty="0" smtClean="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WORK REPORT</a:t>
            </a:r>
            <a:endParaRPr lang="en-US" altLang="zh-CN" sz="8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文本框 38"/>
          <p:cNvSpPr txBox="1"/>
          <p:nvPr/>
        </p:nvSpPr>
        <p:spPr>
          <a:xfrm>
            <a:off x="3311981" y="397404"/>
            <a:ext cx="5552100" cy="645160"/>
          </a:xfrm>
          <a:prstGeom prst="rect">
            <a:avLst/>
          </a:prstGeom>
          <a:noFill/>
        </p:spPr>
        <p:txBody>
          <a:bodyPr wrap="square">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a:defRPr sz="7195">
                <a:solidFill>
                  <a:schemeClr val="tx1">
                    <a:lumMod val="75000"/>
                    <a:lumOff val="25000"/>
                  </a:schemeClr>
                </a:solidFill>
                <a:latin typeface="Arial" panose="020B0604020202020204" pitchFamily="34" charset="0"/>
                <a:ea typeface="微软雅黑" panose="020B0503020204020204" pitchFamily="34" charset="-122"/>
                <a:cs typeface="+mn-ea"/>
              </a:defRPr>
            </a:lvl1pPr>
          </a:lstStyle>
          <a:p>
            <a:pPr algn="ctr"/>
            <a:r>
              <a:rPr lang="zh-CN" altLang="en-US" sz="3600" b="1" dirty="0">
                <a:sym typeface="Arial" panose="020B0604020202020204" pitchFamily="34" charset="0"/>
              </a:rPr>
              <a:t>项目</a:t>
            </a:r>
            <a:r>
              <a:rPr lang="zh-CN" altLang="en-US" sz="3600" b="1" dirty="0">
                <a:sym typeface="Arial" panose="020B0604020202020204" pitchFamily="34" charset="0"/>
              </a:rPr>
              <a:t>简介</a:t>
            </a:r>
            <a:endParaRPr lang="zh-CN" altLang="en-US" sz="3600" b="1" dirty="0">
              <a:sym typeface="Arial" panose="020B0604020202020204" pitchFamily="34" charset="0"/>
            </a:endParaRPr>
          </a:p>
        </p:txBody>
      </p:sp>
      <p:grpSp>
        <p:nvGrpSpPr>
          <p:cNvPr id="54" name="Group 276"/>
          <p:cNvGrpSpPr/>
          <p:nvPr/>
        </p:nvGrpSpPr>
        <p:grpSpPr>
          <a:xfrm>
            <a:off x="5653135" y="1224944"/>
            <a:ext cx="885731" cy="41134"/>
            <a:chOff x="5071484" y="4559432"/>
            <a:chExt cx="1599308" cy="74272"/>
          </a:xfrm>
        </p:grpSpPr>
        <p:sp>
          <p:nvSpPr>
            <p:cNvPr id="55" name="Oval 268"/>
            <p:cNvSpPr/>
            <p:nvPr/>
          </p:nvSpPr>
          <p:spPr>
            <a:xfrm>
              <a:off x="5834002" y="4559432"/>
              <a:ext cx="74272" cy="74272"/>
            </a:xfrm>
            <a:prstGeom prst="ellipse">
              <a:avLst/>
            </a:prstGeom>
            <a:noFill/>
            <a:ln w="12700">
              <a:solidFill>
                <a:srgbClr val="BFC8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id-ID" sz="135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56" name="Group 275"/>
            <p:cNvGrpSpPr/>
            <p:nvPr/>
          </p:nvGrpSpPr>
          <p:grpSpPr>
            <a:xfrm>
              <a:off x="5071484" y="4596568"/>
              <a:ext cx="1599308" cy="0"/>
              <a:chOff x="5071484" y="4596568"/>
              <a:chExt cx="1599308" cy="0"/>
            </a:xfrm>
          </p:grpSpPr>
          <p:cxnSp>
            <p:nvCxnSpPr>
              <p:cNvPr id="57" name="Straight Connector 265"/>
              <p:cNvCxnSpPr>
                <a:endCxn id="55" idx="2"/>
              </p:cNvCxnSpPr>
              <p:nvPr/>
            </p:nvCxnSpPr>
            <p:spPr>
              <a:xfrm>
                <a:off x="5071484" y="4596568"/>
                <a:ext cx="762518" cy="0"/>
              </a:xfrm>
              <a:prstGeom prst="line">
                <a:avLst/>
              </a:prstGeom>
              <a:ln w="12700">
                <a:solidFill>
                  <a:srgbClr val="BFC8E7"/>
                </a:solidFill>
              </a:ln>
            </p:spPr>
            <p:style>
              <a:lnRef idx="1">
                <a:schemeClr val="accent1"/>
              </a:lnRef>
              <a:fillRef idx="0">
                <a:schemeClr val="accent1"/>
              </a:fillRef>
              <a:effectRef idx="0">
                <a:schemeClr val="accent1"/>
              </a:effectRef>
              <a:fontRef idx="minor">
                <a:schemeClr val="tx1"/>
              </a:fontRef>
            </p:style>
          </p:cxnSp>
          <p:cxnSp>
            <p:nvCxnSpPr>
              <p:cNvPr id="58" name="Straight Connector 274"/>
              <p:cNvCxnSpPr/>
              <p:nvPr/>
            </p:nvCxnSpPr>
            <p:spPr>
              <a:xfrm>
                <a:off x="5906886" y="4596568"/>
                <a:ext cx="763906" cy="0"/>
              </a:xfrm>
              <a:prstGeom prst="line">
                <a:avLst/>
              </a:prstGeom>
              <a:ln w="12700">
                <a:solidFill>
                  <a:srgbClr val="BFC8E7"/>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5769610" y="1791335"/>
            <a:ext cx="5951220" cy="4660900"/>
          </a:xfrm>
          <a:prstGeom prst="rect">
            <a:avLst/>
          </a:prstGeom>
          <a:noFill/>
        </p:spPr>
        <p:txBody>
          <a:bodyPr wrap="square" rtlCol="0">
            <a:noAutofit/>
          </a:bodyPr>
          <a:p>
            <a:r>
              <a:rPr lang="en-US" altLang="zh-CN" sz="2000" b="1"/>
              <a:t>     </a:t>
            </a:r>
            <a:r>
              <a:rPr lang="zh-CN" altLang="en-US" sz="2000" b="1"/>
              <a:t>项目介绍：</a:t>
            </a:r>
            <a:r>
              <a:rPr lang="zh-CN" altLang="en-US" sz="2000" b="1"/>
              <a:t>开发一款解决部分宠物的待领养问题，和不同阶段养宠者的各种需求与问题的软件。</a:t>
            </a:r>
            <a:endParaRPr lang="zh-CN" altLang="en-US" sz="2000" b="1"/>
          </a:p>
          <a:p>
            <a:endParaRPr lang="zh-CN" altLang="en-US" sz="2000" b="1"/>
          </a:p>
          <a:p>
            <a:r>
              <a:rPr lang="zh-CN" altLang="en-US" sz="2000" b="1"/>
              <a:t> </a:t>
            </a:r>
            <a:r>
              <a:rPr lang="en-US" altLang="zh-CN" sz="2000" b="1"/>
              <a:t>  </a:t>
            </a:r>
            <a:r>
              <a:rPr lang="zh-CN" altLang="en-US" sz="2000" b="1"/>
              <a:t>主要有三大核心功能，分别为待领养宠物信息发布，用户养宠日常及经验分享，以及官方提供的养宠解疑功能。</a:t>
            </a:r>
            <a:endParaRPr lang="zh-CN" altLang="en-US" sz="2000" b="1"/>
          </a:p>
          <a:p>
            <a:endParaRPr lang="zh-CN" altLang="en-US" sz="2000" b="1"/>
          </a:p>
          <a:p>
            <a:endParaRPr lang="zh-CN" altLang="en-US" sz="2000" b="1"/>
          </a:p>
          <a:p>
            <a:r>
              <a:rPr lang="en-US" altLang="zh-CN" sz="2000" b="1"/>
              <a:t>     </a:t>
            </a:r>
            <a:r>
              <a:rPr lang="zh-CN" altLang="en-US" sz="2000" b="1"/>
              <a:t>预期</a:t>
            </a:r>
            <a:r>
              <a:rPr lang="zh-CN" altLang="en-US" sz="2000" b="1"/>
              <a:t>目标：有效地改善和解决宠物遗弃及流浪宠物问题。帮助新手养宠者解决养宠后的种种问题。在国内创建一个良好的养宠环境，让人们拥有良好的养宠常识与基本道德。</a:t>
            </a:r>
            <a:endParaRPr lang="zh-CN" altLang="en-US" sz="2000" b="1"/>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0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0-#ppt_w/2"/>
                                          </p:val>
                                        </p:tav>
                                        <p:tav tm="100000">
                                          <p:val>
                                            <p:strVal val="#ppt_x"/>
                                          </p:val>
                                        </p:tav>
                                      </p:tavLst>
                                    </p:anim>
                                    <p:anim calcmode="lin" valueType="num">
                                      <p:cBhvr additive="base">
                                        <p:cTn id="8" dur="500" fill="hold"/>
                                        <p:tgtEl>
                                          <p:spTgt spid="52"/>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1100"/>
                                  </p:stCondLst>
                                  <p:childTnLst>
                                    <p:anim calcmode="discrete" valueType="str">
                                      <p:cBhvr>
                                        <p:cTn id="10" dur="100" fill="hold"/>
                                        <p:tgtEl>
                                          <p:spTgt spid="52"/>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800"/>
                                  </p:stCondLst>
                                  <p:childTnLst>
                                    <p:set>
                                      <p:cBhvr>
                                        <p:cTn id="12" dur="1" fill="hold">
                                          <p:stCondLst>
                                            <p:cond delay="0"/>
                                          </p:stCondLst>
                                        </p:cTn>
                                        <p:tgtEl>
                                          <p:spTgt spid="51"/>
                                        </p:tgtEl>
                                        <p:attrNameLst>
                                          <p:attrName>style.visibility</p:attrName>
                                        </p:attrNameLst>
                                      </p:cBhvr>
                                      <p:to>
                                        <p:strVal val="visible"/>
                                      </p:to>
                                    </p:set>
                                    <p:anim calcmode="lin" valueType="num">
                                      <p:cBhvr additive="base">
                                        <p:cTn id="13" dur="500" fill="hold"/>
                                        <p:tgtEl>
                                          <p:spTgt spid="51"/>
                                        </p:tgtEl>
                                        <p:attrNameLst>
                                          <p:attrName>ppt_x</p:attrName>
                                        </p:attrNameLst>
                                      </p:cBhvr>
                                      <p:tavLst>
                                        <p:tav tm="0">
                                          <p:val>
                                            <p:strVal val="0-#ppt_w/2"/>
                                          </p:val>
                                        </p:tav>
                                        <p:tav tm="100000">
                                          <p:val>
                                            <p:strVal val="#ppt_x"/>
                                          </p:val>
                                        </p:tav>
                                      </p:tavLst>
                                    </p:anim>
                                    <p:anim calcmode="lin" valueType="num">
                                      <p:cBhvr additive="base">
                                        <p:cTn id="14" dur="500" fill="hold"/>
                                        <p:tgtEl>
                                          <p:spTgt spid="51"/>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1200"/>
                                  </p:stCondLst>
                                  <p:childTnLst>
                                    <p:anim calcmode="discrete" valueType="str">
                                      <p:cBhvr>
                                        <p:cTn id="16" dur="100" fill="hold"/>
                                        <p:tgtEl>
                                          <p:spTgt spid="51"/>
                                        </p:tgtEl>
                                        <p:attrNameLst>
                                          <p:attrName>style.visibility</p:attrName>
                                        </p:attrNameLst>
                                      </p:cBhvr>
                                      <p:tavLst>
                                        <p:tav tm="0">
                                          <p:val>
                                            <p:strVal val="hidden"/>
                                          </p:val>
                                        </p:tav>
                                        <p:tav tm="50000">
                                          <p:val>
                                            <p:strVal val="visible"/>
                                          </p:val>
                                        </p:tav>
                                      </p:tavLst>
                                    </p:anim>
                                  </p:childTnLst>
                                </p:cTn>
                              </p:par>
                              <p:par>
                                <p:cTn id="17" presetID="21" presetClass="entr" presetSubtype="1" fill="hold" grpId="0" nodeType="withEffect">
                                  <p:stCondLst>
                                    <p:cond delay="1200"/>
                                  </p:stCondLst>
                                  <p:childTnLst>
                                    <p:set>
                                      <p:cBhvr>
                                        <p:cTn id="18" dur="1" fill="hold">
                                          <p:stCondLst>
                                            <p:cond delay="0"/>
                                          </p:stCondLst>
                                        </p:cTn>
                                        <p:tgtEl>
                                          <p:spTgt spid="44"/>
                                        </p:tgtEl>
                                        <p:attrNameLst>
                                          <p:attrName>style.visibility</p:attrName>
                                        </p:attrNameLst>
                                      </p:cBhvr>
                                      <p:to>
                                        <p:strVal val="visible"/>
                                      </p:to>
                                    </p:set>
                                    <p:animEffect transition="in" filter="wheel(1)">
                                      <p:cBhvr>
                                        <p:cTn id="19" dur="500"/>
                                        <p:tgtEl>
                                          <p:spTgt spid="44"/>
                                        </p:tgtEl>
                                      </p:cBhvr>
                                    </p:animEffect>
                                  </p:childTnLst>
                                </p:cTn>
                              </p:par>
                              <p:par>
                                <p:cTn id="20" presetID="53" presetClass="entr" presetSubtype="16" fill="hold" grpId="0" nodeType="withEffect">
                                  <p:stCondLst>
                                    <p:cond delay="1700"/>
                                  </p:stCondLst>
                                  <p:childTnLst>
                                    <p:set>
                                      <p:cBhvr>
                                        <p:cTn id="21" dur="1" fill="hold">
                                          <p:stCondLst>
                                            <p:cond delay="0"/>
                                          </p:stCondLst>
                                        </p:cTn>
                                        <p:tgtEl>
                                          <p:spTgt spid="45"/>
                                        </p:tgtEl>
                                        <p:attrNameLst>
                                          <p:attrName>style.visibility</p:attrName>
                                        </p:attrNameLst>
                                      </p:cBhvr>
                                      <p:to>
                                        <p:strVal val="visible"/>
                                      </p:to>
                                    </p:set>
                                    <p:anim calcmode="lin" valueType="num">
                                      <p:cBhvr>
                                        <p:cTn id="22" dur="500" fill="hold"/>
                                        <p:tgtEl>
                                          <p:spTgt spid="45"/>
                                        </p:tgtEl>
                                        <p:attrNameLst>
                                          <p:attrName>ppt_w</p:attrName>
                                        </p:attrNameLst>
                                      </p:cBhvr>
                                      <p:tavLst>
                                        <p:tav tm="0">
                                          <p:val>
                                            <p:fltVal val="0"/>
                                          </p:val>
                                        </p:tav>
                                        <p:tav tm="100000">
                                          <p:val>
                                            <p:strVal val="#ppt_w"/>
                                          </p:val>
                                        </p:tav>
                                      </p:tavLst>
                                    </p:anim>
                                    <p:anim calcmode="lin" valueType="num">
                                      <p:cBhvr>
                                        <p:cTn id="23" dur="500" fill="hold"/>
                                        <p:tgtEl>
                                          <p:spTgt spid="45"/>
                                        </p:tgtEl>
                                        <p:attrNameLst>
                                          <p:attrName>ppt_h</p:attrName>
                                        </p:attrNameLst>
                                      </p:cBhvr>
                                      <p:tavLst>
                                        <p:tav tm="0">
                                          <p:val>
                                            <p:fltVal val="0"/>
                                          </p:val>
                                        </p:tav>
                                        <p:tav tm="100000">
                                          <p:val>
                                            <p:strVal val="#ppt_h"/>
                                          </p:val>
                                        </p:tav>
                                      </p:tavLst>
                                    </p:anim>
                                    <p:animEffect transition="in" filter="fade">
                                      <p:cBhvr>
                                        <p:cTn id="24" dur="500"/>
                                        <p:tgtEl>
                                          <p:spTgt spid="45"/>
                                        </p:tgtEl>
                                      </p:cBhvr>
                                    </p:animEffect>
                                  </p:childTnLst>
                                </p:cTn>
                              </p:par>
                              <p:par>
                                <p:cTn id="25" presetID="53" presetClass="entr" presetSubtype="16" fill="hold" grpId="0" nodeType="withEffect">
                                  <p:stCondLst>
                                    <p:cond delay="1700"/>
                                  </p:stCondLst>
                                  <p:childTnLst>
                                    <p:set>
                                      <p:cBhvr>
                                        <p:cTn id="26" dur="1" fill="hold">
                                          <p:stCondLst>
                                            <p:cond delay="0"/>
                                          </p:stCondLst>
                                        </p:cTn>
                                        <p:tgtEl>
                                          <p:spTgt spid="46"/>
                                        </p:tgtEl>
                                        <p:attrNameLst>
                                          <p:attrName>style.visibility</p:attrName>
                                        </p:attrNameLst>
                                      </p:cBhvr>
                                      <p:to>
                                        <p:strVal val="visible"/>
                                      </p:to>
                                    </p:set>
                                    <p:anim calcmode="lin" valueType="num">
                                      <p:cBhvr>
                                        <p:cTn id="27" dur="500" fill="hold"/>
                                        <p:tgtEl>
                                          <p:spTgt spid="46"/>
                                        </p:tgtEl>
                                        <p:attrNameLst>
                                          <p:attrName>ppt_w</p:attrName>
                                        </p:attrNameLst>
                                      </p:cBhvr>
                                      <p:tavLst>
                                        <p:tav tm="0">
                                          <p:val>
                                            <p:fltVal val="0"/>
                                          </p:val>
                                        </p:tav>
                                        <p:tav tm="100000">
                                          <p:val>
                                            <p:strVal val="#ppt_w"/>
                                          </p:val>
                                        </p:tav>
                                      </p:tavLst>
                                    </p:anim>
                                    <p:anim calcmode="lin" valueType="num">
                                      <p:cBhvr>
                                        <p:cTn id="28" dur="500" fill="hold"/>
                                        <p:tgtEl>
                                          <p:spTgt spid="46"/>
                                        </p:tgtEl>
                                        <p:attrNameLst>
                                          <p:attrName>ppt_h</p:attrName>
                                        </p:attrNameLst>
                                      </p:cBhvr>
                                      <p:tavLst>
                                        <p:tav tm="0">
                                          <p:val>
                                            <p:fltVal val="0"/>
                                          </p:val>
                                        </p:tav>
                                        <p:tav tm="100000">
                                          <p:val>
                                            <p:strVal val="#ppt_h"/>
                                          </p:val>
                                        </p:tav>
                                      </p:tavLst>
                                    </p:anim>
                                    <p:animEffect transition="in" filter="fade">
                                      <p:cBhvr>
                                        <p:cTn id="29" dur="500"/>
                                        <p:tgtEl>
                                          <p:spTgt spid="46"/>
                                        </p:tgtEl>
                                      </p:cBhvr>
                                    </p:animEffect>
                                  </p:childTnLst>
                                </p:cTn>
                              </p:par>
                              <p:par>
                                <p:cTn id="30" presetID="53" presetClass="entr" presetSubtype="16" fill="hold" grpId="0" nodeType="withEffect">
                                  <p:stCondLst>
                                    <p:cond delay="1900"/>
                                  </p:stCondLst>
                                  <p:childTnLst>
                                    <p:set>
                                      <p:cBhvr>
                                        <p:cTn id="31" dur="1" fill="hold">
                                          <p:stCondLst>
                                            <p:cond delay="0"/>
                                          </p:stCondLst>
                                        </p:cTn>
                                        <p:tgtEl>
                                          <p:spTgt spid="47"/>
                                        </p:tgtEl>
                                        <p:attrNameLst>
                                          <p:attrName>style.visibility</p:attrName>
                                        </p:attrNameLst>
                                      </p:cBhvr>
                                      <p:to>
                                        <p:strVal val="visible"/>
                                      </p:to>
                                    </p:set>
                                    <p:anim calcmode="lin" valueType="num">
                                      <p:cBhvr>
                                        <p:cTn id="32" dur="500" fill="hold"/>
                                        <p:tgtEl>
                                          <p:spTgt spid="47"/>
                                        </p:tgtEl>
                                        <p:attrNameLst>
                                          <p:attrName>ppt_w</p:attrName>
                                        </p:attrNameLst>
                                      </p:cBhvr>
                                      <p:tavLst>
                                        <p:tav tm="0">
                                          <p:val>
                                            <p:fltVal val="0"/>
                                          </p:val>
                                        </p:tav>
                                        <p:tav tm="100000">
                                          <p:val>
                                            <p:strVal val="#ppt_w"/>
                                          </p:val>
                                        </p:tav>
                                      </p:tavLst>
                                    </p:anim>
                                    <p:anim calcmode="lin" valueType="num">
                                      <p:cBhvr>
                                        <p:cTn id="33" dur="500" fill="hold"/>
                                        <p:tgtEl>
                                          <p:spTgt spid="47"/>
                                        </p:tgtEl>
                                        <p:attrNameLst>
                                          <p:attrName>ppt_h</p:attrName>
                                        </p:attrNameLst>
                                      </p:cBhvr>
                                      <p:tavLst>
                                        <p:tav tm="0">
                                          <p:val>
                                            <p:fltVal val="0"/>
                                          </p:val>
                                        </p:tav>
                                        <p:tav tm="100000">
                                          <p:val>
                                            <p:strVal val="#ppt_h"/>
                                          </p:val>
                                        </p:tav>
                                      </p:tavLst>
                                    </p:anim>
                                    <p:animEffect transition="in" filter="fade">
                                      <p:cBhvr>
                                        <p:cTn id="34" dur="500"/>
                                        <p:tgtEl>
                                          <p:spTgt spid="47"/>
                                        </p:tgtEl>
                                      </p:cBhvr>
                                    </p:animEffect>
                                  </p:childTnLst>
                                </p:cTn>
                              </p:par>
                              <p:par>
                                <p:cTn id="35" presetID="53" presetClass="entr" presetSubtype="16" fill="hold" grpId="0" nodeType="withEffect">
                                  <p:stCondLst>
                                    <p:cond delay="190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fltVal val="0"/>
                                          </p:val>
                                        </p:tav>
                                        <p:tav tm="100000">
                                          <p:val>
                                            <p:strVal val="#ppt_w"/>
                                          </p:val>
                                        </p:tav>
                                      </p:tavLst>
                                    </p:anim>
                                    <p:anim calcmode="lin" valueType="num">
                                      <p:cBhvr>
                                        <p:cTn id="38" dur="500" fill="hold"/>
                                        <p:tgtEl>
                                          <p:spTgt spid="48"/>
                                        </p:tgtEl>
                                        <p:attrNameLst>
                                          <p:attrName>ppt_h</p:attrName>
                                        </p:attrNameLst>
                                      </p:cBhvr>
                                      <p:tavLst>
                                        <p:tav tm="0">
                                          <p:val>
                                            <p:fltVal val="0"/>
                                          </p:val>
                                        </p:tav>
                                        <p:tav tm="100000">
                                          <p:val>
                                            <p:strVal val="#ppt_h"/>
                                          </p:val>
                                        </p:tav>
                                      </p:tavLst>
                                    </p:anim>
                                    <p:animEffect transition="in" filter="fade">
                                      <p:cBhvr>
                                        <p:cTn id="39" dur="500"/>
                                        <p:tgtEl>
                                          <p:spTgt spid="48"/>
                                        </p:tgtEl>
                                      </p:cBhvr>
                                    </p:animEffect>
                                  </p:childTnLst>
                                </p:cTn>
                              </p:par>
                              <p:par>
                                <p:cTn id="40" presetID="53" presetClass="entr" presetSubtype="16" fill="hold" grpId="0" nodeType="withEffect">
                                  <p:stCondLst>
                                    <p:cond delay="2100"/>
                                  </p:stCondLst>
                                  <p:childTnLst>
                                    <p:set>
                                      <p:cBhvr>
                                        <p:cTn id="41" dur="1" fill="hold">
                                          <p:stCondLst>
                                            <p:cond delay="0"/>
                                          </p:stCondLst>
                                        </p:cTn>
                                        <p:tgtEl>
                                          <p:spTgt spid="49"/>
                                        </p:tgtEl>
                                        <p:attrNameLst>
                                          <p:attrName>style.visibility</p:attrName>
                                        </p:attrNameLst>
                                      </p:cBhvr>
                                      <p:to>
                                        <p:strVal val="visible"/>
                                      </p:to>
                                    </p:set>
                                    <p:anim calcmode="lin" valueType="num">
                                      <p:cBhvr>
                                        <p:cTn id="42" dur="500" fill="hold"/>
                                        <p:tgtEl>
                                          <p:spTgt spid="49"/>
                                        </p:tgtEl>
                                        <p:attrNameLst>
                                          <p:attrName>ppt_w</p:attrName>
                                        </p:attrNameLst>
                                      </p:cBhvr>
                                      <p:tavLst>
                                        <p:tav tm="0">
                                          <p:val>
                                            <p:fltVal val="0"/>
                                          </p:val>
                                        </p:tav>
                                        <p:tav tm="100000">
                                          <p:val>
                                            <p:strVal val="#ppt_w"/>
                                          </p:val>
                                        </p:tav>
                                      </p:tavLst>
                                    </p:anim>
                                    <p:anim calcmode="lin" valueType="num">
                                      <p:cBhvr>
                                        <p:cTn id="43" dur="500" fill="hold"/>
                                        <p:tgtEl>
                                          <p:spTgt spid="49"/>
                                        </p:tgtEl>
                                        <p:attrNameLst>
                                          <p:attrName>ppt_h</p:attrName>
                                        </p:attrNameLst>
                                      </p:cBhvr>
                                      <p:tavLst>
                                        <p:tav tm="0">
                                          <p:val>
                                            <p:fltVal val="0"/>
                                          </p:val>
                                        </p:tav>
                                        <p:tav tm="100000">
                                          <p:val>
                                            <p:strVal val="#ppt_h"/>
                                          </p:val>
                                        </p:tav>
                                      </p:tavLst>
                                    </p:anim>
                                    <p:animEffect transition="in" filter="fade">
                                      <p:cBhvr>
                                        <p:cTn id="44" dur="500"/>
                                        <p:tgtEl>
                                          <p:spTgt spid="49"/>
                                        </p:tgtEl>
                                      </p:cBhvr>
                                    </p:animEffect>
                                  </p:childTnLst>
                                </p:cTn>
                              </p:par>
                              <p:par>
                                <p:cTn id="45" presetID="42" presetClass="entr" presetSubtype="0" fill="hold" grpId="0" nodeType="withEffect">
                                  <p:stCondLst>
                                    <p:cond delay="260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anim calcmode="lin" valueType="num">
                                      <p:cBhvr>
                                        <p:cTn id="48" dur="500" fill="hold"/>
                                        <p:tgtEl>
                                          <p:spTgt spid="50"/>
                                        </p:tgtEl>
                                        <p:attrNameLst>
                                          <p:attrName>ppt_x</p:attrName>
                                        </p:attrNameLst>
                                      </p:cBhvr>
                                      <p:tavLst>
                                        <p:tav tm="0">
                                          <p:val>
                                            <p:strVal val="#ppt_x"/>
                                          </p:val>
                                        </p:tav>
                                        <p:tav tm="100000">
                                          <p:val>
                                            <p:strVal val="#ppt_x"/>
                                          </p:val>
                                        </p:tav>
                                      </p:tavLst>
                                    </p:anim>
                                    <p:anim calcmode="lin" valueType="num">
                                      <p:cBhvr>
                                        <p:cTn id="49" dur="500" fill="hold"/>
                                        <p:tgtEl>
                                          <p:spTgt spid="50"/>
                                        </p:tgtEl>
                                        <p:attrNameLst>
                                          <p:attrName>ppt_y</p:attrName>
                                        </p:attrNameLst>
                                      </p:cBhvr>
                                      <p:tavLst>
                                        <p:tav tm="0">
                                          <p:val>
                                            <p:strVal val="#ppt_y+.1"/>
                                          </p:val>
                                        </p:tav>
                                        <p:tav tm="100000">
                                          <p:val>
                                            <p:strVal val="#ppt_y"/>
                                          </p:val>
                                        </p:tav>
                                      </p:tavLst>
                                    </p:anim>
                                  </p:childTnLst>
                                </p:cTn>
                              </p:par>
                              <p:par>
                                <p:cTn id="50" presetID="22" presetClass="entr" presetSubtype="8" fill="hold" nodeType="with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wipe(left)">
                                      <p:cBhvr>
                                        <p:cTn id="5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48" grpId="0" animBg="1"/>
      <p:bldP spid="49" grpId="0" animBg="1"/>
      <p:bldP spid="50" grpId="0" animBg="1"/>
      <p:bldP spid="51" grpId="0" animBg="1"/>
      <p:bldP spid="51" grpId="1" animBg="1"/>
      <p:bldP spid="52" grpId="0" animBg="1"/>
      <p:bldP spid="5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3"/>
            <a:ext cx="12191997" cy="6857997"/>
          </a:xfrm>
        </p:spPr>
      </p:pic>
      <p:sp>
        <p:nvSpPr>
          <p:cNvPr id="2" name="矩形 1"/>
          <p:cNvSpPr/>
          <p:nvPr/>
        </p:nvSpPr>
        <p:spPr>
          <a:xfrm>
            <a:off x="711200" y="1193800"/>
            <a:ext cx="78232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1830" y="2452777"/>
            <a:ext cx="4809239" cy="2969705"/>
          </a:xfrm>
          <a:custGeom>
            <a:avLst/>
            <a:gdLst>
              <a:gd name="connsiteX0" fmla="*/ 2108472 w 7620000"/>
              <a:gd name="connsiteY0" fmla="*/ 0 h 4705350"/>
              <a:gd name="connsiteX1" fmla="*/ 6211420 w 7620000"/>
              <a:gd name="connsiteY1" fmla="*/ 0 h 4705350"/>
              <a:gd name="connsiteX2" fmla="*/ 6239693 w 7620000"/>
              <a:gd name="connsiteY2" fmla="*/ 91530 h 4705350"/>
              <a:gd name="connsiteX3" fmla="*/ 6509133 w 7620000"/>
              <a:gd name="connsiteY3" fmla="*/ 520317 h 4705350"/>
              <a:gd name="connsiteX4" fmla="*/ 7507537 w 7620000"/>
              <a:gd name="connsiteY4" fmla="*/ 952116 h 4705350"/>
              <a:gd name="connsiteX5" fmla="*/ 7620000 w 7620000"/>
              <a:gd name="connsiteY5" fmla="*/ 973848 h 4705350"/>
              <a:gd name="connsiteX6" fmla="*/ 7620000 w 7620000"/>
              <a:gd name="connsiteY6" fmla="*/ 3015460 h 4705350"/>
              <a:gd name="connsiteX7" fmla="*/ 7615736 w 7620000"/>
              <a:gd name="connsiteY7" fmla="*/ 3020210 h 4705350"/>
              <a:gd name="connsiteX8" fmla="*/ 7357431 w 7620000"/>
              <a:gd name="connsiteY8" fmla="*/ 3351652 h 4705350"/>
              <a:gd name="connsiteX9" fmla="*/ 7170145 w 7620000"/>
              <a:gd name="connsiteY9" fmla="*/ 3946563 h 4705350"/>
              <a:gd name="connsiteX10" fmla="*/ 6960824 w 7620000"/>
              <a:gd name="connsiteY10" fmla="*/ 4376221 h 4705350"/>
              <a:gd name="connsiteX11" fmla="*/ 5859137 w 7620000"/>
              <a:gd name="connsiteY11" fmla="*/ 4387238 h 4705350"/>
              <a:gd name="connsiteX12" fmla="*/ 5682975 w 7620000"/>
              <a:gd name="connsiteY12" fmla="*/ 4635957 h 4705350"/>
              <a:gd name="connsiteX13" fmla="*/ 5664780 w 7620000"/>
              <a:gd name="connsiteY13" fmla="*/ 4705350 h 4705350"/>
              <a:gd name="connsiteX14" fmla="*/ 2243665 w 7620000"/>
              <a:gd name="connsiteY14" fmla="*/ 4705350 h 4705350"/>
              <a:gd name="connsiteX15" fmla="*/ 2146454 w 7620000"/>
              <a:gd name="connsiteY15" fmla="*/ 4635117 h 4705350"/>
              <a:gd name="connsiteX16" fmla="*/ 1595611 w 7620000"/>
              <a:gd name="connsiteY16" fmla="*/ 4343170 h 4705350"/>
              <a:gd name="connsiteX17" fmla="*/ 394771 w 7620000"/>
              <a:gd name="connsiteY17" fmla="*/ 4210968 h 4705350"/>
              <a:gd name="connsiteX18" fmla="*/ 152400 w 7620000"/>
              <a:gd name="connsiteY18" fmla="*/ 3483855 h 4705350"/>
              <a:gd name="connsiteX19" fmla="*/ 19854 w 7620000"/>
              <a:gd name="connsiteY19" fmla="*/ 2662818 h 4705350"/>
              <a:gd name="connsiteX20" fmla="*/ 0 w 7620000"/>
              <a:gd name="connsiteY20" fmla="*/ 2643366 h 4705350"/>
              <a:gd name="connsiteX21" fmla="*/ 0 w 7620000"/>
              <a:gd name="connsiteY21" fmla="*/ 1672747 h 4705350"/>
              <a:gd name="connsiteX22" fmla="*/ 104105 w 7620000"/>
              <a:gd name="connsiteY22" fmla="*/ 1629697 h 4705350"/>
              <a:gd name="connsiteX23" fmla="*/ 438839 w 7620000"/>
              <a:gd name="connsiteY23" fmla="*/ 1467768 h 4705350"/>
              <a:gd name="connsiteX24" fmla="*/ 1210019 w 7620000"/>
              <a:gd name="connsiteY24" fmla="*/ 949975 h 4705350"/>
              <a:gd name="connsiteX25" fmla="*/ 2097781 w 7620000"/>
              <a:gd name="connsiteY25" fmla="*/ 27270 h 470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620000" h="4705350">
                <a:moveTo>
                  <a:pt x="2108472" y="0"/>
                </a:moveTo>
                <a:lnTo>
                  <a:pt x="6211420" y="0"/>
                </a:lnTo>
                <a:lnTo>
                  <a:pt x="6239693" y="91530"/>
                </a:lnTo>
                <a:cubicBezTo>
                  <a:pt x="6301878" y="260474"/>
                  <a:pt x="6392079" y="418411"/>
                  <a:pt x="6509133" y="520317"/>
                </a:cubicBezTo>
                <a:cubicBezTo>
                  <a:pt x="6704224" y="690161"/>
                  <a:pt x="7137439" y="865025"/>
                  <a:pt x="7507537" y="952116"/>
                </a:cubicBezTo>
                <a:lnTo>
                  <a:pt x="7620000" y="973848"/>
                </a:lnTo>
                <a:lnTo>
                  <a:pt x="7620000" y="3015460"/>
                </a:lnTo>
                <a:lnTo>
                  <a:pt x="7615736" y="3020210"/>
                </a:lnTo>
                <a:cubicBezTo>
                  <a:pt x="7510462" y="3145861"/>
                  <a:pt x="7414581" y="3281420"/>
                  <a:pt x="7357431" y="3351652"/>
                </a:cubicBezTo>
                <a:cubicBezTo>
                  <a:pt x="7205031" y="3538939"/>
                  <a:pt x="7236246" y="3775802"/>
                  <a:pt x="7170145" y="3946563"/>
                </a:cubicBezTo>
                <a:cubicBezTo>
                  <a:pt x="7104044" y="4117325"/>
                  <a:pt x="7179325" y="4302775"/>
                  <a:pt x="6960824" y="4376221"/>
                </a:cubicBezTo>
                <a:cubicBezTo>
                  <a:pt x="6742323" y="4449667"/>
                  <a:pt x="6053768" y="4262380"/>
                  <a:pt x="5859137" y="4387238"/>
                </a:cubicBezTo>
                <a:cubicBezTo>
                  <a:pt x="5786151" y="4434060"/>
                  <a:pt x="5721427" y="4528392"/>
                  <a:pt x="5682975" y="4635957"/>
                </a:cubicBezTo>
                <a:lnTo>
                  <a:pt x="5664780" y="4705350"/>
                </a:lnTo>
                <a:lnTo>
                  <a:pt x="2243665" y="4705350"/>
                </a:lnTo>
                <a:lnTo>
                  <a:pt x="2146454" y="4635117"/>
                </a:lnTo>
                <a:cubicBezTo>
                  <a:pt x="1973856" y="4517145"/>
                  <a:pt x="1773716" y="4406517"/>
                  <a:pt x="1595611" y="4343170"/>
                </a:cubicBezTo>
                <a:cubicBezTo>
                  <a:pt x="1239398" y="4216476"/>
                  <a:pt x="635306" y="4354187"/>
                  <a:pt x="394771" y="4210968"/>
                </a:cubicBezTo>
                <a:cubicBezTo>
                  <a:pt x="154236" y="4067749"/>
                  <a:pt x="222174" y="3746424"/>
                  <a:pt x="152400" y="3483855"/>
                </a:cubicBezTo>
                <a:cubicBezTo>
                  <a:pt x="91349" y="3254107"/>
                  <a:pt x="106210" y="2781156"/>
                  <a:pt x="19854" y="2662818"/>
                </a:cubicBezTo>
                <a:lnTo>
                  <a:pt x="0" y="2643366"/>
                </a:lnTo>
                <a:lnTo>
                  <a:pt x="0" y="1672747"/>
                </a:lnTo>
                <a:lnTo>
                  <a:pt x="104105" y="1629697"/>
                </a:lnTo>
                <a:cubicBezTo>
                  <a:pt x="220912" y="1576043"/>
                  <a:pt x="337622" y="1509770"/>
                  <a:pt x="438839" y="1467768"/>
                </a:cubicBezTo>
                <a:cubicBezTo>
                  <a:pt x="708752" y="1355763"/>
                  <a:pt x="927253" y="1210707"/>
                  <a:pt x="1210019" y="949975"/>
                </a:cubicBezTo>
                <a:cubicBezTo>
                  <a:pt x="1457440" y="721835"/>
                  <a:pt x="1955092" y="330621"/>
                  <a:pt x="2097781" y="27270"/>
                </a:cubicBezTo>
                <a:close/>
              </a:path>
            </a:pathLst>
          </a:custGeom>
        </p:spPr>
      </p:pic>
      <p:sp>
        <p:nvSpPr>
          <p:cNvPr id="32" name="矩形 259"/>
          <p:cNvSpPr>
            <a:spLocks noChangeArrowheads="1"/>
          </p:cNvSpPr>
          <p:nvPr/>
        </p:nvSpPr>
        <p:spPr bwMode="auto">
          <a:xfrm>
            <a:off x="5935980" y="2226310"/>
            <a:ext cx="3186430" cy="902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913765">
              <a:spcBef>
                <a:spcPct val="20000"/>
              </a:spcBef>
            </a:pPr>
            <a:r>
              <a:rPr lang="zh-CN" altLang="en-US" sz="5865" b="1" cap="all" dirty="0">
                <a:solidFill>
                  <a:srgbClr val="44457B"/>
                </a:solidFill>
                <a:effectLst>
                  <a:outerShdw dist="63500" dir="3000000" algn="t" rotWithShape="0">
                    <a:prstClr val="black">
                      <a:alpha val="13000"/>
                    </a:prstClr>
                  </a:outerShdw>
                </a:effectLst>
                <a:latin typeface="Arial" panose="020B0604020202020204" pitchFamily="34" charset="0"/>
                <a:ea typeface="微软雅黑" panose="020B0503020204020204" pitchFamily="34" charset="-122"/>
                <a:cs typeface="+mn-ea"/>
                <a:sym typeface="Arial" panose="020B0604020202020204" pitchFamily="34" charset="0"/>
              </a:rPr>
              <a:t>第</a:t>
            </a:r>
            <a:r>
              <a:rPr lang="zh-CN" altLang="en-US" sz="5865" b="1" cap="all" dirty="0">
                <a:solidFill>
                  <a:srgbClr val="44457B"/>
                </a:solidFill>
                <a:effectLst>
                  <a:outerShdw dist="63500" dir="3000000" algn="t" rotWithShape="0">
                    <a:prstClr val="black">
                      <a:alpha val="13000"/>
                    </a:prstClr>
                  </a:outerShdw>
                </a:effectLst>
                <a:latin typeface="Arial" panose="020B0604020202020204" pitchFamily="34" charset="0"/>
                <a:ea typeface="微软雅黑" panose="020B0503020204020204" pitchFamily="34" charset="-122"/>
                <a:cs typeface="+mn-ea"/>
                <a:sym typeface="Arial" panose="020B0604020202020204" pitchFamily="34" charset="0"/>
              </a:rPr>
              <a:t>二部分</a:t>
            </a:r>
            <a:endParaRPr lang="zh-CN" altLang="en-US" sz="5865" b="1" cap="all" dirty="0">
              <a:solidFill>
                <a:srgbClr val="44457B"/>
              </a:solidFill>
              <a:effectLst>
                <a:outerShdw dist="63500" dir="3000000" algn="t" rotWithShape="0">
                  <a:prstClr val="black">
                    <a:alpha val="13000"/>
                  </a:prstClr>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矩形 32"/>
          <p:cNvSpPr/>
          <p:nvPr/>
        </p:nvSpPr>
        <p:spPr>
          <a:xfrm>
            <a:off x="6040120" y="3199765"/>
            <a:ext cx="1638935" cy="229235"/>
          </a:xfrm>
          <a:prstGeom prst="rect">
            <a:avLst/>
          </a:prstGeom>
        </p:spPr>
        <p:txBody>
          <a:bodyPr wrap="square" lIns="0" tIns="0" rIns="0" bIns="0">
            <a:noAutofit/>
          </a:bodyPr>
          <a:lstStyle/>
          <a:p>
            <a:pPr algn="dist" defTabSz="913765">
              <a:defRPr/>
            </a:pPr>
            <a:r>
              <a:rPr lang="en-US" altLang="zh-CN" sz="1200" dirty="0">
                <a:solidFill>
                  <a:srgbClr val="44457B"/>
                </a:solidFill>
                <a:latin typeface="Arial" panose="020B0604020202020204" pitchFamily="34" charset="0"/>
                <a:ea typeface="微软雅黑" panose="020B0503020204020204" pitchFamily="34" charset="-122"/>
                <a:cs typeface="+mn-ea"/>
                <a:sym typeface="Arial" panose="020B0604020202020204" pitchFamily="34" charset="0"/>
              </a:rPr>
              <a:t>part  </a:t>
            </a:r>
            <a:r>
              <a:rPr lang="en-US" altLang="zh-CN" sz="1200" dirty="0">
                <a:solidFill>
                  <a:srgbClr val="44457B"/>
                </a:solidFill>
                <a:latin typeface="Arial" panose="020B0604020202020204" pitchFamily="34" charset="0"/>
                <a:ea typeface="微软雅黑" panose="020B0503020204020204" pitchFamily="34" charset="-122"/>
                <a:cs typeface="+mn-ea"/>
                <a:sym typeface="Arial" panose="020B0604020202020204" pitchFamily="34" charset="0"/>
              </a:rPr>
              <a:t>two</a:t>
            </a:r>
            <a:endParaRPr lang="en-US" altLang="zh-CN" sz="1200" dirty="0">
              <a:solidFill>
                <a:srgbClr val="44457B"/>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TextBox 153"/>
          <p:cNvSpPr txBox="1"/>
          <p:nvPr/>
        </p:nvSpPr>
        <p:spPr>
          <a:xfrm>
            <a:off x="5946775" y="3716655"/>
            <a:ext cx="3175635" cy="1064895"/>
          </a:xfrm>
          <a:prstGeom prst="rect">
            <a:avLst/>
          </a:prstGeom>
          <a:noFill/>
        </p:spPr>
        <p:txBody>
          <a:bodyPr wrap="square" lIns="0" tIns="0" rIns="0" bIns="0" rtlCol="0" anchor="t">
            <a:noAutofit/>
          </a:bodyPr>
          <a:lstStyle>
            <a:defPPr>
              <a:defRPr lang="zh-CN"/>
            </a:defPPr>
            <a:lvl1pPr algn="r">
              <a:lnSpc>
                <a:spcPct val="120000"/>
              </a:lnSpc>
              <a:defRPr sz="2000" b="1">
                <a:solidFill>
                  <a:schemeClr val="tx2"/>
                </a:solidFill>
                <a:cs typeface="+mn-ea"/>
              </a:defRPr>
            </a:lvl1pPr>
          </a:lstStyle>
          <a:p>
            <a:pPr algn="l"/>
            <a:r>
              <a:rPr lang="zh-CN" altLang="en-US" sz="4800" dirty="0">
                <a:solidFill>
                  <a:srgbClr val="545687"/>
                </a:solidFill>
                <a:sym typeface="+mn-lt"/>
              </a:rPr>
              <a:t>项目</a:t>
            </a:r>
            <a:r>
              <a:rPr lang="zh-CN" altLang="en-US" sz="4800" dirty="0">
                <a:solidFill>
                  <a:srgbClr val="545687"/>
                </a:solidFill>
                <a:sym typeface="+mn-lt"/>
              </a:rPr>
              <a:t>启动</a:t>
            </a:r>
            <a:endParaRPr lang="zh-CN" altLang="en-US" sz="4800" dirty="0">
              <a:solidFill>
                <a:srgbClr val="545687"/>
              </a:solidFill>
              <a:sym typeface="+mn-lt"/>
            </a:endParaRPr>
          </a:p>
        </p:txBody>
      </p:sp>
      <p:sp>
        <p:nvSpPr>
          <p:cNvPr id="4" name="矩形 3"/>
          <p:cNvSpPr/>
          <p:nvPr/>
        </p:nvSpPr>
        <p:spPr>
          <a:xfrm>
            <a:off x="6029960" y="4691380"/>
            <a:ext cx="1638935" cy="229235"/>
          </a:xfrm>
          <a:prstGeom prst="rect">
            <a:avLst/>
          </a:prstGeom>
        </p:spPr>
        <p:txBody>
          <a:bodyPr wrap="square" lIns="0" tIns="0" rIns="0" bIns="0">
            <a:noAutofit/>
          </a:bodyPr>
          <a:p>
            <a:pPr algn="dist" defTabSz="913765">
              <a:defRPr/>
            </a:pPr>
            <a:r>
              <a:rPr lang="en-US" altLang="zh-CN" sz="1200" dirty="0">
                <a:solidFill>
                  <a:srgbClr val="44457B"/>
                </a:solidFill>
                <a:latin typeface="Arial" panose="020B0604020202020204" pitchFamily="34" charset="0"/>
                <a:ea typeface="微软雅黑" panose="020B0503020204020204" pitchFamily="34" charset="-122"/>
                <a:cs typeface="+mn-ea"/>
                <a:sym typeface="Arial" panose="020B0604020202020204" pitchFamily="34" charset="0"/>
              </a:rPr>
              <a:t>project  </a:t>
            </a:r>
            <a:r>
              <a:rPr lang="en-US" altLang="zh-CN" sz="1200" dirty="0">
                <a:solidFill>
                  <a:srgbClr val="44457B"/>
                </a:solidFill>
                <a:latin typeface="Arial" panose="020B0604020202020204" pitchFamily="34" charset="0"/>
                <a:ea typeface="微软雅黑" panose="020B0503020204020204" pitchFamily="34" charset="-122"/>
                <a:cs typeface="+mn-ea"/>
                <a:sym typeface="Arial" panose="020B0604020202020204" pitchFamily="34" charset="0"/>
              </a:rPr>
              <a:t>startup</a:t>
            </a:r>
            <a:endParaRPr lang="en-US" altLang="zh-CN" sz="1200" dirty="0">
              <a:solidFill>
                <a:srgbClr val="44457B"/>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vertical)">
                                      <p:cBhvr>
                                        <p:cTn id="7" dur="500"/>
                                        <p:tgtEl>
                                          <p:spTgt spid="32"/>
                                        </p:tgtEl>
                                      </p:cBhvr>
                                    </p:animEffect>
                                  </p:childTnLst>
                                </p:cTn>
                              </p:par>
                            </p:childTnLst>
                          </p:cTn>
                        </p:par>
                        <p:par>
                          <p:cTn id="8" fill="hold">
                            <p:stCondLst>
                              <p:cond delay="500"/>
                            </p:stCondLst>
                            <p:childTnLst>
                              <p:par>
                                <p:cTn id="9" presetID="14" presetClass="entr" presetSubtype="5"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vertical)">
                                      <p:cBhvr>
                                        <p:cTn id="11" dur="500"/>
                                        <p:tgtEl>
                                          <p:spTgt spid="33"/>
                                        </p:tgtEl>
                                      </p:cBhvr>
                                    </p:animEffect>
                                  </p:childTnLst>
                                </p:cTn>
                              </p:par>
                            </p:childTnLst>
                          </p:cTn>
                        </p:par>
                        <p:par>
                          <p:cTn id="12" fill="hold">
                            <p:stCondLst>
                              <p:cond delay="1000"/>
                            </p:stCondLst>
                            <p:childTnLst>
                              <p:par>
                                <p:cTn id="13" presetID="14" presetClass="entr" presetSubtype="5"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3"/>
            <a:ext cx="12191997" cy="6857997"/>
          </a:xfrm>
        </p:spPr>
      </p:pic>
      <p:sp>
        <p:nvSpPr>
          <p:cNvPr id="2" name="矩形 1"/>
          <p:cNvSpPr/>
          <p:nvPr/>
        </p:nvSpPr>
        <p:spPr>
          <a:xfrm>
            <a:off x="711200" y="1193800"/>
            <a:ext cx="78232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 name="文本框 3"/>
          <p:cNvSpPr txBox="1"/>
          <p:nvPr/>
        </p:nvSpPr>
        <p:spPr>
          <a:xfrm>
            <a:off x="1023620" y="953770"/>
            <a:ext cx="10285095" cy="6154420"/>
          </a:xfrm>
          <a:prstGeom prst="rect">
            <a:avLst/>
          </a:prstGeom>
          <a:noFill/>
        </p:spPr>
        <p:txBody>
          <a:bodyPr wrap="square" rtlCol="0">
            <a:spAutoFit/>
          </a:bodyPr>
          <a:p>
            <a:r>
              <a:rPr lang="zh-CN" altLang="en-US" sz="4400" b="1">
                <a:solidFill>
                  <a:srgbClr val="44457B"/>
                </a:solidFill>
              </a:rPr>
              <a:t>项目起止时间：</a:t>
            </a:r>
            <a:endParaRPr lang="zh-CN" altLang="en-US" sz="4400" b="1">
              <a:solidFill>
                <a:srgbClr val="44457B"/>
              </a:solidFill>
            </a:endParaRPr>
          </a:p>
          <a:p>
            <a:endParaRPr lang="en-US" altLang="zh-CN"/>
          </a:p>
          <a:p>
            <a:r>
              <a:rPr lang="en-US" altLang="zh-CN" sz="2400"/>
              <a:t>2022</a:t>
            </a:r>
            <a:r>
              <a:rPr lang="zh-CN" altLang="en-US" sz="2400"/>
              <a:t>年</a:t>
            </a:r>
            <a:r>
              <a:rPr lang="en-US" altLang="zh-CN" sz="2400"/>
              <a:t>11</a:t>
            </a:r>
            <a:r>
              <a:rPr lang="zh-CN" altLang="en-US" sz="2400"/>
              <a:t>月</a:t>
            </a:r>
            <a:r>
              <a:rPr lang="en-US" altLang="zh-CN" sz="2400"/>
              <a:t>4</a:t>
            </a:r>
            <a:r>
              <a:rPr lang="zh-CN" altLang="en-US" sz="2400"/>
              <a:t>日</a:t>
            </a:r>
            <a:r>
              <a:rPr lang="en-US" altLang="zh-CN" sz="2400"/>
              <a:t>——2023</a:t>
            </a:r>
            <a:r>
              <a:rPr lang="zh-CN" altLang="en-US" sz="2400"/>
              <a:t>年</a:t>
            </a:r>
            <a:r>
              <a:rPr lang="en-US" altLang="zh-CN" sz="2400"/>
              <a:t>5</a:t>
            </a:r>
            <a:r>
              <a:rPr lang="zh-CN" altLang="en-US" sz="2400"/>
              <a:t>月</a:t>
            </a:r>
            <a:r>
              <a:rPr lang="en-US" altLang="zh-CN" sz="2400"/>
              <a:t>1</a:t>
            </a:r>
            <a:r>
              <a:rPr lang="zh-CN" altLang="en-US" sz="2400"/>
              <a:t>日</a:t>
            </a:r>
            <a:endParaRPr lang="zh-CN" altLang="en-US" sz="2400"/>
          </a:p>
          <a:p>
            <a:endParaRPr lang="zh-CN" altLang="en-US" sz="2400"/>
          </a:p>
          <a:p>
            <a:endParaRPr lang="zh-CN" altLang="en-US" sz="2400"/>
          </a:p>
          <a:p>
            <a:r>
              <a:rPr lang="zh-CN" altLang="en-US" sz="4400" b="1">
                <a:solidFill>
                  <a:srgbClr val="44457B"/>
                </a:solidFill>
              </a:rPr>
              <a:t>设置基本信息：</a:t>
            </a:r>
            <a:endParaRPr lang="zh-CN" altLang="en-US" sz="4400" b="1">
              <a:solidFill>
                <a:srgbClr val="44457B"/>
              </a:solidFill>
            </a:endParaRPr>
          </a:p>
          <a:p>
            <a:r>
              <a:rPr lang="en-US" altLang="zh-CN" sz="2400"/>
              <a:t>设置开始时间为2022年11月4日</a:t>
            </a:r>
            <a:br>
              <a:rPr lang="en-US" altLang="zh-CN" sz="2400"/>
            </a:br>
            <a:r>
              <a:rPr lang="zh-CN" altLang="en-US" sz="2400"/>
              <a:t>，</a:t>
            </a:r>
            <a:r>
              <a:rPr lang="en-US" altLang="zh-CN" sz="2400"/>
              <a:t>且日历为安宠居</a:t>
            </a:r>
            <a:r>
              <a:rPr lang="zh-CN" altLang="en-US" sz="2400"/>
              <a:t>（这一步在设置</a:t>
            </a:r>
            <a:endParaRPr lang="zh-CN" altLang="en-US" sz="2400"/>
          </a:p>
          <a:p>
            <a:r>
              <a:rPr lang="zh-CN" altLang="en-US" sz="2400"/>
              <a:t>日历之后）</a:t>
            </a:r>
            <a:endParaRPr lang="en-US" altLang="zh-CN" sz="2400"/>
          </a:p>
          <a:p>
            <a:endParaRPr lang="en-US" altLang="zh-CN" sz="2400"/>
          </a:p>
          <a:p>
            <a:endParaRPr lang="en-US" altLang="zh-CN" sz="2400"/>
          </a:p>
          <a:p>
            <a:endParaRPr lang="en-US" altLang="zh-CN" sz="2400"/>
          </a:p>
          <a:p>
            <a:endParaRPr lang="zh-CN" altLang="en-US"/>
          </a:p>
          <a:p>
            <a:endParaRPr lang="zh-CN" altLang="en-US"/>
          </a:p>
          <a:p>
            <a:endParaRPr lang="zh-CN" altLang="en-US"/>
          </a:p>
          <a:p>
            <a:endParaRPr lang="zh-CN" altLang="en-US"/>
          </a:p>
        </p:txBody>
      </p:sp>
      <p:pic>
        <p:nvPicPr>
          <p:cNvPr id="5" name="图片 4"/>
          <p:cNvPicPr>
            <a:picLocks noChangeAspect="1"/>
          </p:cNvPicPr>
          <p:nvPr>
            <p:custDataLst>
              <p:tags r:id="rId2"/>
            </p:custDataLst>
          </p:nvPr>
        </p:nvPicPr>
        <p:blipFill>
          <a:blip r:embed="rId3"/>
          <a:stretch>
            <a:fillRect/>
          </a:stretch>
        </p:blipFill>
        <p:spPr>
          <a:xfrm>
            <a:off x="6341110" y="2150745"/>
            <a:ext cx="5028565" cy="460565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3"/>
            <a:ext cx="12191997" cy="6857997"/>
          </a:xfrm>
        </p:spPr>
      </p:pic>
      <p:sp>
        <p:nvSpPr>
          <p:cNvPr id="2" name="矩形 1"/>
          <p:cNvSpPr/>
          <p:nvPr/>
        </p:nvSpPr>
        <p:spPr>
          <a:xfrm>
            <a:off x="711200" y="1193800"/>
            <a:ext cx="78232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 name="文本框 3"/>
          <p:cNvSpPr txBox="1"/>
          <p:nvPr/>
        </p:nvSpPr>
        <p:spPr>
          <a:xfrm>
            <a:off x="516890" y="689610"/>
            <a:ext cx="7708900" cy="768350"/>
          </a:xfrm>
          <a:prstGeom prst="rect">
            <a:avLst/>
          </a:prstGeom>
          <a:noFill/>
        </p:spPr>
        <p:txBody>
          <a:bodyPr wrap="square" rtlCol="0">
            <a:spAutoFit/>
          </a:bodyPr>
          <a:p>
            <a:pPr lvl="0" algn="l">
              <a:buClrTx/>
              <a:buSzTx/>
              <a:buFontTx/>
            </a:pPr>
            <a:r>
              <a:rPr lang="zh-CN" altLang="en-US" sz="4400">
                <a:solidFill>
                  <a:srgbClr val="44457B"/>
                </a:solidFill>
                <a:sym typeface="+mn-ea"/>
              </a:rPr>
              <a:t>设置工作日历</a:t>
            </a:r>
            <a:endParaRPr lang="zh-CN" altLang="en-US" sz="4400">
              <a:solidFill>
                <a:srgbClr val="44457B"/>
              </a:solidFill>
              <a:sym typeface="+mn-ea"/>
            </a:endParaRPr>
          </a:p>
        </p:txBody>
      </p:sp>
      <p:sp>
        <p:nvSpPr>
          <p:cNvPr id="6" name="文本框 5"/>
          <p:cNvSpPr txBox="1"/>
          <p:nvPr/>
        </p:nvSpPr>
        <p:spPr>
          <a:xfrm>
            <a:off x="902335" y="1633220"/>
            <a:ext cx="3123565" cy="3415030"/>
          </a:xfrm>
          <a:prstGeom prst="rect">
            <a:avLst/>
          </a:prstGeom>
          <a:noFill/>
        </p:spPr>
        <p:txBody>
          <a:bodyPr wrap="square" rtlCol="0">
            <a:spAutoFit/>
          </a:bodyPr>
          <a:p>
            <a:r>
              <a:rPr lang="en-US" altLang="zh-CN"/>
              <a:t>     </a:t>
            </a:r>
            <a:r>
              <a:rPr lang="zh-CN" altLang="en-US"/>
              <a:t>新建日历，</a:t>
            </a:r>
            <a:r>
              <a:rPr lang="zh-CN" altLang="en-US"/>
              <a:t>起名为安宠居，并设置工作时间为周一到周六，每天工作时间为上午</a:t>
            </a:r>
            <a:r>
              <a:rPr lang="en-US" altLang="zh-CN"/>
              <a:t>8</a:t>
            </a:r>
            <a:r>
              <a:rPr lang="zh-CN" altLang="en-US"/>
              <a:t>点到中午</a:t>
            </a:r>
            <a:r>
              <a:rPr lang="en-US" altLang="zh-CN"/>
              <a:t>12</a:t>
            </a:r>
            <a:r>
              <a:rPr lang="zh-CN" altLang="en-US"/>
              <a:t>点，下午</a:t>
            </a:r>
            <a:r>
              <a:rPr lang="en-US" altLang="zh-CN"/>
              <a:t>1</a:t>
            </a:r>
            <a:r>
              <a:rPr lang="zh-CN" altLang="en-US"/>
              <a:t>点到</a:t>
            </a:r>
            <a:r>
              <a:rPr lang="en-US" altLang="zh-CN"/>
              <a:t>5</a:t>
            </a:r>
            <a:r>
              <a:rPr lang="zh-CN" altLang="en-US"/>
              <a:t>点，一天工作</a:t>
            </a:r>
            <a:r>
              <a:rPr lang="en-US" altLang="zh-CN"/>
              <a:t>8</a:t>
            </a:r>
            <a:r>
              <a:rPr lang="zh-CN" altLang="en-US"/>
              <a:t>个小时。并且设置元旦和五一假期。</a:t>
            </a:r>
            <a:endParaRPr lang="zh-CN" altLang="en-US"/>
          </a:p>
          <a:p>
            <a:endParaRPr lang="zh-CN" altLang="en-US"/>
          </a:p>
          <a:p>
            <a:endParaRPr lang="zh-CN" altLang="en-US"/>
          </a:p>
          <a:p>
            <a:r>
              <a:rPr lang="zh-CN" altLang="en-US"/>
              <a:t> </a:t>
            </a:r>
            <a:r>
              <a:rPr lang="en-US" altLang="zh-CN"/>
              <a:t>      </a:t>
            </a:r>
            <a:r>
              <a:rPr lang="zh-CN" altLang="en-US"/>
              <a:t>以元旦为例，可以看到</a:t>
            </a:r>
            <a:r>
              <a:rPr lang="en-US" altLang="zh-CN"/>
              <a:t>1</a:t>
            </a:r>
            <a:r>
              <a:rPr lang="zh-CN" altLang="en-US"/>
              <a:t>月</a:t>
            </a:r>
            <a:r>
              <a:rPr lang="en-US" altLang="zh-CN"/>
              <a:t>1</a:t>
            </a:r>
            <a:r>
              <a:rPr lang="zh-CN" altLang="en-US"/>
              <a:t>日，</a:t>
            </a:r>
            <a:r>
              <a:rPr lang="en-US" altLang="zh-CN"/>
              <a:t>1</a:t>
            </a:r>
            <a:r>
              <a:rPr lang="zh-CN" altLang="en-US"/>
              <a:t>月</a:t>
            </a:r>
            <a:r>
              <a:rPr lang="en-US" altLang="zh-CN"/>
              <a:t>2</a:t>
            </a:r>
            <a:r>
              <a:rPr lang="zh-CN" altLang="en-US"/>
              <a:t>日，</a:t>
            </a:r>
            <a:r>
              <a:rPr lang="en-US" altLang="zh-CN"/>
              <a:t>1</a:t>
            </a:r>
            <a:r>
              <a:rPr lang="zh-CN" altLang="en-US"/>
              <a:t>月</a:t>
            </a:r>
            <a:r>
              <a:rPr lang="en-US" altLang="zh-CN"/>
              <a:t>3</a:t>
            </a:r>
            <a:r>
              <a:rPr lang="zh-CN" altLang="en-US"/>
              <a:t>日变为例外日期（即变为</a:t>
            </a:r>
            <a:r>
              <a:rPr lang="zh-CN" altLang="en-US"/>
              <a:t>非工作日）。</a:t>
            </a:r>
            <a:endParaRPr lang="zh-CN" altLang="en-US"/>
          </a:p>
        </p:txBody>
      </p:sp>
      <p:pic>
        <p:nvPicPr>
          <p:cNvPr id="7" name="图片 6"/>
          <p:cNvPicPr>
            <a:picLocks noChangeAspect="1"/>
          </p:cNvPicPr>
          <p:nvPr>
            <p:custDataLst>
              <p:tags r:id="rId2"/>
            </p:custDataLst>
          </p:nvPr>
        </p:nvPicPr>
        <p:blipFill>
          <a:blip r:embed="rId3"/>
          <a:stretch>
            <a:fillRect/>
          </a:stretch>
        </p:blipFill>
        <p:spPr>
          <a:xfrm>
            <a:off x="5202555" y="0"/>
            <a:ext cx="6484620" cy="690372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3"/>
            <a:ext cx="12191997" cy="6857997"/>
          </a:xfrm>
        </p:spPr>
      </p:pic>
      <p:sp>
        <p:nvSpPr>
          <p:cNvPr id="2" name="矩形 1"/>
          <p:cNvSpPr/>
          <p:nvPr/>
        </p:nvSpPr>
        <p:spPr>
          <a:xfrm>
            <a:off x="711200" y="1193800"/>
            <a:ext cx="78232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1830" y="2452777"/>
            <a:ext cx="4809239" cy="2969705"/>
          </a:xfrm>
          <a:custGeom>
            <a:avLst/>
            <a:gdLst>
              <a:gd name="connsiteX0" fmla="*/ 2108472 w 7620000"/>
              <a:gd name="connsiteY0" fmla="*/ 0 h 4705350"/>
              <a:gd name="connsiteX1" fmla="*/ 6211420 w 7620000"/>
              <a:gd name="connsiteY1" fmla="*/ 0 h 4705350"/>
              <a:gd name="connsiteX2" fmla="*/ 6239693 w 7620000"/>
              <a:gd name="connsiteY2" fmla="*/ 91530 h 4705350"/>
              <a:gd name="connsiteX3" fmla="*/ 6509133 w 7620000"/>
              <a:gd name="connsiteY3" fmla="*/ 520317 h 4705350"/>
              <a:gd name="connsiteX4" fmla="*/ 7507537 w 7620000"/>
              <a:gd name="connsiteY4" fmla="*/ 952116 h 4705350"/>
              <a:gd name="connsiteX5" fmla="*/ 7620000 w 7620000"/>
              <a:gd name="connsiteY5" fmla="*/ 973848 h 4705350"/>
              <a:gd name="connsiteX6" fmla="*/ 7620000 w 7620000"/>
              <a:gd name="connsiteY6" fmla="*/ 3015460 h 4705350"/>
              <a:gd name="connsiteX7" fmla="*/ 7615736 w 7620000"/>
              <a:gd name="connsiteY7" fmla="*/ 3020210 h 4705350"/>
              <a:gd name="connsiteX8" fmla="*/ 7357431 w 7620000"/>
              <a:gd name="connsiteY8" fmla="*/ 3351652 h 4705350"/>
              <a:gd name="connsiteX9" fmla="*/ 7170145 w 7620000"/>
              <a:gd name="connsiteY9" fmla="*/ 3946563 h 4705350"/>
              <a:gd name="connsiteX10" fmla="*/ 6960824 w 7620000"/>
              <a:gd name="connsiteY10" fmla="*/ 4376221 h 4705350"/>
              <a:gd name="connsiteX11" fmla="*/ 5859137 w 7620000"/>
              <a:gd name="connsiteY11" fmla="*/ 4387238 h 4705350"/>
              <a:gd name="connsiteX12" fmla="*/ 5682975 w 7620000"/>
              <a:gd name="connsiteY12" fmla="*/ 4635957 h 4705350"/>
              <a:gd name="connsiteX13" fmla="*/ 5664780 w 7620000"/>
              <a:gd name="connsiteY13" fmla="*/ 4705350 h 4705350"/>
              <a:gd name="connsiteX14" fmla="*/ 2243665 w 7620000"/>
              <a:gd name="connsiteY14" fmla="*/ 4705350 h 4705350"/>
              <a:gd name="connsiteX15" fmla="*/ 2146454 w 7620000"/>
              <a:gd name="connsiteY15" fmla="*/ 4635117 h 4705350"/>
              <a:gd name="connsiteX16" fmla="*/ 1595611 w 7620000"/>
              <a:gd name="connsiteY16" fmla="*/ 4343170 h 4705350"/>
              <a:gd name="connsiteX17" fmla="*/ 394771 w 7620000"/>
              <a:gd name="connsiteY17" fmla="*/ 4210968 h 4705350"/>
              <a:gd name="connsiteX18" fmla="*/ 152400 w 7620000"/>
              <a:gd name="connsiteY18" fmla="*/ 3483855 h 4705350"/>
              <a:gd name="connsiteX19" fmla="*/ 19854 w 7620000"/>
              <a:gd name="connsiteY19" fmla="*/ 2662818 h 4705350"/>
              <a:gd name="connsiteX20" fmla="*/ 0 w 7620000"/>
              <a:gd name="connsiteY20" fmla="*/ 2643366 h 4705350"/>
              <a:gd name="connsiteX21" fmla="*/ 0 w 7620000"/>
              <a:gd name="connsiteY21" fmla="*/ 1672747 h 4705350"/>
              <a:gd name="connsiteX22" fmla="*/ 104105 w 7620000"/>
              <a:gd name="connsiteY22" fmla="*/ 1629697 h 4705350"/>
              <a:gd name="connsiteX23" fmla="*/ 438839 w 7620000"/>
              <a:gd name="connsiteY23" fmla="*/ 1467768 h 4705350"/>
              <a:gd name="connsiteX24" fmla="*/ 1210019 w 7620000"/>
              <a:gd name="connsiteY24" fmla="*/ 949975 h 4705350"/>
              <a:gd name="connsiteX25" fmla="*/ 2097781 w 7620000"/>
              <a:gd name="connsiteY25" fmla="*/ 27270 h 470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620000" h="4705350">
                <a:moveTo>
                  <a:pt x="2108472" y="0"/>
                </a:moveTo>
                <a:lnTo>
                  <a:pt x="6211420" y="0"/>
                </a:lnTo>
                <a:lnTo>
                  <a:pt x="6239693" y="91530"/>
                </a:lnTo>
                <a:cubicBezTo>
                  <a:pt x="6301878" y="260474"/>
                  <a:pt x="6392079" y="418411"/>
                  <a:pt x="6509133" y="520317"/>
                </a:cubicBezTo>
                <a:cubicBezTo>
                  <a:pt x="6704224" y="690161"/>
                  <a:pt x="7137439" y="865025"/>
                  <a:pt x="7507537" y="952116"/>
                </a:cubicBezTo>
                <a:lnTo>
                  <a:pt x="7620000" y="973848"/>
                </a:lnTo>
                <a:lnTo>
                  <a:pt x="7620000" y="3015460"/>
                </a:lnTo>
                <a:lnTo>
                  <a:pt x="7615736" y="3020210"/>
                </a:lnTo>
                <a:cubicBezTo>
                  <a:pt x="7510462" y="3145861"/>
                  <a:pt x="7414581" y="3281420"/>
                  <a:pt x="7357431" y="3351652"/>
                </a:cubicBezTo>
                <a:cubicBezTo>
                  <a:pt x="7205031" y="3538939"/>
                  <a:pt x="7236246" y="3775802"/>
                  <a:pt x="7170145" y="3946563"/>
                </a:cubicBezTo>
                <a:cubicBezTo>
                  <a:pt x="7104044" y="4117325"/>
                  <a:pt x="7179325" y="4302775"/>
                  <a:pt x="6960824" y="4376221"/>
                </a:cubicBezTo>
                <a:cubicBezTo>
                  <a:pt x="6742323" y="4449667"/>
                  <a:pt x="6053768" y="4262380"/>
                  <a:pt x="5859137" y="4387238"/>
                </a:cubicBezTo>
                <a:cubicBezTo>
                  <a:pt x="5786151" y="4434060"/>
                  <a:pt x="5721427" y="4528392"/>
                  <a:pt x="5682975" y="4635957"/>
                </a:cubicBezTo>
                <a:lnTo>
                  <a:pt x="5664780" y="4705350"/>
                </a:lnTo>
                <a:lnTo>
                  <a:pt x="2243665" y="4705350"/>
                </a:lnTo>
                <a:lnTo>
                  <a:pt x="2146454" y="4635117"/>
                </a:lnTo>
                <a:cubicBezTo>
                  <a:pt x="1973856" y="4517145"/>
                  <a:pt x="1773716" y="4406517"/>
                  <a:pt x="1595611" y="4343170"/>
                </a:cubicBezTo>
                <a:cubicBezTo>
                  <a:pt x="1239398" y="4216476"/>
                  <a:pt x="635306" y="4354187"/>
                  <a:pt x="394771" y="4210968"/>
                </a:cubicBezTo>
                <a:cubicBezTo>
                  <a:pt x="154236" y="4067749"/>
                  <a:pt x="222174" y="3746424"/>
                  <a:pt x="152400" y="3483855"/>
                </a:cubicBezTo>
                <a:cubicBezTo>
                  <a:pt x="91349" y="3254107"/>
                  <a:pt x="106210" y="2781156"/>
                  <a:pt x="19854" y="2662818"/>
                </a:cubicBezTo>
                <a:lnTo>
                  <a:pt x="0" y="2643366"/>
                </a:lnTo>
                <a:lnTo>
                  <a:pt x="0" y="1672747"/>
                </a:lnTo>
                <a:lnTo>
                  <a:pt x="104105" y="1629697"/>
                </a:lnTo>
                <a:cubicBezTo>
                  <a:pt x="220912" y="1576043"/>
                  <a:pt x="337622" y="1509770"/>
                  <a:pt x="438839" y="1467768"/>
                </a:cubicBezTo>
                <a:cubicBezTo>
                  <a:pt x="708752" y="1355763"/>
                  <a:pt x="927253" y="1210707"/>
                  <a:pt x="1210019" y="949975"/>
                </a:cubicBezTo>
                <a:cubicBezTo>
                  <a:pt x="1457440" y="721835"/>
                  <a:pt x="1955092" y="330621"/>
                  <a:pt x="2097781" y="27270"/>
                </a:cubicBezTo>
                <a:close/>
              </a:path>
            </a:pathLst>
          </a:custGeom>
        </p:spPr>
      </p:pic>
      <p:sp>
        <p:nvSpPr>
          <p:cNvPr id="32" name="矩形 259"/>
          <p:cNvSpPr>
            <a:spLocks noChangeArrowheads="1"/>
          </p:cNvSpPr>
          <p:nvPr/>
        </p:nvSpPr>
        <p:spPr bwMode="auto">
          <a:xfrm>
            <a:off x="5935980" y="2226310"/>
            <a:ext cx="3186430" cy="902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913765">
              <a:spcBef>
                <a:spcPct val="20000"/>
              </a:spcBef>
            </a:pPr>
            <a:r>
              <a:rPr lang="zh-CN" altLang="en-US" sz="5865" b="1" cap="all" dirty="0">
                <a:solidFill>
                  <a:srgbClr val="44457B"/>
                </a:solidFill>
                <a:effectLst>
                  <a:outerShdw dist="63500" dir="3000000" algn="t" rotWithShape="0">
                    <a:prstClr val="black">
                      <a:alpha val="13000"/>
                    </a:prstClr>
                  </a:outerShdw>
                </a:effectLst>
                <a:latin typeface="Arial" panose="020B0604020202020204" pitchFamily="34" charset="0"/>
                <a:ea typeface="微软雅黑" panose="020B0503020204020204" pitchFamily="34" charset="-122"/>
                <a:cs typeface="+mn-ea"/>
                <a:sym typeface="Arial" panose="020B0604020202020204" pitchFamily="34" charset="0"/>
              </a:rPr>
              <a:t>第</a:t>
            </a:r>
            <a:r>
              <a:rPr lang="zh-CN" altLang="en-US" sz="5865" b="1" cap="all" dirty="0">
                <a:solidFill>
                  <a:srgbClr val="44457B"/>
                </a:solidFill>
                <a:effectLst>
                  <a:outerShdw dist="63500" dir="3000000" algn="t" rotWithShape="0">
                    <a:prstClr val="black">
                      <a:alpha val="13000"/>
                    </a:prstClr>
                  </a:outerShdw>
                </a:effectLst>
                <a:latin typeface="Arial" panose="020B0604020202020204" pitchFamily="34" charset="0"/>
                <a:ea typeface="微软雅黑" panose="020B0503020204020204" pitchFamily="34" charset="-122"/>
                <a:cs typeface="+mn-ea"/>
                <a:sym typeface="Arial" panose="020B0604020202020204" pitchFamily="34" charset="0"/>
              </a:rPr>
              <a:t>三部分</a:t>
            </a:r>
            <a:endParaRPr lang="zh-CN" altLang="en-US" sz="5865" b="1" cap="all" dirty="0">
              <a:solidFill>
                <a:srgbClr val="44457B"/>
              </a:solidFill>
              <a:effectLst>
                <a:outerShdw dist="63500" dir="3000000" algn="t" rotWithShape="0">
                  <a:prstClr val="black">
                    <a:alpha val="13000"/>
                  </a:prstClr>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矩形 32"/>
          <p:cNvSpPr/>
          <p:nvPr/>
        </p:nvSpPr>
        <p:spPr>
          <a:xfrm>
            <a:off x="6040120" y="3199765"/>
            <a:ext cx="1638935" cy="229235"/>
          </a:xfrm>
          <a:prstGeom prst="rect">
            <a:avLst/>
          </a:prstGeom>
        </p:spPr>
        <p:txBody>
          <a:bodyPr wrap="square" lIns="0" tIns="0" rIns="0" bIns="0">
            <a:noAutofit/>
          </a:bodyPr>
          <a:lstStyle/>
          <a:p>
            <a:pPr algn="dist" defTabSz="913765">
              <a:defRPr/>
            </a:pPr>
            <a:r>
              <a:rPr lang="en-US" altLang="zh-CN" sz="1200" dirty="0">
                <a:solidFill>
                  <a:srgbClr val="44457B"/>
                </a:solidFill>
                <a:latin typeface="Arial" panose="020B0604020202020204" pitchFamily="34" charset="0"/>
                <a:ea typeface="微软雅黑" panose="020B0503020204020204" pitchFamily="34" charset="-122"/>
                <a:cs typeface="+mn-ea"/>
                <a:sym typeface="Arial" panose="020B0604020202020204" pitchFamily="34" charset="0"/>
              </a:rPr>
              <a:t>part  </a:t>
            </a:r>
            <a:r>
              <a:rPr lang="en-US" altLang="zh-CN" sz="1200" dirty="0">
                <a:solidFill>
                  <a:srgbClr val="44457B"/>
                </a:solidFill>
                <a:latin typeface="Arial" panose="020B0604020202020204" pitchFamily="34" charset="0"/>
                <a:ea typeface="微软雅黑" panose="020B0503020204020204" pitchFamily="34" charset="-122"/>
                <a:cs typeface="+mn-ea"/>
                <a:sym typeface="Arial" panose="020B0604020202020204" pitchFamily="34" charset="0"/>
              </a:rPr>
              <a:t>three</a:t>
            </a:r>
            <a:endParaRPr lang="en-US" altLang="zh-CN" sz="1200" dirty="0">
              <a:solidFill>
                <a:srgbClr val="44457B"/>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TextBox 153"/>
          <p:cNvSpPr txBox="1"/>
          <p:nvPr/>
        </p:nvSpPr>
        <p:spPr>
          <a:xfrm>
            <a:off x="5946775" y="3716655"/>
            <a:ext cx="3175635" cy="1064895"/>
          </a:xfrm>
          <a:prstGeom prst="rect">
            <a:avLst/>
          </a:prstGeom>
          <a:noFill/>
        </p:spPr>
        <p:txBody>
          <a:bodyPr wrap="square" lIns="0" tIns="0" rIns="0" bIns="0" rtlCol="0" anchor="t">
            <a:noAutofit/>
          </a:bodyPr>
          <a:lstStyle>
            <a:defPPr>
              <a:defRPr lang="zh-CN"/>
            </a:defPPr>
            <a:lvl1pPr algn="r">
              <a:lnSpc>
                <a:spcPct val="120000"/>
              </a:lnSpc>
              <a:defRPr sz="2000" b="1">
                <a:solidFill>
                  <a:schemeClr val="tx2"/>
                </a:solidFill>
                <a:cs typeface="+mn-ea"/>
              </a:defRPr>
            </a:lvl1pPr>
          </a:lstStyle>
          <a:p>
            <a:pPr algn="l"/>
            <a:r>
              <a:rPr lang="zh-CN" altLang="en-US" sz="4800" dirty="0">
                <a:solidFill>
                  <a:srgbClr val="545687"/>
                </a:solidFill>
                <a:sym typeface="+mn-lt"/>
              </a:rPr>
              <a:t>项目</a:t>
            </a:r>
            <a:r>
              <a:rPr lang="zh-CN" altLang="en-US" sz="4800" dirty="0">
                <a:solidFill>
                  <a:srgbClr val="545687"/>
                </a:solidFill>
                <a:sym typeface="+mn-lt"/>
              </a:rPr>
              <a:t>计划</a:t>
            </a:r>
            <a:endParaRPr lang="zh-CN" altLang="en-US" sz="4800" dirty="0">
              <a:solidFill>
                <a:srgbClr val="545687"/>
              </a:solidFill>
              <a:sym typeface="+mn-lt"/>
            </a:endParaRPr>
          </a:p>
        </p:txBody>
      </p:sp>
      <p:sp>
        <p:nvSpPr>
          <p:cNvPr id="4" name="矩形 3"/>
          <p:cNvSpPr/>
          <p:nvPr/>
        </p:nvSpPr>
        <p:spPr>
          <a:xfrm>
            <a:off x="6029960" y="4691380"/>
            <a:ext cx="1638935" cy="229235"/>
          </a:xfrm>
          <a:prstGeom prst="rect">
            <a:avLst/>
          </a:prstGeom>
        </p:spPr>
        <p:txBody>
          <a:bodyPr wrap="square" lIns="0" tIns="0" rIns="0" bIns="0">
            <a:noAutofit/>
          </a:bodyPr>
          <a:p>
            <a:pPr algn="dist" defTabSz="913765">
              <a:defRPr/>
            </a:pPr>
            <a:r>
              <a:rPr lang="en-US" altLang="zh-CN" sz="1200" dirty="0">
                <a:solidFill>
                  <a:srgbClr val="44457B"/>
                </a:solidFill>
                <a:latin typeface="Arial" panose="020B0604020202020204" pitchFamily="34" charset="0"/>
                <a:ea typeface="微软雅黑" panose="020B0503020204020204" pitchFamily="34" charset="-122"/>
                <a:cs typeface="+mn-ea"/>
                <a:sym typeface="Arial" panose="020B0604020202020204" pitchFamily="34" charset="0"/>
              </a:rPr>
              <a:t>project  plan</a:t>
            </a:r>
            <a:endParaRPr lang="en-US" altLang="zh-CN" sz="1200" dirty="0">
              <a:solidFill>
                <a:srgbClr val="44457B"/>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vertical)">
                                      <p:cBhvr>
                                        <p:cTn id="7" dur="500"/>
                                        <p:tgtEl>
                                          <p:spTgt spid="32"/>
                                        </p:tgtEl>
                                      </p:cBhvr>
                                    </p:animEffect>
                                  </p:childTnLst>
                                </p:cTn>
                              </p:par>
                            </p:childTnLst>
                          </p:cTn>
                        </p:par>
                        <p:par>
                          <p:cTn id="8" fill="hold">
                            <p:stCondLst>
                              <p:cond delay="500"/>
                            </p:stCondLst>
                            <p:childTnLst>
                              <p:par>
                                <p:cTn id="9" presetID="14" presetClass="entr" presetSubtype="5"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vertical)">
                                      <p:cBhvr>
                                        <p:cTn id="11" dur="500"/>
                                        <p:tgtEl>
                                          <p:spTgt spid="33"/>
                                        </p:tgtEl>
                                      </p:cBhvr>
                                    </p:animEffect>
                                  </p:childTnLst>
                                </p:cTn>
                              </p:par>
                            </p:childTnLst>
                          </p:cTn>
                        </p:par>
                        <p:par>
                          <p:cTn id="12" fill="hold">
                            <p:stCondLst>
                              <p:cond delay="1000"/>
                            </p:stCondLst>
                            <p:childTnLst>
                              <p:par>
                                <p:cTn id="13" presetID="14" presetClass="entr" presetSubtype="5"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 y="3"/>
            <a:ext cx="12191997" cy="6857997"/>
          </a:xfrm>
        </p:spPr>
      </p:pic>
      <p:sp>
        <p:nvSpPr>
          <p:cNvPr id="2" name="矩形 1"/>
          <p:cNvSpPr/>
          <p:nvPr/>
        </p:nvSpPr>
        <p:spPr>
          <a:xfrm>
            <a:off x="711200" y="1193800"/>
            <a:ext cx="78232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 name="文本框 3"/>
          <p:cNvSpPr txBox="1"/>
          <p:nvPr>
            <p:custDataLst>
              <p:tags r:id="rId2"/>
            </p:custDataLst>
          </p:nvPr>
        </p:nvSpPr>
        <p:spPr>
          <a:xfrm>
            <a:off x="516890" y="254000"/>
            <a:ext cx="7708900" cy="1260475"/>
          </a:xfrm>
          <a:prstGeom prst="rect">
            <a:avLst/>
          </a:prstGeom>
          <a:noFill/>
        </p:spPr>
        <p:txBody>
          <a:bodyPr wrap="square" rtlCol="0">
            <a:spAutoFit/>
          </a:bodyPr>
          <a:p>
            <a:pPr lvl="0" algn="l">
              <a:buClrTx/>
              <a:buSzTx/>
              <a:buFontTx/>
            </a:pPr>
            <a:r>
              <a:rPr lang="zh-CN" altLang="en-US" sz="4400">
                <a:solidFill>
                  <a:srgbClr val="44457B"/>
                </a:solidFill>
                <a:sym typeface="+mn-ea"/>
              </a:rPr>
              <a:t>项目范围</a:t>
            </a:r>
            <a:r>
              <a:rPr lang="zh-CN" altLang="en-US" sz="4400">
                <a:solidFill>
                  <a:srgbClr val="44457B"/>
                </a:solidFill>
                <a:sym typeface="+mn-ea"/>
              </a:rPr>
              <a:t>管理</a:t>
            </a:r>
            <a:endParaRPr lang="zh-CN" altLang="en-US" sz="4400">
              <a:solidFill>
                <a:srgbClr val="44457B"/>
              </a:solidFill>
              <a:sym typeface="+mn-ea"/>
            </a:endParaRPr>
          </a:p>
          <a:p>
            <a:pPr lvl="0" algn="l">
              <a:buClrTx/>
              <a:buSzTx/>
              <a:buFontTx/>
            </a:pPr>
            <a:r>
              <a:rPr lang="en-US" altLang="zh-CN" sz="3200">
                <a:solidFill>
                  <a:srgbClr val="44457B"/>
                </a:solidFill>
                <a:sym typeface="+mn-ea"/>
              </a:rPr>
              <a:t>1</a:t>
            </a:r>
            <a:r>
              <a:rPr lang="zh-CN" altLang="en-US" sz="3200">
                <a:solidFill>
                  <a:srgbClr val="44457B"/>
                </a:solidFill>
                <a:sym typeface="+mn-ea"/>
              </a:rPr>
              <a:t>、</a:t>
            </a:r>
            <a:r>
              <a:rPr lang="en-US" altLang="zh-CN" sz="3200">
                <a:solidFill>
                  <a:srgbClr val="44457B"/>
                </a:solidFill>
                <a:sym typeface="+mn-ea"/>
              </a:rPr>
              <a:t>WBS</a:t>
            </a:r>
            <a:endParaRPr lang="en-US" altLang="zh-CN" sz="3200">
              <a:solidFill>
                <a:srgbClr val="44457B"/>
              </a:solidFill>
              <a:sym typeface="+mn-ea"/>
            </a:endParaRPr>
          </a:p>
        </p:txBody>
      </p:sp>
      <p:pic>
        <p:nvPicPr>
          <p:cNvPr id="6" name="图片 5"/>
          <p:cNvPicPr>
            <a:picLocks noChangeAspect="1"/>
          </p:cNvPicPr>
          <p:nvPr>
            <p:custDataLst>
              <p:tags r:id="rId3"/>
            </p:custDataLst>
          </p:nvPr>
        </p:nvPicPr>
        <p:blipFill>
          <a:blip r:embed="rId4"/>
          <a:stretch>
            <a:fillRect/>
          </a:stretch>
        </p:blipFill>
        <p:spPr>
          <a:xfrm>
            <a:off x="2526030" y="1005205"/>
            <a:ext cx="9057640" cy="543750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10799.99527559055,&quot;width&quot;:19199.99527559055}"/>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UNIT_TABLE_BEAUTIFY" val="smartTable{4d90bd27-19d5-4727-839d-6137e7d40948}"/>
  <p:tag name="TABLE_ENDDRAG_ORIGIN_RECT" val="429*309"/>
  <p:tag name="TABLE_ENDDRAG_RECT" val="144*50*429*309"/>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 name="KSO_WM_UNIT_PLACING_PICTURE_USER_VIEWPORT" val="{&quot;height&quot;:9408,&quot;width&quot;:14292}"/>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UNIT_PLACING_PICTURE_USER_VIEWPORT" val="{&quot;height&quot;:10799.99527559055,&quot;width&quot;:19199.99527559055}"/>
</p:tagLst>
</file>

<file path=ppt/tags/tag51.xml><?xml version="1.0" encoding="utf-8"?>
<p:tagLst xmlns:p="http://schemas.openxmlformats.org/presentationml/2006/main">
  <p:tag name="KSO_WPP_MARK_KEY" val="58f15a32-e92d-477a-8894-e42033d3057f"/>
  <p:tag name="COMMONDATA" val="eyJjb3VudCI6MTIsImhkaWQiOiIwNTc2YjRiZTM4YjJlZGYxNTI1MDg4NDA3ZTY5MDBkMyIsInVzZXJDb3VudCI6MTJ9"/>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vone3oi">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2778</Words>
  <Application>WPS 演示</Application>
  <PresentationFormat>宽屏</PresentationFormat>
  <Paragraphs>235</Paragraphs>
  <Slides>34</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Arial</vt:lpstr>
      <vt:lpstr>宋体</vt:lpstr>
      <vt:lpstr>Wingdings</vt:lpstr>
      <vt:lpstr>Lato Light</vt:lpstr>
      <vt:lpstr>Segoe Print</vt:lpstr>
      <vt:lpstr>微软雅黑</vt:lpstr>
      <vt:lpstr>Arial Unicode MS</vt:lpstr>
      <vt:lpstr>Calibri</vt:lpstr>
      <vt:lpstr>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童年</cp:lastModifiedBy>
  <cp:revision>117</cp:revision>
  <dcterms:created xsi:type="dcterms:W3CDTF">2019-09-28T04:29:00Z</dcterms:created>
  <dcterms:modified xsi:type="dcterms:W3CDTF">2022-12-22T08:34:11Z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KSOTemplateUUID">
    <vt:lpwstr>v1.0_mb_ZgDkKPYF+4T9JAttxLmgYg==</vt:lpwstr>
  </property>
  <property fmtid="{D5CDD505-2E9C-101B-9397-08002B2CF9AE}" pid="4" name="ICV">
    <vt:lpwstr>31DBADFBCE4E409AB945AE3B0F598FEB</vt:lpwstr>
  </property>
</Properties>
</file>