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56" r:id="rId5"/>
    <p:sldId id="355" r:id="rId6"/>
    <p:sldId id="359" r:id="rId7"/>
    <p:sldId id="368" r:id="rId8"/>
    <p:sldId id="360" r:id="rId9"/>
    <p:sldId id="362" r:id="rId10"/>
    <p:sldId id="367" r:id="rId11"/>
    <p:sldId id="363" r:id="rId12"/>
    <p:sldId id="365" r:id="rId13"/>
    <p:sldId id="366" r:id="rId14"/>
    <p:sldId id="376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90"/>
    <p:restoredTop sz="90952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60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aravel 支持了多种session后端驱动，并提供清楚、统一的API。也内置支持如Memcached、Redis和数据库的后端驱动。默认使用 “file”的Session驱动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return  Response("")-&gt;header('Content-Type', "image/jpeg");</a:t>
            </a:r>
            <a:r>
              <a:rPr lang="en-US" altLang="zh-CN"/>
              <a:t>//laravel </a:t>
            </a:r>
            <a:r>
              <a:rPr lang="zh-CN" altLang="zh-CN"/>
              <a:t>中设置响应头信息</a:t>
            </a: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网上可以搜索laravel分页url样式</a:t>
            </a:r>
            <a:endParaRPr lang="zh-CN" altLang="en-US"/>
          </a:p>
          <a:p>
            <a:r>
              <a:rPr lang="zh-CN" altLang="en-US"/>
              <a:t>http://www.cnblogs.com/lamp01/p/6869762.html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26485" y="2562225"/>
            <a:ext cx="6972300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342265"/>
            <a:ext cx="10699750" cy="6149340"/>
          </a:xfrm>
        </p:spPr>
        <p:txBody>
          <a:bodyPr>
            <a:normAutofit fontScale="8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4.生成 config/image.php 配置文件: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php artisan vendor:publish --provider="Intervention\Image\ImageServiceProviderLaravel5"</a:t>
            </a:r>
            <a:endParaRPr lang="en-US" altLang="zh-CN" sz="240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运行上面的命令后, 会在项目中生成 config/image.php 配置文件</a:t>
            </a:r>
            <a:endParaRPr lang="en-US" altLang="zh-CN" sz="2400">
              <a:solidFill>
                <a:schemeClr val="bg1">
                  <a:lumMod val="50000"/>
                </a:schemeClr>
              </a:solidFill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return array(</a:t>
            </a:r>
            <a:endParaRPr lang="en-US" altLang="zh-CN" sz="2000">
              <a:solidFill>
                <a:schemeClr val="bg1">
                  <a:lumMod val="50000"/>
                </a:schemeClr>
              </a:solidFill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    'driver' =&gt; 'gd'</a:t>
            </a:r>
            <a:endParaRPr lang="en-US" altLang="zh-CN" sz="2000">
              <a:solidFill>
                <a:schemeClr val="bg1">
                  <a:lumMod val="50000"/>
                </a:schemeClr>
              </a:solidFill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);</a:t>
            </a:r>
            <a:endParaRPr lang="en-US" altLang="zh-CN" sz="20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/>
              <a:t>5.导入 Intervention Image Manager Class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use Intervention\Image\ImageManagerStatic</a:t>
            </a:r>
            <a:endParaRPr lang="en-US" altLang="zh-CN"/>
          </a:p>
          <a:p>
            <a:pPr lvl="0">
              <a:lnSpc>
                <a:spcPct val="11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6.</a:t>
            </a:r>
            <a:r>
              <a:rPr lang="zh-CN" altLang="zh-CN">
                <a:solidFill>
                  <a:schemeClr val="bg1">
                    <a:lumMod val="50000"/>
                  </a:schemeClr>
                </a:solidFill>
              </a:rPr>
              <a:t>如果没生成配置文件，需手动配置图片驱动类型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如果有配置文件则可省去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ImageManagerStatic</a:t>
            </a:r>
            <a:r>
              <a:rPr lang="zh-CN" altLang="zh-CN">
                <a:solidFill>
                  <a:schemeClr val="bg1">
                    <a:lumMod val="50000"/>
                  </a:schemeClr>
                </a:solidFill>
              </a:rPr>
              <a:t>::configure(array('driver' =&gt; </a:t>
            </a:r>
            <a:r>
              <a:rPr lang="zh-CN" altLang="zh-CN" smtClean="0">
                <a:solidFill>
                  <a:schemeClr val="bg1">
                    <a:lumMod val="50000"/>
                  </a:schemeClr>
                </a:solidFill>
              </a:rPr>
              <a:t>'imagick'));</a:t>
            </a:r>
            <a:endParaRPr lang="zh-CN" altLang="zh-CN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/>
              <a:t>7.</a:t>
            </a:r>
            <a:r>
              <a:rPr lang="zh-CN" altLang="en-US"/>
              <a:t>生成图像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>
                <a:sym typeface="+mn-ea"/>
              </a:rPr>
              <a:t>$img = </a:t>
            </a:r>
            <a:r>
              <a:rPr lang="en-US" altLang="zh-CN">
                <a:sym typeface="+mn-ea"/>
              </a:rPr>
              <a:t>ImageManagerStatic</a:t>
            </a:r>
            <a:r>
              <a:rPr lang="zh-CN" altLang="en-US">
                <a:sym typeface="+mn-ea"/>
              </a:rPr>
              <a:t>::make('</a:t>
            </a:r>
            <a:r>
              <a:rPr lang="en-US" altLang="zh-CN">
                <a:sym typeface="+mn-ea"/>
              </a:rPr>
              <a:t>test</a:t>
            </a:r>
            <a:r>
              <a:rPr lang="zh-CN" altLang="en-US">
                <a:sym typeface="+mn-ea"/>
              </a:rPr>
              <a:t>.jpg')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8.</a:t>
            </a:r>
            <a:r>
              <a:rPr lang="zh-CN" altLang="en-US"/>
              <a:t>缩放图片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>
                <a:sym typeface="+mn-ea"/>
              </a:rPr>
              <a:t>$img-&gt;resize(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00, 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00)</a:t>
            </a:r>
            <a:r>
              <a:rPr lang="zh-CN" altLang="en-US"/>
              <a:t>;</a:t>
            </a:r>
            <a:endParaRPr lang="en-US" altLang="zh-CN"/>
          </a:p>
          <a:p>
            <a:pPr lvl="2">
              <a:lnSpc>
                <a:spcPct val="110000"/>
              </a:lnSpc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146050"/>
            <a:ext cx="10841990" cy="6566535"/>
          </a:xfrm>
        </p:spPr>
        <p:txBody>
          <a:bodyPr>
            <a:normAutofit fontScale="67500" lnSpcReduction="10000"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>
                <a:sym typeface="+mn-ea"/>
              </a:rPr>
              <a:t>9. 将处理后的图片重新保存</a:t>
            </a:r>
            <a:endParaRPr lang="en-US" altLang="zh-CN" sz="2800"/>
          </a:p>
          <a:p>
            <a:pPr lvl="1">
              <a:lnSpc>
                <a:spcPct val="120000"/>
              </a:lnSpc>
            </a:pPr>
            <a:r>
              <a:rPr lang="en-US" altLang="zh-CN" sz="2800">
                <a:sym typeface="+mn-ea"/>
              </a:rPr>
              <a:t>$img-&gt;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save</a:t>
            </a:r>
            <a:r>
              <a:rPr lang="en-US" altLang="zh-CN" sz="2800">
                <a:sym typeface="+mn-ea"/>
              </a:rPr>
              <a:t>('new_test.jpg');</a:t>
            </a:r>
            <a:endParaRPr lang="en-US" altLang="zh-CN" sz="2800"/>
          </a:p>
          <a:p>
            <a:pPr>
              <a:lnSpc>
                <a:spcPct val="120000"/>
              </a:lnSpc>
            </a:pPr>
            <a:r>
              <a:rPr lang="en-US" altLang="zh-CN" sz="2800">
                <a:sym typeface="+mn-ea"/>
              </a:rPr>
              <a:t>10.</a:t>
            </a:r>
            <a:r>
              <a:rPr lang="zh-CN" altLang="en-US" sz="2800">
                <a:sym typeface="+mn-ea"/>
              </a:rPr>
              <a:t>支持连贯操作</a:t>
            </a:r>
            <a:endParaRPr lang="zh-CN" altLang="en-US" sz="280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$img=ImageManagerStatic</a:t>
            </a:r>
            <a:r>
              <a:rPr lang="zh-CN" altLang="en-US">
                <a:sym typeface="+mn-ea"/>
              </a:rPr>
              <a:t>::make('</a:t>
            </a:r>
            <a:r>
              <a:rPr lang="en-US" altLang="zh-CN">
                <a:sym typeface="+mn-ea"/>
              </a:rPr>
              <a:t>test</a:t>
            </a:r>
            <a:r>
              <a:rPr lang="zh-CN" altLang="en-US">
                <a:sym typeface="+mn-ea"/>
              </a:rPr>
              <a:t>.jpg')</a:t>
            </a:r>
            <a:r>
              <a:rPr lang="en-US" altLang="zh-CN">
                <a:sym typeface="+mn-ea"/>
              </a:rPr>
              <a:t>-&gt;resize(800,800)-&gt;save('new_test.jpg')</a:t>
            </a:r>
            <a:endParaRPr lang="zh-CN" altLang="en-US" sz="2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ym typeface="+mn-ea"/>
              </a:rPr>
              <a:t>11.插入水印,</a:t>
            </a:r>
            <a:endParaRPr lang="en-US" altLang="zh-CN" sz="280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>
                <a:sym typeface="+mn-ea"/>
              </a:rPr>
              <a:t>水印位置在原图片的右下角, 距离下边距 10 像素, 距离右边距 15 像素</a:t>
            </a:r>
            <a:endParaRPr lang="en-US" altLang="zh-CN" sz="2400">
              <a:sym typeface="+mn-ea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325">
                <a:sym typeface="+mn-ea"/>
              </a:rPr>
              <a:t>$img=</a:t>
            </a:r>
            <a:r>
              <a:rPr lang="en-US" altLang="zh-CN" sz="2330">
                <a:sym typeface="+mn-ea"/>
              </a:rPr>
              <a:t>ImageManagerStatic::</a:t>
            </a:r>
            <a:r>
              <a:rPr lang="en-US" altLang="zh-CN" sz="2325">
                <a:sym typeface="+mn-ea"/>
              </a:rPr>
              <a:t>make('test.jpg')</a:t>
            </a:r>
            <a:endParaRPr lang="en-US" altLang="zh-CN" sz="2325">
              <a:sym typeface="+mn-ea"/>
            </a:endParaRP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CN" sz="2090">
                <a:sym typeface="+mn-ea"/>
              </a:rPr>
              <a:t>-&gt;</a:t>
            </a:r>
            <a:r>
              <a:rPr lang="en-US" altLang="zh-CN" sz="2095" b="1">
                <a:solidFill>
                  <a:srgbClr val="FF0000"/>
                </a:solidFill>
                <a:sym typeface="+mn-ea"/>
              </a:rPr>
              <a:t>insert</a:t>
            </a:r>
            <a:r>
              <a:rPr lang="en-US" altLang="zh-CN" sz="2095">
                <a:sym typeface="+mn-ea"/>
              </a:rPr>
              <a:t>('watermark.png', 'bottom-right', 15, 10)</a:t>
            </a:r>
            <a:endParaRPr lang="en-US" altLang="zh-CN" sz="2095">
              <a:sym typeface="+mn-ea"/>
            </a:endParaRP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CN" sz="2095">
                <a:sym typeface="+mn-ea"/>
              </a:rPr>
              <a:t>-&gt;save('new_test.jpg');</a:t>
            </a:r>
            <a:endParaRPr lang="en-US" altLang="zh-CN" sz="2095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sym typeface="+mn-ea"/>
              </a:rPr>
              <a:t>带透明度的图片水印</a:t>
            </a:r>
            <a:endParaRPr lang="zh-CN" altLang="en-US">
              <a:sym typeface="+mn-ea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325">
                <a:sym typeface="+mn-ea"/>
              </a:rPr>
              <a:t>$logo=ImageManagerStatic::make('watermark.png')-&gt;</a:t>
            </a:r>
            <a:r>
              <a:rPr lang="en-US" altLang="zh-CN" sz="2325" b="1">
                <a:solidFill>
                  <a:srgbClr val="FF0000"/>
                </a:solidFill>
                <a:sym typeface="+mn-ea"/>
              </a:rPr>
              <a:t>opacity</a:t>
            </a:r>
            <a:r>
              <a:rPr lang="en-US" altLang="zh-CN" sz="2325">
                <a:sym typeface="+mn-ea"/>
              </a:rPr>
              <a:t>(20);   //0-100 </a:t>
            </a:r>
            <a:r>
              <a:rPr lang="zh-CN" altLang="en-US" sz="2325">
                <a:sym typeface="+mn-ea"/>
              </a:rPr>
              <a:t>值越小透明度越高</a:t>
            </a:r>
            <a:endParaRPr lang="zh-CN" altLang="en-US" sz="2325">
              <a:sym typeface="+mn-ea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325">
                <a:sym typeface="+mn-ea"/>
              </a:rPr>
              <a:t>$img=ImageManagerStatic::make('test.jpg')</a:t>
            </a:r>
            <a:endParaRPr lang="en-US" altLang="zh-CN" sz="2325">
              <a:sym typeface="+mn-ea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330">
                <a:sym typeface="+mn-ea"/>
              </a:rPr>
              <a:t>         -&gt;insert($logo, 'top-left', 10, 10)</a:t>
            </a:r>
            <a:endParaRPr lang="en-US" altLang="zh-CN" sz="2330">
              <a:sym typeface="+mn-ea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330">
                <a:sym typeface="+mn-ea"/>
              </a:rPr>
              <a:t>         -&gt;save('new_test.jpg');</a:t>
            </a:r>
            <a:endParaRPr lang="en-US" altLang="zh-CN" sz="3360">
              <a:sym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zh-CN"/>
              <a:t>12.</a:t>
            </a:r>
            <a:r>
              <a:rPr lang="zh-CN" altLang="en-US"/>
              <a:t>销毁图像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$img-&gt;</a:t>
            </a:r>
            <a:r>
              <a:rPr lang="en-US" altLang="zh-CN" b="1">
                <a:solidFill>
                  <a:srgbClr val="FF0000"/>
                </a:solidFill>
              </a:rPr>
              <a:t>destroy</a:t>
            </a:r>
            <a:r>
              <a:rPr lang="en-US" altLang="zh-CN"/>
              <a:t>();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列表分页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6150"/>
            <a:ext cx="10515600" cy="4277360"/>
          </a:xfr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方式：基于查询构建器分页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40000"/>
              </a:lnSpc>
              <a:buFont typeface="Wingdings" panose="05000000000000000000" charset="0"/>
              <a:buChar char=""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$users = DB::table('users')-&gt;paginate(15);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//每页显示15个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基于Eloquent模型分页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40000"/>
              </a:lnSpc>
              <a:buFont typeface="Wingdings" panose="05000000000000000000" charset="0"/>
              <a:buChar char="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$users = App\User::paginate(15);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在视图中显示分页结果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{!! $users-&gt;render() !!}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{!! $users-&gt;links() !!}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0019" y="194922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735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3632" y="734526"/>
            <a:ext cx="10345420" cy="6369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新建视图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输出视图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Blade</a:t>
            </a: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模板引擎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模板继承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变量输出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文件包含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流程控制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模板中的</a:t>
            </a:r>
            <a:r>
              <a:rPr kumimoji="1" lang="en-US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静态资源管理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226503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81567" y="858351"/>
            <a:ext cx="10345420" cy="292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SESSION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验证码</a:t>
            </a:r>
            <a:endParaRPr kumimoji="1" lang="zh-CN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文件上传</a:t>
            </a:r>
            <a:endParaRPr kumimoji="1" lang="zh-CN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图像处理</a:t>
            </a:r>
            <a:endParaRPr kumimoji="1" lang="zh-CN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Laravel</a:t>
            </a:r>
            <a:r>
              <a:rPr lang="zh-CN" altLang="en-US"/>
              <a:t>中操作</a:t>
            </a:r>
            <a:r>
              <a:rPr lang="en-US" altLang="zh-CN"/>
              <a:t>Session</a:t>
            </a:r>
            <a:r>
              <a:rPr lang="zh-CN" altLang="en-US"/>
              <a:t>有三种方式：</a:t>
            </a:r>
            <a:endParaRPr lang="zh-CN" altLang="en-US"/>
          </a:p>
          <a:p>
            <a:pPr lvl="1"/>
            <a:r>
              <a:rPr lang="en-US" altLang="zh-CN"/>
              <a:t>HTTP Request</a:t>
            </a:r>
            <a:r>
              <a:rPr lang="zh-CN" altLang="en-US"/>
              <a:t>类的</a:t>
            </a:r>
            <a:r>
              <a:rPr lang="en-US" altLang="zh-CN"/>
              <a:t>session()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en-US" altLang="zh-CN"/>
              <a:t>session()</a:t>
            </a:r>
            <a:r>
              <a:rPr lang="zh-CN" altLang="en-US"/>
              <a:t>辅助函数</a:t>
            </a:r>
            <a:endParaRPr lang="zh-CN" altLang="en-US"/>
          </a:p>
          <a:p>
            <a:pPr lvl="1"/>
            <a:r>
              <a:rPr lang="en-US" altLang="zh-CN"/>
              <a:t>Session</a:t>
            </a:r>
            <a:r>
              <a:rPr lang="zh-CN" altLang="en-US"/>
              <a:t>类（推荐）</a:t>
            </a:r>
            <a:endParaRPr lang="zh-CN" altLang="en-US"/>
          </a:p>
          <a:p>
            <a:pPr lvl="2"/>
            <a:r>
              <a:rPr lang="zh-CN" altLang="en-US"/>
              <a:t>使用前提：use Illuminate\Support\Facades\Session;</a:t>
            </a:r>
            <a:endParaRPr lang="zh-CN" altLang="en-US"/>
          </a:p>
          <a:p>
            <a:pPr lvl="0"/>
            <a:r>
              <a:rPr lang="en-US" altLang="zh-CN"/>
              <a:t>Session</a:t>
            </a:r>
            <a:r>
              <a:rPr lang="zh-CN" altLang="en-US"/>
              <a:t>配置</a:t>
            </a:r>
            <a:endParaRPr lang="zh-CN" altLang="en-US"/>
          </a:p>
          <a:p>
            <a:pPr lvl="1"/>
            <a:r>
              <a:rPr lang="en-US" altLang="zh-CN"/>
              <a:t>config/session.php</a:t>
            </a:r>
            <a:endParaRPr lang="en-US" altLang="zh-CN"/>
          </a:p>
          <a:p>
            <a:pPr lvl="2"/>
            <a:r>
              <a:rPr lang="en-US" altLang="zh-CN"/>
              <a:t>'driver' =&gt; env('SESSION_DRIVER', 'file')</a:t>
            </a:r>
            <a:endParaRPr lang="en-US" altLang="zh-CN"/>
          </a:p>
          <a:p>
            <a:pPr lvl="2"/>
            <a:r>
              <a:rPr lang="en-US" altLang="zh-CN"/>
              <a:t> 'lifetime' =&gt; 120</a:t>
            </a:r>
            <a:endParaRPr lang="en-US" altLang="zh-CN"/>
          </a:p>
          <a:p>
            <a:pPr lvl="2"/>
            <a:r>
              <a:rPr lang="en-US" altLang="zh-CN"/>
              <a:t>'files' =&gt; storage_path('framework/sessions'),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session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7275"/>
            <a:ext cx="10515600" cy="5147945"/>
          </a:xfrm>
        </p:spPr>
        <p:txBody>
          <a:bodyPr>
            <a:normAutofit fontScale="87500" lnSpcReduction="10000"/>
          </a:bodyPr>
          <a:lstStyle/>
          <a:p>
            <a:r>
              <a:rPr lang="zh-CN" altLang="en-US"/>
              <a:t>添加</a:t>
            </a:r>
            <a:endParaRPr lang="zh-CN" altLang="en-US"/>
          </a:p>
          <a:p>
            <a:pPr lvl="1"/>
            <a:r>
              <a:rPr lang="zh-CN" altLang="en-US"/>
              <a:t>Session::put('key', 'value');     </a:t>
            </a:r>
            <a:r>
              <a:rPr lang="en-US" altLang="zh-CN"/>
              <a:t>//</a:t>
            </a:r>
            <a:r>
              <a:rPr lang="zh-CN" altLang="en-US"/>
              <a:t>增加一个会话键值数据</a:t>
            </a:r>
            <a:endParaRPr lang="zh-CN" altLang="en-US"/>
          </a:p>
          <a:p>
            <a:pPr lvl="1"/>
            <a:r>
              <a:rPr lang="zh-CN" altLang="en-US"/>
              <a:t>Session::push</a:t>
            </a:r>
            <a:r>
              <a:rPr lang="zh-CN" altLang="en-US" smtClean="0"/>
              <a:t>(‘</a:t>
            </a:r>
            <a:r>
              <a:rPr lang="zh-CN" altLang="en-US" smtClean="0">
                <a:sym typeface="+mn-ea"/>
              </a:rPr>
              <a:t>key</a:t>
            </a:r>
            <a:r>
              <a:rPr lang="zh-CN" altLang="en-US" smtClean="0"/>
              <a:t>’,‘</a:t>
            </a:r>
            <a:r>
              <a:rPr lang="zh-CN" altLang="en-US" smtClean="0">
                <a:sym typeface="+mn-ea"/>
              </a:rPr>
              <a:t>value'</a:t>
            </a:r>
            <a:r>
              <a:rPr lang="zh-CN" altLang="en-US" smtClean="0"/>
              <a:t>');   </a:t>
            </a:r>
            <a:r>
              <a:rPr lang="en-US" altLang="zh-CN" smtClean="0"/>
              <a:t>//</a:t>
            </a:r>
            <a:r>
              <a:rPr lang="zh-CN" altLang="en-US"/>
              <a:t>将一个值加入到 session 的数组中</a:t>
            </a:r>
            <a:endParaRPr lang="zh-CN" altLang="en-US"/>
          </a:p>
          <a:p>
            <a:pPr lvl="0"/>
            <a:r>
              <a:rPr lang="zh-CN" altLang="en-US"/>
              <a:t> 检查 session 里是否有此条目</a:t>
            </a:r>
            <a:endParaRPr lang="zh-CN" altLang="en-US" sz="2800"/>
          </a:p>
          <a:p>
            <a:pPr lvl="1"/>
            <a:r>
              <a:rPr lang="zh-CN" altLang="en-US" sz="2400"/>
              <a:t>Session::has('key');</a:t>
            </a:r>
            <a:endParaRPr lang="zh-CN" altLang="en-US" sz="2400"/>
          </a:p>
          <a:p>
            <a:r>
              <a:rPr lang="zh-CN" altLang="en-US"/>
              <a:t>删除</a:t>
            </a:r>
            <a:endParaRPr lang="zh-CN" altLang="en-US"/>
          </a:p>
          <a:p>
            <a:pPr lvl="1"/>
            <a:r>
              <a:rPr lang="zh-CN" altLang="en-US"/>
              <a:t>从 session 中移除一个条目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Session::forget('key');</a:t>
            </a:r>
            <a:endParaRPr lang="zh-CN" altLang="en-US"/>
          </a:p>
          <a:p>
            <a:pPr lvl="1"/>
            <a:r>
              <a:rPr lang="zh-CN" altLang="en-US"/>
              <a:t>从 session 中移除所有条目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Session::flush();</a:t>
            </a:r>
            <a:endParaRPr lang="zh-CN" altLang="en-US"/>
          </a:p>
          <a:p>
            <a:r>
              <a:rPr lang="zh-CN" altLang="en-US"/>
              <a:t>读取</a:t>
            </a:r>
            <a:endParaRPr lang="zh-CN" altLang="en-US"/>
          </a:p>
          <a:p>
            <a:pPr lvl="1"/>
            <a:r>
              <a:rPr lang="zh-CN" altLang="en-US"/>
              <a:t>Session::get('key');  </a:t>
            </a:r>
            <a:endParaRPr lang="zh-CN" altLang="en-US"/>
          </a:p>
          <a:p>
            <a:pPr lvl="1"/>
            <a:r>
              <a:rPr lang="zh-CN" altLang="en-US"/>
              <a:t>Session::get('key', 'default');  </a:t>
            </a:r>
            <a:r>
              <a:rPr lang="en-US" altLang="zh-CN"/>
              <a:t>//</a:t>
            </a:r>
            <a:r>
              <a:rPr lang="zh-CN" altLang="en-US"/>
              <a:t>当</a:t>
            </a:r>
            <a:r>
              <a:rPr lang="en-US" altLang="zh-CN"/>
              <a:t>key</a:t>
            </a:r>
            <a:r>
              <a:rPr lang="zh-CN" altLang="en-US"/>
              <a:t>不存在时返回默认值</a:t>
            </a:r>
            <a:endParaRPr lang="zh-CN" altLang="en-US"/>
          </a:p>
          <a:p>
            <a:pPr lvl="1"/>
            <a:r>
              <a:rPr lang="zh-CN" altLang="en-US"/>
              <a:t>Session::all();  </a:t>
            </a:r>
            <a:r>
              <a:rPr lang="en-US" altLang="zh-CN"/>
              <a:t>//</a:t>
            </a:r>
            <a:r>
              <a:rPr lang="zh-CN" altLang="en-US"/>
              <a:t>获取所有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zh-CN"/>
              <a:t>验证码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6475"/>
            <a:ext cx="10577195" cy="5382260"/>
          </a:xfrm>
        </p:spPr>
        <p:txBody>
          <a:bodyPr>
            <a:normAutofit fontScale="77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添加"gregwar/captcha": "1.*"  到composer.json文件中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然后打开命令行，找到项目的根目录，运行composer update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导入验证码类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use Gregwar\Captcha\CaptchaBuilder;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生成验证码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$builder = new CaptchaBuilder();  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  //$phraseBuilder = new PhraseBuilder(3,'0123456789'); 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自定义验证码长度及字符集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         // $builder = new CaptchaBuilder(null,$phraseBuilder);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$builder-&gt;build(114,46); </a:t>
            </a:r>
            <a:r>
              <a:rPr lang="en-US" altLang="zh-CN"/>
              <a:t>//</a:t>
            </a:r>
            <a:r>
              <a:rPr lang="zh-CN" altLang="en-US"/>
              <a:t>指定宽高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session()-&gt;put('phrase',$builder-&gt;getPhrase()) ; </a:t>
            </a:r>
            <a:r>
              <a:rPr lang="en-US" altLang="zh-CN"/>
              <a:t>//</a:t>
            </a:r>
            <a:r>
              <a:rPr lang="zh-CN" altLang="en-US"/>
              <a:t>将生成的验证码写入</a:t>
            </a:r>
            <a:r>
              <a:rPr lang="en-US" altLang="zh-CN"/>
              <a:t>session</a:t>
            </a:r>
            <a:endParaRPr lang="en-US" altLang="zh-CN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header('Content-type: image/</a:t>
            </a:r>
            <a:r>
              <a:rPr lang="en-US" altLang="zh-CN"/>
              <a:t>png</a:t>
            </a:r>
            <a:r>
              <a:rPr lang="zh-CN" altLang="en-US"/>
              <a:t>');  </a:t>
            </a:r>
            <a:r>
              <a:rPr lang="en-US" altLang="zh-CN"/>
              <a:t>//</a:t>
            </a:r>
            <a:r>
              <a:rPr lang="zh-CN" altLang="en-US"/>
              <a:t>设置头部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$builder-&gt;output(); </a:t>
            </a:r>
            <a:r>
              <a:rPr lang="en-US" altLang="zh-CN"/>
              <a:t>//</a:t>
            </a:r>
            <a:r>
              <a:rPr lang="zh-CN" altLang="en-US"/>
              <a:t>输出验证码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文件上传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36090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>
                <a:sym typeface="+mn-ea"/>
              </a:rPr>
              <a:t>检测是否有文件上传</a:t>
            </a:r>
            <a:endParaRPr lang="zh-CN" altLang="en-US" sz="2400"/>
          </a:p>
          <a:p>
            <a:pPr lvl="1"/>
            <a:r>
              <a:rPr lang="en-US" altLang="zh-CN">
                <a:sym typeface="+mn-ea"/>
              </a:rPr>
              <a:t>bool $request-&gt;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hasFile</a:t>
            </a:r>
            <a:r>
              <a:rPr lang="en-US" altLang="zh-CN">
                <a:sym typeface="+mn-ea"/>
              </a:rPr>
              <a:t>('</a:t>
            </a:r>
            <a:r>
              <a:rPr lang="zh-CN" altLang="en-US">
                <a:sym typeface="+mn-ea"/>
              </a:rPr>
              <a:t>表单文件域</a:t>
            </a:r>
            <a:r>
              <a:rPr lang="en-US" altLang="zh-CN">
                <a:sym typeface="+mn-ea"/>
              </a:rPr>
              <a:t>name</a:t>
            </a:r>
            <a:r>
              <a:rPr lang="zh-CN" altLang="en-US">
                <a:sym typeface="+mn-ea"/>
              </a:rPr>
              <a:t>值</a:t>
            </a:r>
            <a:r>
              <a:rPr lang="en-US" altLang="zh-CN" smtClean="0">
                <a:sym typeface="+mn-ea"/>
              </a:rPr>
              <a:t>')</a:t>
            </a:r>
            <a:endParaRPr lang="en-US" altLang="zh-CN" smtClean="0">
              <a:sym typeface="+mn-ea"/>
            </a:endParaRPr>
          </a:p>
          <a:p>
            <a:r>
              <a:rPr lang="zh-CN" altLang="en-US" sz="2400" smtClean="0"/>
              <a:t>获取文件属性</a:t>
            </a:r>
            <a:endParaRPr lang="zh-CN" altLang="en-US" sz="2400" smtClean="0"/>
          </a:p>
          <a:p>
            <a:pPr lvl="1"/>
            <a:r>
              <a:rPr lang="en-US" altLang="zh-CN" sz="2000" smtClean="0">
                <a:sym typeface="+mn-ea"/>
              </a:rPr>
              <a:t>$request-&gt; </a:t>
            </a:r>
            <a:r>
              <a:rPr lang="en-US" altLang="zh-CN" sz="2000" smtClean="0"/>
              <a:t>file('name')-&gt;getRealPath(); </a:t>
            </a:r>
            <a:endParaRPr lang="en-US" altLang="zh-CN" sz="2000" smtClean="0"/>
          </a:p>
          <a:p>
            <a:pPr lvl="1"/>
            <a:r>
              <a:rPr lang="en-US" altLang="zh-CN" sz="2000" smtClean="0">
                <a:sym typeface="+mn-ea"/>
              </a:rPr>
              <a:t>$request-&gt; </a:t>
            </a:r>
            <a:r>
              <a:rPr lang="en-US" altLang="zh-CN" sz="2000" smtClean="0"/>
              <a:t>file('name')-&gt;getClientOriginalName(); </a:t>
            </a:r>
            <a:endParaRPr lang="en-US" altLang="zh-CN" sz="2000" smtClean="0"/>
          </a:p>
          <a:p>
            <a:pPr lvl="1"/>
            <a:r>
              <a:rPr lang="en-US" altLang="zh-CN" sz="2000" smtClean="0">
                <a:sym typeface="+mn-ea"/>
              </a:rPr>
              <a:t>$request-&gt; </a:t>
            </a:r>
            <a:r>
              <a:rPr lang="en-US" altLang="zh-CN" sz="2000" smtClean="0"/>
              <a:t>file('name')-&gt;getClientOriginalExtension();</a:t>
            </a:r>
            <a:endParaRPr lang="en-US" altLang="zh-CN" sz="2000" smtClean="0"/>
          </a:p>
          <a:p>
            <a:pPr lvl="1"/>
            <a:r>
              <a:rPr lang="en-US" altLang="zh-CN" sz="2000" smtClean="0">
                <a:sym typeface="+mn-ea"/>
              </a:rPr>
              <a:t>$request-&gt; </a:t>
            </a:r>
            <a:r>
              <a:rPr lang="en-US" altLang="zh-CN" sz="2000" smtClean="0"/>
              <a:t>file('name')-&gt;getSize();</a:t>
            </a:r>
            <a:endParaRPr lang="en-US" altLang="zh-CN" sz="2000" smtClean="0"/>
          </a:p>
          <a:p>
            <a:pPr lvl="1"/>
            <a:r>
              <a:rPr lang="en-US" altLang="zh-CN" sz="2000" smtClean="0">
                <a:sym typeface="+mn-ea"/>
              </a:rPr>
              <a:t>$request-&gt; </a:t>
            </a:r>
            <a:r>
              <a:rPr lang="en-US" altLang="zh-CN" sz="2000" smtClean="0"/>
              <a:t>file('name')-&gt;getMimeType(); </a:t>
            </a:r>
            <a:endParaRPr lang="en-US" altLang="zh-CN" sz="2000"/>
          </a:p>
          <a:p>
            <a:r>
              <a:rPr lang="zh-CN" altLang="en-US" sz="2400">
                <a:sym typeface="+mn-ea"/>
              </a:rPr>
              <a:t>方法一：将文件移至指定位置</a:t>
            </a:r>
            <a:endParaRPr lang="zh-CN" altLang="en-US" sz="2400"/>
          </a:p>
          <a:p>
            <a:pPr lvl="1"/>
            <a:r>
              <a:rPr lang="en-US" altLang="zh-CN">
                <a:sym typeface="+mn-ea"/>
              </a:rPr>
              <a:t>$request-&gt;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file</a:t>
            </a:r>
            <a:r>
              <a:rPr lang="en-US" altLang="zh-CN">
                <a:sym typeface="+mn-ea"/>
              </a:rPr>
              <a:t>('</a:t>
            </a:r>
            <a:r>
              <a:rPr lang="zh-CN" altLang="en-US">
                <a:sym typeface="+mn-ea"/>
              </a:rPr>
              <a:t>表单文件域</a:t>
            </a:r>
            <a:r>
              <a:rPr lang="en-US" altLang="zh-CN">
                <a:sym typeface="+mn-ea"/>
              </a:rPr>
              <a:t>name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')-&gt;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move</a:t>
            </a:r>
            <a:r>
              <a:rPr lang="en-US" altLang="zh-CN">
                <a:sym typeface="+mn-ea"/>
              </a:rPr>
              <a:t>('</a:t>
            </a:r>
            <a:r>
              <a:rPr lang="zh-CN" altLang="en-US">
                <a:sym typeface="+mn-ea"/>
              </a:rPr>
              <a:t>目标目</a:t>
            </a:r>
            <a:r>
              <a:rPr lang="zh-CN" altLang="en-US" smtClean="0">
                <a:sym typeface="+mn-ea"/>
              </a:rPr>
              <a:t>录</a:t>
            </a:r>
            <a:r>
              <a:rPr lang="en-US" altLang="zh-CN" smtClean="0">
                <a:sym typeface="+mn-ea"/>
              </a:rPr>
              <a:t>‘[,'</a:t>
            </a:r>
            <a:r>
              <a:rPr lang="zh-CN" altLang="en-US">
                <a:sym typeface="+mn-ea"/>
              </a:rPr>
              <a:t>文件名</a:t>
            </a:r>
            <a:r>
              <a:rPr lang="zh-CN" altLang="en-US" smtClean="0">
                <a:sym typeface="+mn-ea"/>
              </a:rPr>
              <a:t>称</a:t>
            </a:r>
            <a:r>
              <a:rPr lang="en-US" altLang="zh-CN" smtClean="0">
                <a:sym typeface="+mn-ea"/>
              </a:rPr>
              <a:t>'])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130" y="638175"/>
            <a:ext cx="10515600" cy="5076825"/>
          </a:xfrm>
        </p:spPr>
        <p:txBody>
          <a:bodyPr>
            <a:normAutofit/>
          </a:bodyPr>
          <a:lstStyle/>
          <a:p>
            <a:r>
              <a:rPr lang="zh-CN" altLang="en-US"/>
              <a:t>方法二：将文件保存至配置文件指定位置</a:t>
            </a:r>
            <a:endParaRPr lang="zh-CN" altLang="en-US"/>
          </a:p>
          <a:p>
            <a:pPr lvl="1"/>
            <a:r>
              <a:rPr lang="zh-CN" altLang="en-US"/>
              <a:t>在</a:t>
            </a:r>
            <a:r>
              <a:rPr lang="en-US" altLang="zh-CN"/>
              <a:t>config/filesystems.php</a:t>
            </a:r>
            <a:r>
              <a:rPr lang="zh-CN" altLang="en-US"/>
              <a:t>添加新的存储路径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'uploads' =&gt; [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    'driver' =&gt; 'local',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    'root' =&gt; public_path('uploads'),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],</a:t>
            </a:r>
            <a:endParaRPr lang="zh-CN" altLang="en-US"/>
          </a:p>
          <a:p>
            <a:pPr lvl="1"/>
            <a:r>
              <a:rPr lang="zh-CN" altLang="en-US"/>
              <a:t>导入</a:t>
            </a:r>
            <a:r>
              <a:rPr lang="en-US" altLang="zh-CN"/>
              <a:t>Storage</a:t>
            </a:r>
            <a:r>
              <a:rPr lang="zh-CN" altLang="en-US"/>
              <a:t>类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use Illuminate\Support\Facades\Storage;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put</a:t>
            </a:r>
            <a:r>
              <a:rPr lang="zh-CN" altLang="en-US"/>
              <a:t>方法来保存图片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$ext=$pic-&gt;getClientOriginalExtension();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$tmp_path=$pic-&gt;getRealPath();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$save_name=date('YmdHis').'-'.uniqid().'.'.$ext;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olidFill>
                  <a:srgbClr val="FF0000"/>
                </a:solidFill>
              </a:rPr>
              <a:t>Storage::disk('uploads')-&gt;put($save_name,file_get_contents($tmp_path));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图像处理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6150"/>
            <a:ext cx="10515600" cy="1851660"/>
          </a:xfrm>
        </p:spPr>
        <p:txBody>
          <a:bodyPr>
            <a:normAutofit fontScale="87500"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添加"intervention/image":"2.4.1"  到composer.json文件中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然后打开命令行，找到项目的根目录，运行composer update</a:t>
            </a:r>
            <a:endParaRPr lang="zh-CN" altLang="en-US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修改 config/app.php 添加 ServiceProvider完成注册服务提供者: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2385" y="2797810"/>
            <a:ext cx="6259830" cy="3496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3149</Words>
  <Application>WPS 演示</Application>
  <PresentationFormat>自定义</PresentationFormat>
  <Paragraphs>155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PowerPoint 演示文稿</vt:lpstr>
      <vt:lpstr>PowerPoint 演示文稿</vt:lpstr>
      <vt:lpstr>1 SESSION</vt:lpstr>
      <vt:lpstr>session操作</vt:lpstr>
      <vt:lpstr>2 验证码</vt:lpstr>
      <vt:lpstr>3 文件上传</vt:lpstr>
      <vt:lpstr>PowerPoint 演示文稿</vt:lpstr>
      <vt:lpstr>4 图像处理</vt:lpstr>
      <vt:lpstr>PowerPoint 演示文稿</vt:lpstr>
      <vt:lpstr>PowerPoint 演示文稿</vt:lpstr>
      <vt:lpstr>4 列表分页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896</cp:revision>
  <dcterms:created xsi:type="dcterms:W3CDTF">2016-09-06T02:25:00Z</dcterms:created>
  <dcterms:modified xsi:type="dcterms:W3CDTF">2018-06-28T09:54:48Z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