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80" r:id="rId4"/>
    <p:sldId id="270" r:id="rId5"/>
    <p:sldId id="281" r:id="rId6"/>
    <p:sldId id="292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28"/>
  </p:normalViewPr>
  <p:slideViewPr>
    <p:cSldViewPr snapToGrid="0" snapToObjects="1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开发原则：统一。包括程序的命名。程序内名称的命名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开发原则：统一。包括程序的命名。程序内名称的命名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99033" y="6457952"/>
            <a:ext cx="2844800" cy="365125"/>
          </a:xfrm>
        </p:spPr>
        <p:txBody>
          <a:bodyPr/>
          <a:lstStyle>
            <a:lvl1pPr>
              <a:defRPr sz="186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23392" y="1316765"/>
            <a:ext cx="9121013" cy="960967"/>
          </a:xfrm>
        </p:spPr>
        <p:txBody>
          <a:bodyPr/>
          <a:lstStyle>
            <a:lvl1pPr>
              <a:buClr>
                <a:srgbClr val="00B0F0"/>
              </a:buClr>
              <a:buFont typeface="Wingdings" panose="05000000000000000000" pitchFamily="2" charset="2"/>
              <a:buChar char="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pitchFamily="2" charset="2"/>
              <a:buChar char="ü"/>
              <a:defRPr sz="266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buFont typeface="Wingdings" panose="05000000000000000000" pitchFamily="2" charset="2"/>
              <a:buChar char="ü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buFont typeface="Wingdings" panose="05000000000000000000" pitchFamily="2" charset="2"/>
              <a:buChar char="ü"/>
              <a:defRPr sz="2135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buFont typeface="Wingdings" panose="05000000000000000000" pitchFamily="2" charset="2"/>
              <a:buChar char="ü"/>
              <a:defRPr sz="1865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07683" y="15833"/>
            <a:ext cx="10972800" cy="1143000"/>
          </a:xfrm>
        </p:spPr>
        <p:txBody>
          <a:bodyPr>
            <a:normAutofit/>
          </a:bodyPr>
          <a:lstStyle>
            <a:lvl1pPr algn="l">
              <a:defRPr sz="3735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98213" y="6356773"/>
            <a:ext cx="8945880" cy="1016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1338560" y="6356773"/>
            <a:ext cx="783167" cy="1016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rgbClr val="4472C4">
                  <a:lumMod val="75000"/>
                </a:srgb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093" y="5775113"/>
            <a:ext cx="2294467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977" y="2678960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993" y="1605280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1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1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388-15B0-4527-981F-976B939196EC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65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0365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7542" y="3226912"/>
            <a:ext cx="2643994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endParaRPr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34247" y="178647"/>
            <a:ext cx="7836030" cy="34555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7.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测试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1).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action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目录下创建一个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IndexController.class.php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IndexController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extends  Controller{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public function  index(){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$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goodsObj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=new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GoodsModel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$this-&gt;assign("title","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易购网首页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");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$this-&gt;display("goods.html");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}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</a:p>
          <a:p>
            <a:pPr marL="1221740" lvl="2" indent="-459740">
              <a:lnSpc>
                <a:spcPct val="60000"/>
              </a:lnSpc>
              <a:buNone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2).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目录下创建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goods.html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模板页面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21740" lvl="2" indent="-459740">
              <a:lnSpc>
                <a:spcPct val="60000"/>
              </a:lnSpc>
              <a:buNone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19200" lvl="2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433688" y="353061"/>
            <a:ext cx="8389881" cy="4312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2).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model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目录下创建一个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GoodsModel.class.php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GoodsModel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extends Model{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private $table='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eshop_goods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public function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fetchAll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(){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try{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$statement=self::$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db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-&gt;query("select * from {$this-&gt;table}");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$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goodsList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=$statement-&gt;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fetchAll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(PDO::FETCH_ASSOC);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return $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goodsList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}catch(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PDOException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$e) {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return false;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}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21740" lvl="2" indent="-459740">
              <a:lnSpc>
                <a:spcPct val="60000"/>
              </a:lnSpc>
              <a:buNone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19200" lvl="2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1453" y="378460"/>
            <a:ext cx="10366978" cy="5476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6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3). 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目录下创建一个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goods.html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&lt;!DOCTYPE html&gt;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&lt;html&gt;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&lt;head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lang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"&gt;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&lt;meta charset="UTF-8"&gt;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&lt;title&gt;{$title}&lt;/title&gt;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&lt;/head&gt;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&lt;body&gt;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&lt;dl&gt;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&lt;dt&gt;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热卖商品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&lt;/dt&gt;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{foreach $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goodsList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as $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&lt;dd&gt;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&lt;span&gt;{$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val@iteration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}&lt;/span&gt;&amp;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nbsp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;&lt;a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href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="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detail.php?id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={$val.id}"&gt;{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mb_substr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($val.goodsname,0,12)}&lt;/a&gt;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&lt;/dd&gt;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{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foreachelse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&lt;dd&gt;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&lt;h1&gt;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没有找到要显示的记录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&lt;/h1&gt;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&lt;/dd&gt;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{/foreach}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&lt;/dl&gt;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</a:p>
          <a:p>
            <a:pPr marL="1221740" lvl="2" indent="-45974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xfrm>
            <a:off x="335280" y="260351"/>
            <a:ext cx="9601200" cy="853016"/>
          </a:xfrm>
        </p:spPr>
        <p:txBody>
          <a:bodyPr vert="horz" wrap="square" lIns="121920" tIns="60960" rIns="121920" bIns="60960" rtlCol="0" anchor="ctr"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1.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MVC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137" y="1199515"/>
            <a:ext cx="10665460" cy="230024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457200" indent="-457200" defTabSz="1218565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charset="0"/>
              <a:buChar char="v"/>
              <a:defRPr/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MVC全名是Model View Controller，是模型(model)－视图(view)－控制器(controller)的缩写，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一种软件架构模式，用一种业务逻辑、数据、界面显示分离的方法组织代码，将业务逻辑聚集到一个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部件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里面，在改进和个性化定制界面及用户交互的同时，不需要重新编写业务逻辑。</a:t>
            </a:r>
          </a:p>
          <a:p>
            <a:pPr marL="342900" indent="-342900" algn="l" defTabSz="914400" fontAlgn="base">
              <a:lnSpc>
                <a:spcPct val="140000"/>
              </a:lnSpc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大部分的主流框架都是基于MVC模式进行编写的，大多数公司的web开发也是基于MVC模式</a:t>
            </a:r>
            <a:endParaRPr kumimoji="0" sz="1400" i="0" u="none" strike="noStrike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l" defTabSz="914400" fontAlgn="base">
              <a:lnSpc>
                <a:spcPct val="140000"/>
              </a:lnSpc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MVC的优势</a:t>
            </a:r>
            <a:endParaRPr kumimoji="0" sz="1400" i="0" u="none" strike="noStrike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 algn="l" defTabSz="914400" fontAlgn="base">
              <a:lnSpc>
                <a:spcPct val="140000"/>
              </a:lnSpc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有利于开发中的分工</a:t>
            </a:r>
            <a:endParaRPr kumimoji="0" sz="1400" i="0" u="none" strike="noStrike" cap="none" spc="0" normalizeH="0" baseline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 algn="l" defTabSz="914400" fontAlgn="base">
              <a:lnSpc>
                <a:spcPct val="140000"/>
              </a:lnSpc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有利于代码的重用。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xfrm>
            <a:off x="335280" y="260351"/>
            <a:ext cx="9601200" cy="853016"/>
          </a:xfrm>
        </p:spPr>
        <p:txBody>
          <a:bodyPr vert="horz" wrap="square" lIns="121920" tIns="60960" rIns="121920" bIns="60960" rtlCol="0" anchor="ctr"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1.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MVC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552" y="1113155"/>
            <a:ext cx="10665460" cy="326634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457200" indent="-457200" defTabSz="1218565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charset="0"/>
              <a:buChar char="v"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的处理过程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</a:p>
          <a:p>
            <a:pPr lvl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首先控制器接收用户的请求，并按照请求选取合适的模型来进行处理</a:t>
            </a:r>
          </a:p>
          <a:p>
            <a:pPr lvl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②模型按照控制器指令取相应的数据</a:t>
            </a:r>
          </a:p>
          <a:p>
            <a:pPr lvl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③最后控制器用相应的视图显示模型返回的数据，并通过浏览器呈现给用户</a:t>
            </a:r>
          </a:p>
          <a:p>
            <a:pPr marL="342900" lvl="0" indent="-342900" algn="l" fontAlgn="base">
              <a:lnSpc>
                <a:spcPct val="140000"/>
              </a:lnSpc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总结:</a:t>
            </a:r>
          </a:p>
          <a:p>
            <a:pPr marL="742950" lvl="1" indent="-285750" algn="l">
              <a:lnSpc>
                <a:spcPct val="160000"/>
              </a:lnSpc>
              <a:buClr>
                <a:srgbClr val="000000"/>
              </a:buClr>
              <a:buFont typeface="Wingdings" panose="05000000000000000000" charset="0"/>
              <a:buChar char="ü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C(control) 控制器：向系统发送指令的工具和帮手 </a:t>
            </a:r>
          </a:p>
          <a:p>
            <a:pPr marL="742950" lvl="1" indent="-285750" algn="l">
              <a:lnSpc>
                <a:spcPct val="160000"/>
              </a:lnSpc>
              <a:buClr>
                <a:srgbClr val="000000"/>
              </a:buClr>
              <a:buFont typeface="Wingdings" panose="05000000000000000000" charset="0"/>
              <a:buChar char="ü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M(模型) ：处理数据和业务逻辑</a:t>
            </a:r>
          </a:p>
          <a:p>
            <a:pPr marL="742950" lvl="1" indent="-285750" algn="l">
              <a:lnSpc>
                <a:spcPct val="160000"/>
              </a:lnSpc>
              <a:buClr>
                <a:srgbClr val="000000"/>
              </a:buClr>
              <a:buFont typeface="Wingdings" panose="05000000000000000000" charset="0"/>
              <a:buChar char="ü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 (view)视图 ：通过布局向用户展示数据。表现形式：html代码，xml代码</a:t>
            </a:r>
          </a:p>
          <a:p>
            <a:pPr lvl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zh-CN" sz="213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31800" y="1028700"/>
            <a:ext cx="11499427" cy="5367867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  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、创建目录结构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905" lvl="0" indent="-344805">
              <a:lnSpc>
                <a:spcPct val="14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ORG 	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第三方扩展类</a:t>
            </a:r>
          </a:p>
          <a:p>
            <a:pPr marL="1905" lvl="0" indent="-344805">
              <a:lnSpc>
                <a:spcPct val="50000"/>
              </a:lnSpc>
              <a:buNone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905" lvl="0" indent="-344805">
              <a:lnSpc>
                <a:spcPct val="50000"/>
              </a:lnSpc>
              <a:buNone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	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model 	M(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模型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层目录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(M)</a:t>
            </a:r>
          </a:p>
          <a:p>
            <a:pPr marL="1905" lvl="0" indent="-344805">
              <a:lnSpc>
                <a:spcPct val="50000"/>
              </a:lnSpc>
              <a:buNone/>
            </a:pP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905" lvl="0" indent="-344805">
              <a:lnSpc>
                <a:spcPct val="50000"/>
              </a:lnSpc>
              <a:buNone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	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action            A(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控制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层目录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(C)</a:t>
            </a:r>
          </a:p>
          <a:p>
            <a:pPr marL="1905" lvl="0" indent="-344805">
              <a:lnSpc>
                <a:spcPct val="50000"/>
              </a:lnSpc>
              <a:buNone/>
            </a:pP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905" lvl="0" indent="-344805">
              <a:lnSpc>
                <a:spcPct val="50000"/>
              </a:lnSpc>
              <a:buNone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	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view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V(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视图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层目录（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的模板目录）</a:t>
            </a:r>
          </a:p>
          <a:p>
            <a:pPr marL="1905" lvl="0" indent="-344805">
              <a:lnSpc>
                <a:spcPct val="50000"/>
              </a:lnSpc>
              <a:buNone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905" lvl="0" indent="-344805">
              <a:lnSpc>
                <a:spcPct val="50000"/>
              </a:lnSpc>
              <a:buNone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	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public	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公共资源目录</a:t>
            </a:r>
          </a:p>
          <a:p>
            <a:pPr marL="1905" lvl="0" indent="-344805">
              <a:lnSpc>
                <a:spcPct val="50000"/>
              </a:lnSpc>
              <a:buNone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905" lvl="0" indent="-344805">
              <a:lnSpc>
                <a:spcPct val="50000"/>
              </a:lnSpc>
              <a:buNone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	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libs	Smarty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库（解压到这里即可）</a:t>
            </a:r>
          </a:p>
          <a:p>
            <a:pPr marL="1905" lvl="0" indent="-344805">
              <a:lnSpc>
                <a:spcPct val="50000"/>
              </a:lnSpc>
              <a:buNone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905" lvl="0" indent="-344805">
              <a:lnSpc>
                <a:spcPct val="50000"/>
              </a:lnSpc>
              <a:buNone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view_c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Smarty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模板编译目录</a:t>
            </a:r>
          </a:p>
          <a:p>
            <a:pPr marL="1905" lvl="0" indent="-344805">
              <a:lnSpc>
                <a:spcPct val="50000"/>
              </a:lnSpc>
              <a:buNone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905" lvl="0" indent="-344805">
              <a:lnSpc>
                <a:spcPct val="50000"/>
              </a:lnSpc>
              <a:buNone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	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cache	Smarty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静态缓存目录（可选）</a:t>
            </a:r>
          </a:p>
          <a:p>
            <a:pPr marL="1905" lvl="0" indent="-344805">
              <a:lnSpc>
                <a:spcPct val="130000"/>
              </a:lnSpc>
              <a:buNone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	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configs          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配置文件目录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</a:p>
          <a:p>
            <a:pPr marL="1905" lvl="0" indent="-344805">
              <a:lnSpc>
                <a:spcPct val="170000"/>
              </a:lnSpc>
              <a:buNone/>
            </a:pPr>
            <a:r>
              <a:rPr lang="en-US" altLang="x-none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en-US" altLang="x-non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x-non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目录下创建一个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Core.class.php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smarty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子类，用于初始化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smarty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（等同于以前的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init.inc.php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  <a:p>
            <a:pPr marL="1905" lvl="0" indent="-344805">
              <a:lnSpc>
                <a:spcPct val="170000"/>
              </a:lnSpc>
              <a:buNone/>
            </a:pP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使用</a:t>
            </a:r>
            <a:r>
              <a:rPr lang="en-US" altLang="zh-CN"/>
              <a:t>MVC</a:t>
            </a:r>
            <a:r>
              <a:rPr lang="zh-CN" altLang="en-US"/>
              <a:t>框架模式搭建框架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2485" smtClean="0"/>
              <a:t>4</a:t>
            </a:fld>
            <a:endParaRPr lang="zh-CN" altLang="en-US" sz="248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31800" y="1028700"/>
            <a:ext cx="11188065" cy="4959985"/>
          </a:xfrm>
        </p:spPr>
        <p:txBody>
          <a:bodyPr>
            <a:normAutofit fontScale="95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 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在网上经常被成为单一入口机制，单一入口指在一个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web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应用程序中，所有的请求都指向一个脚本文件，例如我们经常看到某一个网站所有的页面都是</a:t>
            </a:r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index.php?xxx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这样的形式。所有对使用程序的访问都是必须通过这个入口。</a:t>
            </a:r>
          </a:p>
          <a:p>
            <a:pPr marL="0" indent="0">
              <a:lnSpc>
                <a:spcPct val="140000"/>
              </a:lnSpc>
              <a:buNone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在一个项目中控制器有很多，方法有很多，通过一个入口文件调用控制器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1.统一入口文件为首的url格式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//url形式 ./index.php?c=控制器名&amp;m=方法名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2.在入口文件里使用安全的方式接受传递来的控制器名和方法名</a:t>
            </a:r>
          </a:p>
          <a:p>
            <a:pPr marL="342900" indent="-3429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使用单一入口有什么好处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防卫限制只需要限制这一个文件就可以了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我们用一个文件去调用控制器，让控制器去调用model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入口程序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2485" smtClean="0"/>
              <a:t>5</a:t>
            </a:fld>
            <a:endParaRPr lang="zh-CN" altLang="en-US" sz="248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/>
          <p:nvPr/>
        </p:nvSpPr>
        <p:spPr>
          <a:xfrm>
            <a:off x="335280" y="1074525"/>
            <a:ext cx="11049000" cy="41857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Smarty信息的初始化类</a:t>
            </a:r>
            <a:endParaRPr lang="en-US" altLang="zh-CN" sz="14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初始化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smarty 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配置信息  相当于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init.inc.php</a:t>
            </a:r>
            <a:endParaRPr lang="en-US" altLang="zh-CN" sz="1400" dirty="0">
              <a:solidFill>
                <a:srgbClr val="008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class 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Tpl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extends Smarty{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初始化信息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public function __construct()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{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parent::__construct(); 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构造父类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设置模板目录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$this-&gt;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template_dir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= 'view';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设置编译目录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$this-&gt;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compile_dir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= '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view_c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';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设置左右定界符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$this-&gt;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left_delimiter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= '&lt;{';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$this-&gt;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right_delimiter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= '}&gt;';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设置配置文件目录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$this-&gt;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config_dir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= 'configs';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}</a:t>
            </a:r>
          </a:p>
          <a:p>
            <a:pPr lvl="0" eaLnBrk="0" fontAlgn="auto" hangingPunct="0">
              <a:lnSpc>
                <a:spcPct val="100000"/>
              </a:lnSpc>
            </a:pPr>
            <a:endParaRPr lang="en-US" altLang="zh-CN" sz="1400" dirty="0">
              <a:solidFill>
                <a:srgbClr val="008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}</a:t>
            </a:r>
            <a:endParaRPr lang="zh-CN" altLang="en-US" sz="14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27474" y="452967"/>
            <a:ext cx="9595273" cy="960967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action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目录下创建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类，继承</a:t>
            </a:r>
            <a:r>
              <a:rPr lang="en-US" altLang="zh-CN" sz="266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Tpl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类，文件名叫：</a:t>
            </a:r>
            <a:r>
              <a:rPr lang="en-US" altLang="zh-CN" sz="266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Controller.class.php</a:t>
            </a:r>
            <a:endParaRPr lang="en-US" altLang="zh-CN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220" name="Rectangle 1"/>
          <p:cNvSpPr/>
          <p:nvPr/>
        </p:nvSpPr>
        <p:spPr>
          <a:xfrm>
            <a:off x="623148" y="1964737"/>
            <a:ext cx="9595273" cy="3754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anchor="ctr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作为我们所有控制器的基类 父类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//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url</a:t>
            </a:r>
            <a:endParaRPr lang="en-US" altLang="zh-CN" sz="1400" dirty="0">
              <a:solidFill>
                <a:srgbClr val="008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class Controller extends 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Tpl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{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public function __construct()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{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parent::__construct(); 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实现父类的构造方法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}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//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初始化方法  根据用户访问的方法名称来决定调用类里面的哪个方法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public function 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init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(){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$a = 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isset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($_GET['a'])?$_GET['a']:'index';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if(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method_exists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($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this,$a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)){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    $this-&gt;$a();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}else{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    die("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您访问的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{$a}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方法不存在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");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}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}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}</a:t>
            </a:r>
            <a:endParaRPr lang="en-US" altLang="x-none" sz="1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27474" y="452967"/>
            <a:ext cx="9595273" cy="960967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model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目录下创建</a:t>
            </a: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Model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类，继承</a:t>
            </a: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Core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类，文件名叫：</a:t>
            </a: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Model.class.php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220" name="Rectangle 1"/>
          <p:cNvSpPr/>
          <p:nvPr/>
        </p:nvSpPr>
        <p:spPr>
          <a:xfrm>
            <a:off x="527475" y="1867565"/>
            <a:ext cx="5107418" cy="3323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anchor="ctr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Model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的控制基类</a:t>
            </a:r>
            <a:endParaRPr lang="en-US" altLang="zh-CN" sz="1400" dirty="0">
              <a:solidFill>
                <a:srgbClr val="008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class Model{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public $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pdo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= null;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//model </a:t>
            </a: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类基类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zh-CN" altLang="en-US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public function __construct()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{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try{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    $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dsn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= "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mysql:dbname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=".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DBNAME.";host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=".HOST;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    $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pdo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= new PDO($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dsn,USER,PASS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);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    $this-&gt;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pdo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= $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pdo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;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}catch (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PDOException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$e){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    echo $e-&gt;</a:t>
            </a:r>
            <a:r>
              <a:rPr lang="en-US" altLang="zh-CN" sz="1400" dirty="0" err="1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getMessage</a:t>
            </a: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();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    }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  }</a:t>
            </a: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}</a:t>
            </a:r>
            <a:endParaRPr lang="zh-CN" altLang="en-US" sz="14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143087" y="0"/>
            <a:ext cx="9121013" cy="96096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6.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在最外层，创建一个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index.php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的入口文件</a:t>
            </a:r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6587" y="454223"/>
            <a:ext cx="4490459" cy="5909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//</a:t>
            </a:r>
            <a:r>
              <a:rPr lang="zh-CN" altLang="en-US" sz="1400" dirty="0"/>
              <a:t>单入口 文件</a:t>
            </a:r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自动加载类</a:t>
            </a:r>
            <a:r>
              <a:rPr lang="en-US" altLang="zh-CN" sz="1400" dirty="0"/>
              <a:t>,</a:t>
            </a:r>
            <a:r>
              <a:rPr lang="zh-CN" altLang="en-US" sz="1400" dirty="0"/>
              <a:t>当你引入不存在的类文件的时候才会加载</a:t>
            </a:r>
          </a:p>
          <a:p>
            <a:r>
              <a:rPr lang="en-US" altLang="zh-CN" sz="1400" dirty="0"/>
              <a:t>function __autoload($name){</a:t>
            </a:r>
          </a:p>
          <a:p>
            <a:r>
              <a:rPr lang="en-US" altLang="zh-CN" sz="1400" dirty="0"/>
              <a:t>    if(</a:t>
            </a:r>
            <a:r>
              <a:rPr lang="en-US" altLang="zh-CN" sz="1400" dirty="0" err="1"/>
              <a:t>file_exists</a:t>
            </a:r>
            <a:r>
              <a:rPr lang="en-US" altLang="zh-CN" sz="1400" dirty="0"/>
              <a:t>('Controller/'.$name.'.</a:t>
            </a:r>
            <a:r>
              <a:rPr lang="en-US" altLang="zh-CN" sz="1400" dirty="0" err="1"/>
              <a:t>class.php</a:t>
            </a:r>
            <a:r>
              <a:rPr lang="en-US" altLang="zh-CN" sz="1400" dirty="0"/>
              <a:t>')){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include_once</a:t>
            </a:r>
            <a:r>
              <a:rPr lang="en-US" altLang="zh-CN" sz="1400" dirty="0"/>
              <a:t> 'Controller/'.$name.'.</a:t>
            </a:r>
            <a:r>
              <a:rPr lang="en-US" altLang="zh-CN" sz="1400" dirty="0" err="1"/>
              <a:t>class.php</a:t>
            </a:r>
            <a:r>
              <a:rPr lang="en-US" altLang="zh-CN" sz="1400" dirty="0"/>
              <a:t>';</a:t>
            </a:r>
          </a:p>
          <a:p>
            <a:r>
              <a:rPr lang="en-US" altLang="zh-CN" sz="1400" dirty="0"/>
              <a:t>    }else if(</a:t>
            </a:r>
            <a:r>
              <a:rPr lang="en-US" altLang="zh-CN" sz="1400" dirty="0" err="1"/>
              <a:t>file_exists</a:t>
            </a:r>
            <a:r>
              <a:rPr lang="en-US" altLang="zh-CN" sz="1400" dirty="0"/>
              <a:t>('model/'.$name.'.</a:t>
            </a:r>
            <a:r>
              <a:rPr lang="en-US" altLang="zh-CN" sz="1400" dirty="0" err="1"/>
              <a:t>class.php</a:t>
            </a:r>
            <a:r>
              <a:rPr lang="en-US" altLang="zh-CN" sz="1400" dirty="0"/>
              <a:t>')){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include_once</a:t>
            </a:r>
            <a:r>
              <a:rPr lang="en-US" altLang="zh-CN" sz="1400" dirty="0"/>
              <a:t> 'model/'.$name.'.</a:t>
            </a:r>
            <a:r>
              <a:rPr lang="en-US" altLang="zh-CN" sz="1400" dirty="0" err="1"/>
              <a:t>class.php</a:t>
            </a:r>
            <a:r>
              <a:rPr lang="en-US" altLang="zh-CN" sz="1400" dirty="0"/>
              <a:t>';</a:t>
            </a:r>
          </a:p>
          <a:p>
            <a:r>
              <a:rPr lang="en-US" altLang="zh-CN" sz="1400" dirty="0"/>
              <a:t>    }else if (</a:t>
            </a:r>
            <a:r>
              <a:rPr lang="en-US" altLang="zh-CN" sz="1400" dirty="0" err="1"/>
              <a:t>file_exists</a:t>
            </a:r>
            <a:r>
              <a:rPr lang="en-US" altLang="zh-CN" sz="1400" dirty="0"/>
              <a:t>('ORG/'.$name.'.</a:t>
            </a:r>
            <a:r>
              <a:rPr lang="en-US" altLang="zh-CN" sz="1400" dirty="0" err="1"/>
              <a:t>class.php</a:t>
            </a:r>
            <a:r>
              <a:rPr lang="en-US" altLang="zh-CN" sz="1400" dirty="0"/>
              <a:t>')){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include_once</a:t>
            </a:r>
            <a:r>
              <a:rPr lang="en-US" altLang="zh-CN" sz="1400" dirty="0"/>
              <a:t> 'ORG/'.$name.'.</a:t>
            </a:r>
            <a:r>
              <a:rPr lang="en-US" altLang="zh-CN" sz="1400" dirty="0" err="1"/>
              <a:t>class.php</a:t>
            </a:r>
            <a:r>
              <a:rPr lang="en-US" altLang="zh-CN" sz="1400" dirty="0"/>
              <a:t>';</a:t>
            </a:r>
          </a:p>
          <a:p>
            <a:r>
              <a:rPr lang="en-US" altLang="zh-CN" sz="1400" dirty="0"/>
              <a:t>    }else if(</a:t>
            </a:r>
            <a:r>
              <a:rPr lang="en-US" altLang="zh-CN" sz="1400" dirty="0" err="1"/>
              <a:t>file_exists</a:t>
            </a:r>
            <a:r>
              <a:rPr lang="en-US" altLang="zh-CN" sz="1400" dirty="0"/>
              <a:t>('libs/'.$name.'.</a:t>
            </a:r>
            <a:r>
              <a:rPr lang="en-US" altLang="zh-CN" sz="1400" dirty="0" err="1"/>
              <a:t>class.php</a:t>
            </a:r>
            <a:r>
              <a:rPr lang="en-US" altLang="zh-CN" sz="1400" dirty="0"/>
              <a:t>')){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include_once</a:t>
            </a:r>
            <a:r>
              <a:rPr lang="en-US" altLang="zh-CN" sz="1400" dirty="0"/>
              <a:t> 'libs/'.$name.'.</a:t>
            </a:r>
            <a:r>
              <a:rPr lang="en-US" altLang="zh-CN" sz="1400" dirty="0" err="1"/>
              <a:t>class.php</a:t>
            </a:r>
            <a:r>
              <a:rPr lang="en-US" altLang="zh-CN" sz="1400" dirty="0"/>
              <a:t>';</a:t>
            </a:r>
          </a:p>
          <a:p>
            <a:r>
              <a:rPr lang="en-US" altLang="zh-CN" sz="1400" dirty="0"/>
              <a:t>    }else if(</a:t>
            </a:r>
            <a:r>
              <a:rPr lang="en-US" altLang="zh-CN" sz="1400" dirty="0" err="1"/>
              <a:t>file_exists</a:t>
            </a:r>
            <a:r>
              <a:rPr lang="en-US" altLang="zh-CN" sz="1400" dirty="0"/>
              <a:t>('libs/</a:t>
            </a:r>
            <a:r>
              <a:rPr lang="en-US" altLang="zh-CN" sz="1400" dirty="0" err="1"/>
              <a:t>sysplugins</a:t>
            </a:r>
            <a:r>
              <a:rPr lang="en-US" altLang="zh-CN" sz="1400" dirty="0"/>
              <a:t>/'.$</a:t>
            </a:r>
            <a:r>
              <a:rPr lang="en-US" altLang="zh-CN" sz="1400" dirty="0" err="1"/>
              <a:t>name.'.php</a:t>
            </a:r>
            <a:r>
              <a:rPr lang="en-US" altLang="zh-CN" sz="1400" dirty="0"/>
              <a:t>')){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include_once</a:t>
            </a:r>
            <a:r>
              <a:rPr lang="en-US" altLang="zh-CN" sz="1400" dirty="0"/>
              <a:t> 'libs/</a:t>
            </a:r>
            <a:r>
              <a:rPr lang="en-US" altLang="zh-CN" sz="1400" dirty="0" err="1"/>
              <a:t>sysplugins</a:t>
            </a:r>
            <a:r>
              <a:rPr lang="en-US" altLang="zh-CN" sz="1400" dirty="0"/>
              <a:t>/'.$</a:t>
            </a:r>
            <a:r>
              <a:rPr lang="en-US" altLang="zh-CN" sz="1400" dirty="0" err="1"/>
              <a:t>name.'.php</a:t>
            </a:r>
            <a:r>
              <a:rPr lang="en-US" altLang="zh-CN" sz="1400" dirty="0"/>
              <a:t>';</a:t>
            </a:r>
          </a:p>
          <a:p>
            <a:r>
              <a:rPr lang="en-US" altLang="zh-CN" sz="1400" dirty="0"/>
              <a:t>    }else {</a:t>
            </a:r>
          </a:p>
          <a:p>
            <a:r>
              <a:rPr lang="en-US" altLang="zh-CN" sz="1400" dirty="0"/>
              <a:t>        die('</a:t>
            </a:r>
            <a:r>
              <a:rPr lang="zh-CN" altLang="en-US" sz="1400" dirty="0"/>
              <a:t>引入的类文件不存在</a:t>
            </a:r>
            <a:r>
              <a:rPr lang="en-US" altLang="zh-CN" sz="1400" dirty="0"/>
              <a:t>');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require  "configs/</a:t>
            </a:r>
            <a:r>
              <a:rPr lang="en-US" altLang="zh-CN" sz="1400" dirty="0" err="1"/>
              <a:t>config.php</a:t>
            </a:r>
            <a:r>
              <a:rPr lang="en-US" altLang="zh-CN" sz="1400" dirty="0"/>
              <a:t>";</a:t>
            </a:r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核心</a:t>
            </a:r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自始至终我们都只是访问了</a:t>
            </a:r>
            <a:r>
              <a:rPr lang="en-US" altLang="zh-CN" sz="1400" dirty="0" err="1"/>
              <a:t>index.php</a:t>
            </a:r>
            <a:r>
              <a:rPr lang="en-US" altLang="zh-CN" sz="1400" dirty="0"/>
              <a:t> </a:t>
            </a:r>
            <a:r>
              <a:rPr lang="zh-CN" altLang="en-US" sz="1400" dirty="0"/>
              <a:t>文件而已</a:t>
            </a:r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传递两个参数</a:t>
            </a:r>
            <a:r>
              <a:rPr lang="en-US" altLang="zh-CN" sz="1400" dirty="0"/>
              <a:t>,</a:t>
            </a:r>
            <a:r>
              <a:rPr lang="zh-CN" altLang="en-US" sz="1400" dirty="0"/>
              <a:t>一个</a:t>
            </a:r>
            <a:r>
              <a:rPr lang="en-US" altLang="zh-CN" sz="1400" dirty="0"/>
              <a:t>m </a:t>
            </a:r>
            <a:r>
              <a:rPr lang="zh-CN" altLang="en-US" sz="1400" dirty="0"/>
              <a:t>模块</a:t>
            </a:r>
            <a:r>
              <a:rPr lang="en-US" altLang="zh-CN" sz="1400" dirty="0"/>
              <a:t>(</a:t>
            </a:r>
            <a:r>
              <a:rPr lang="zh-CN" altLang="en-US" sz="1400" dirty="0"/>
              <a:t>控制器</a:t>
            </a:r>
            <a:r>
              <a:rPr lang="en-US" altLang="zh-CN" sz="1400" dirty="0"/>
              <a:t>) a(</a:t>
            </a:r>
            <a:r>
              <a:rPr lang="zh-CN" altLang="en-US" sz="1400" dirty="0"/>
              <a:t>方法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//http://localhost/index.php?c=(</a:t>
            </a:r>
            <a:r>
              <a:rPr lang="zh-CN" altLang="en-US" sz="1400" dirty="0"/>
              <a:t>控制器</a:t>
            </a:r>
            <a:r>
              <a:rPr lang="en-US" altLang="zh-CN" sz="1400" dirty="0"/>
              <a:t>)&amp;a=</a:t>
            </a:r>
            <a:r>
              <a:rPr lang="zh-CN" altLang="en-US" sz="1400" dirty="0"/>
              <a:t>方法</a:t>
            </a:r>
          </a:p>
          <a:p>
            <a:r>
              <a:rPr lang="en-US" altLang="zh-CN" sz="1400" dirty="0"/>
              <a:t>$c= </a:t>
            </a:r>
            <a:r>
              <a:rPr lang="en-US" altLang="zh-CN" sz="1400" dirty="0" err="1"/>
              <a:t>isset</a:t>
            </a:r>
            <a:r>
              <a:rPr lang="en-US" altLang="zh-CN" sz="1400" dirty="0"/>
              <a:t>($_GET['c'])?$_GET['c']:'Index';</a:t>
            </a:r>
          </a:p>
          <a:p>
            <a:r>
              <a:rPr lang="en-US" altLang="zh-CN" sz="1400" dirty="0"/>
              <a:t>$mod = </a:t>
            </a:r>
            <a:r>
              <a:rPr lang="en-US" altLang="zh-CN" sz="1400" dirty="0" err="1"/>
              <a:t>ucfirst</a:t>
            </a:r>
            <a:r>
              <a:rPr lang="en-US" altLang="zh-CN" sz="1400" dirty="0"/>
              <a:t>($c)."Controller";</a:t>
            </a:r>
          </a:p>
          <a:p>
            <a:r>
              <a:rPr lang="en-US" altLang="zh-CN" sz="1400" dirty="0"/>
              <a:t>$action = new $mod();</a:t>
            </a:r>
          </a:p>
          <a:p>
            <a:r>
              <a:rPr lang="en-US" altLang="zh-CN" sz="1400" dirty="0"/>
              <a:t>$action-&gt;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();</a:t>
            </a:r>
          </a:p>
          <a:p>
            <a:endParaRPr lang="zh-C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762</TotalTime>
  <Words>1332</Words>
  <Application>Microsoft Office PowerPoint</Application>
  <PresentationFormat>宽屏</PresentationFormat>
  <Paragraphs>187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Heiti SC Light</vt:lpstr>
      <vt:lpstr>微软雅黑</vt:lpstr>
      <vt:lpstr>Arial</vt:lpstr>
      <vt:lpstr>Calibri</vt:lpstr>
      <vt:lpstr>Impact</vt:lpstr>
      <vt:lpstr>Wingdings</vt:lpstr>
      <vt:lpstr>云和</vt:lpstr>
      <vt:lpstr>Office 主题</vt:lpstr>
      <vt:lpstr>PowerPoint 演示文稿</vt:lpstr>
      <vt:lpstr>1. MVC</vt:lpstr>
      <vt:lpstr>1. MVC</vt:lpstr>
      <vt:lpstr>2. 使用MVC框架模式搭建框架</vt:lpstr>
      <vt:lpstr>入口程序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hui hui</cp:lastModifiedBy>
  <cp:revision>72</cp:revision>
  <dcterms:created xsi:type="dcterms:W3CDTF">2016-09-06T02:25:00Z</dcterms:created>
  <dcterms:modified xsi:type="dcterms:W3CDTF">2019-09-18T08:05:58Z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