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08" r:id="rId3"/>
    <p:sldId id="382" r:id="rId5"/>
    <p:sldId id="383" r:id="rId6"/>
    <p:sldId id="384" r:id="rId7"/>
    <p:sldId id="385" r:id="rId8"/>
    <p:sldId id="386" r:id="rId9"/>
    <p:sldId id="394" r:id="rId10"/>
    <p:sldId id="395" r:id="rId11"/>
    <p:sldId id="387" r:id="rId12"/>
    <p:sldId id="388" r:id="rId13"/>
    <p:sldId id="389" r:id="rId14"/>
    <p:sldId id="390" r:id="rId15"/>
    <p:sldId id="391" r:id="rId16"/>
    <p:sldId id="392" r:id="rId17"/>
    <p:sldId id="403" r:id="rId18"/>
    <p:sldId id="404" r:id="rId19"/>
    <p:sldId id="40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2" autoAdjust="0"/>
    <p:restoredTop sz="91161" autoAdjust="0"/>
  </p:normalViewPr>
  <p:slideViewPr>
    <p:cSldViewPr>
      <p:cViewPr>
        <p:scale>
          <a:sx n="80" d="100"/>
          <a:sy n="80" d="100"/>
        </p:scale>
        <p:origin x="-1212" y="-114"/>
      </p:cViewPr>
      <p:guideLst>
        <p:guide orient="horz" pos="1649"/>
        <p:guide pos="2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32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7" y="2420184"/>
            <a:ext cx="3230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541655"/>
            <a:ext cx="7764145" cy="3747135"/>
          </a:xfrm>
        </p:spPr>
        <p:txBody>
          <a:bodyPr>
            <a:noAutofit/>
          </a:bodyPr>
          <a:p>
            <a:pPr lvl="0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不建议使用上面实例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的这种语法在单个文件中定义多个命名空间。建议使用下面的大括号形式的语法。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大括号外不能有任何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这种方式的主要用于将多个 PHP 脚本合并在同一个文件中。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x-none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3440" y="1995805"/>
            <a:ext cx="5622290" cy="2141855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//定义空间并使用{}括起来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namespace MyProject {… }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1430" lvl="1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namespace AnotherProject{     	... …  }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1430" lvl="1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1430" lvl="1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不包含在命名空间中的代码</a:t>
            </a:r>
            <a:endParaRPr lang="zh-CN" altLang="en-US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1430" lvl="1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None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 {          ... ...  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 </a:t>
            </a: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全局代码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}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2440" y="1010285"/>
            <a:ext cx="7912735" cy="3427730"/>
          </a:xfrm>
        </p:spPr>
        <p:txBody>
          <a:bodyPr>
            <a:normAutofit lnSpcReduction="10000"/>
          </a:bodyPr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可以将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命名空间与文件系统作一个简单的类比。在文件系统中访问一个文件有三种方式： 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相对文件名形式如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foo.txt。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 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currentdirectory/foo.txt，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 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表示当前目录。因此如果当前目录是 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/home/foo，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则该文件名被解析为</a:t>
            </a:r>
            <a:r>
              <a:rPr lang="en-US" altLang="x-none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/home/foo/foo.txt。 </a:t>
            </a:r>
            <a:endParaRPr lang="en-US" altLang="x-none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相对路径名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形式如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subdirectory/foo.txt。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 </a:t>
            </a:r>
            <a:r>
              <a:rPr lang="en-US" altLang="x-none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currentdirectory/subdirectory/foo.txt。 </a:t>
            </a:r>
            <a:endParaRPr lang="en-US" altLang="x-none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绝对路径名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形式如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/main/foo.txt。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它会被解析为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/main/foo.txt</a:t>
            </a:r>
            <a:endParaRPr lang="en-US" altLang="x-none" sz="1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762" y="76645"/>
            <a:ext cx="8229600" cy="857250"/>
          </a:xfrm>
        </p:spPr>
        <p:txBody>
          <a:bodyPr/>
          <a:p>
            <a:r>
              <a:rPr lang="en-US" altLang="zh-CN"/>
              <a:t>5. </a:t>
            </a:r>
            <a:r>
              <a:rPr lang="en-US" altLang="zh-CN">
                <a:sym typeface="Arial" panose="020B0604020202020204" pitchFamily="34" charset="0"/>
              </a:rPr>
              <a:t>命名空间的名称和术语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555625"/>
            <a:ext cx="7850505" cy="3328035"/>
          </a:xfrm>
        </p:spPr>
        <p:txBody>
          <a:bodyPr>
            <a:normAutofit fontScale="90000"/>
          </a:bodyPr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命名空间中的元素使用同样的原理。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不包含前缀的名称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$obj=new Test();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(包含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前缀的名称)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$obj=new php\Test();</a:t>
            </a:r>
            <a:endParaRPr lang="en-US" altLang="x-none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完全限定名称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(包含了全局前缀的名称)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$obj=new \yhit\php\Test();</a:t>
            </a:r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x-none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15670"/>
            <a:ext cx="8114030" cy="3964940"/>
          </a:xfrm>
        </p:spPr>
        <p:txBody>
          <a:bodyPr/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命名空间的实现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受到其语言自身的动态特征的影响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。因此，如果要将下面的代码转换到命名空间中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必须使用完全限定名称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（包括命名空间前缀的类名称）。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注意因为在动态的类名称、函数名称或常量名称中，限定名称和完全限定名称没有区别，因此其前导的反斜杠是不必要的。</a:t>
            </a:r>
            <a:endParaRPr lang="zh-CN" altLang="en-US" sz="1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rPr lang="en-US" altLang="zh-CN">
                <a:sym typeface="Arial" panose="020B0604020202020204" pitchFamily="34" charset="0"/>
              </a:rPr>
              <a:t> 命名空间和动态语言特征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64285" y="2414270"/>
            <a:ext cx="3881120" cy="1914525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&lt;?php</a:t>
            </a:r>
            <a:endParaRPr lang="en-US" altLang="x-none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 yhit;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const HOST="127.0.0.1";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function one(){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echo "This is one .&lt;br&gt;";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$test='\yhit\one';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$test();     //可变函数就是函数名是个变量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echo constant('\yhit\HOST');</a:t>
            </a:r>
            <a:endParaRPr lang="en-US" altLang="x-none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7996555" cy="3261360"/>
          </a:xfrm>
        </p:spPr>
        <p:txBody>
          <a:bodyPr>
            <a:normAutofit fontScale="65000"/>
          </a:bodyPr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__NAMESPACE__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魔术常量和</a:t>
            </a:r>
            <a:r>
              <a:rPr lang="en-US" altLang="x-none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关键字动态的访问当前命名空间内部元素。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x-none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__NAMESPACE__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的值是包含当前命名空间名称的字符串。在全局的，不包括在任何命名空间中的代码，它包含一个空的字符串。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 </a:t>
            </a:r>
            <a:r>
              <a:rPr lang="en-US" altLang="x-none" i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namespace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可用来显式访问当前命名空间或子命名空间中的元素。它等价于类中的 </a:t>
            </a:r>
            <a:r>
              <a:rPr lang="en-US" altLang="x-none" i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操作符。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7.namespace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关键字和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_​_​NAMESPACE_​_​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常量</a:t>
            </a:r>
            <a:endParaRPr lang="zh-CN" alt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280910" cy="3154045"/>
          </a:xfrm>
        </p:spPr>
        <p:txBody>
          <a:bodyPr>
            <a:normAutofit/>
          </a:bodyPr>
          <a:p>
            <a:pPr lvl="0">
              <a:lnSpc>
                <a:spcPct val="2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别名和导入可以看作是调用命名空间元素的一种快捷方式。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2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别名通过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2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的命名空间支持两种使用别名或导入的方式：为类名使用别名或为命名空间名称使用别名。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不支持导入函数或常量</a:t>
            </a:r>
            <a:endParaRPr lang="zh-CN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21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注意当导入的类与当前空间的类发生冲突，程序会产生致命错误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使用命名空间：别名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2" charset="0"/>
                <a:sym typeface="Arial" panose="020B0604020202020204" pitchFamily="34" charset="0"/>
              </a:rPr>
              <a:t>导入</a:t>
            </a:r>
            <a:endParaRPr lang="zh-CN" alt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1505" y="483235"/>
            <a:ext cx="7383780" cy="357505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 php\php05;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class Person{public $name='za';}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 mysql;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class Person{}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use php\php05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    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//导入命名空间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$p1=new php05\Person(); 	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//导入命名空间后可使用限定名称调用元素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use php\php05 as php;   	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//为命名空间使用别名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$p2=new php\Person();  	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//使用别名替代空间名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//当导入的类与当前空间的类发生冲突，程序会产生致命错误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use php\php05\Person as Human; 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x-none" sz="16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//为类使用别名</a:t>
            </a:r>
            <a:endParaRPr lang="en-US" altLang="x-none" sz="1600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$p3=new Human();</a:t>
            </a:r>
            <a:endParaRPr lang="en-US" altLang="x-none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本章必须掌握的知识点：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539750" y="987425"/>
            <a:ext cx="763651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命名空间的基本概念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如何定义命名空间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命名空间的使用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00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539750" y="843915"/>
            <a:ext cx="763651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抽象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接口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多态</a:t>
            </a:r>
            <a:endParaRPr lang="zh-CN" altLang="en-US" sz="24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设计模式</a:t>
            </a:r>
            <a:endParaRPr kumimoji="1" 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00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39750" y="843915"/>
            <a:ext cx="775906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命名空间概述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定义命名空间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定义子命名空间和全局空间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在同一个文件中定义多个命名空间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命名空间中的名称和术语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命名空间和动态语言特征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namespace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关键字和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_​_​NAMESPACE_​_​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使用命名空间：别名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使用命名空间：后备全局函数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p>
            <a:r>
              <a:rPr lang="en-US" altLang="zh-CN" dirty="0"/>
              <a:t>1.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命名空间概述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135" y="835025"/>
            <a:ext cx="7700010" cy="284607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命名空间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广义上来说，命名空间是一种封装事物的方法。在很多地方都可以见到这种抽象概念。例如，在操作系统中目录用来将相关文件分组，对于目录中的文件来说，它就扮演了命名空间的角色。这个原理应用到程序设计领域就是命名空间的概念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命名空间它一个明确的目的就是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重名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问题。命名空间将代码划分出不同个区域，每个区域的常量，函数和类的名字互不影响。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-4572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PHP5.3.0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以后引入命名空间的概念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en-US" altLang="zh-CN" dirty="0">
                <a:sym typeface="Arial" panose="020B0604020202020204" pitchFamily="34" charset="0"/>
              </a:rPr>
              <a:t>定义命名空间</a:t>
            </a:r>
            <a:endParaRPr lang="en-US" altLang="zh-CN" dirty="0">
              <a:sym typeface="+mn-ea"/>
            </a:endParaRP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252095" y="987425"/>
            <a:ext cx="7974330" cy="3081020"/>
          </a:xfr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虽然任意合法的</a:t>
            </a:r>
            <a:r>
              <a:rPr lang="en-US" altLang="x-none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代码都可以包含在命名空间中，但只有三种类型的代码受命名空间的影响，它们是：</a:t>
            </a:r>
            <a:r>
              <a:rPr lang="zh-CN" altLang="en-US" sz="14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类，函数和常量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。 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命名空间通过关键字</a:t>
            </a:r>
            <a:r>
              <a:rPr lang="en-US" altLang="x-none" sz="14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namespace 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来声明。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如果一个文件中包含命名空间，它</a:t>
            </a:r>
            <a:r>
              <a:rPr lang="zh-CN" altLang="en-US" sz="1400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必须在其它所有代码之前声明命名空间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从代码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“namespace  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空间名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开始到下一个namespace出现之前或脚本结束是个独立的空间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不可以为相同代码嵌套命名空间，或定义多个命名空间，如果多个namespace一起使用，最后一个生效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endParaRPr lang="zh-CN" altLang="en-US" sz="1575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720" y="3297555"/>
            <a:ext cx="3114675" cy="140589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&lt;?php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namespace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MyProject;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const CONNECT_OK = 1;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class Connection { /* ... */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function connect() { /* ... */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?&gt;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3280"/>
            <a:ext cx="8564880" cy="2146935"/>
          </a:xfrm>
        </p:spPr>
        <p:txBody>
          <a:bodyPr>
            <a:normAutofit/>
          </a:bodyPr>
          <a:p>
            <a:pPr lvl="0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命名空间和文件系統的结构很像，文件夹可以有子文件夹，命名空间也可以定义子空间来描述个各空间的所属关系。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命名空间的名字可以使用分层次的方式定义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还可以定义很多层次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00000"/>
              </a:lnSpc>
              <a:buClr>
                <a:srgbClr val="00B0F0"/>
              </a:buClr>
              <a:buSzPct val="90000"/>
              <a:buNone/>
            </a:pPr>
            <a:endParaRPr lang="en-US" altLang="x-none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 defTabSz="914400">
              <a:lnSpc>
                <a:spcPct val="150000"/>
              </a:lnSpc>
            </a:pPr>
            <a:endParaRPr lang="en-US" altLang="x-none" sz="20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24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en-US" altLang="zh-CN">
                <a:sym typeface="Arial" panose="020B0604020202020204" pitchFamily="34" charset="0"/>
              </a:rPr>
              <a:t>定义子命名空间</a:t>
            </a:r>
            <a:r>
              <a:rPr lang="zh-CN" altLang="en-US">
                <a:sym typeface="Arial" panose="020B0604020202020204" pitchFamily="34" charset="0"/>
              </a:rPr>
              <a:t>和全局空间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4450" y="2395220"/>
            <a:ext cx="4032885" cy="173736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&lt;?php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namespace 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MyProject\Sub\Level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const CONNECT_OK = 1;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class Connection { /* ... */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function connect() { /* ... */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?&gt;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684530"/>
            <a:ext cx="8042910" cy="3464560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公共空间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(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全局空间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)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：没有定义命名空间的方法，类库和常量默认是属于公共空间的。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在名称前加上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前缀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\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表示该名称是全局空间中的名称，即使该名称位于其它的命名空间中时也是如此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在一个命名空间里引入一个php脚本，这个脚本中的类和函数不会归属到这个命名空间。如果这个脚本没有定义其他的命名空间，它的元素就始终处于公共空间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endParaRPr lang="zh-CN" altLang="en-US" sz="1800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  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olidFill>
                  <a:srgbClr val="0070C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全局空间</a:t>
            </a:r>
            <a:endParaRPr lang="zh-CN" altLang="en-US">
              <a:solidFill>
                <a:srgbClr val="0070C0"/>
              </a:solidFill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6170" y="2727960"/>
            <a:ext cx="4842510" cy="1731645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namespace yhit\php;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print_r($v){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echo "&lt;pre&gt;";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\print_r($v);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echo "&lt;/pre&gt;";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print_r($_SERVER);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12140" y="843280"/>
            <a:ext cx="6992620" cy="210058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在一个命名空间中，当 </a:t>
            </a:r>
            <a:r>
              <a:rPr lang="en-US" altLang="x-none" sz="20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PHP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遇到一个非限定的类、函数或常量名称时，它使用不同的优先策略来解析该名称。类名称总是解析到当前命名空间中的名称。因此在</a:t>
            </a:r>
            <a:r>
              <a:rPr lang="zh-CN" altLang="en-US" sz="2000" b="1" dirty="0">
                <a:solidFill>
                  <a:srgbClr val="FF0000"/>
                </a:solidFill>
                <a:latin typeface="Franklin Gothic Medium" panose="020B0603020102020204" pitchFamily="2" charset="0"/>
                <a:sym typeface="+mn-ea"/>
              </a:rPr>
              <a:t>访问系统内部或不包含在命名空间中的类名称时，必须使用完全限定名称</a:t>
            </a:r>
            <a:endParaRPr lang="zh-CN" altLang="en-US" sz="2000" b="1" dirty="0">
              <a:solidFill>
                <a:srgbClr val="FF0000"/>
              </a:solidFill>
              <a:latin typeface="Franklin Gothic Medium" panose="020B0603020102020204" pitchFamily="2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使用命名空间：后备全局函数</a:t>
            </a:r>
            <a:r>
              <a:rPr lang="en-US" altLang="zh-CN">
                <a:solidFill>
                  <a:srgbClr val="0070C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0070C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常量</a:t>
            </a:r>
            <a:endParaRPr lang="zh-CN" altLang="en-US">
              <a:solidFill>
                <a:srgbClr val="0070C0"/>
              </a:solidFill>
              <a:latin typeface="Franklin Gothic Medium" panose="020B0603020102020204" pitchFamily="2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2645"/>
            <a:ext cx="8147050" cy="3762375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sym typeface="+mn-ea"/>
              </a:rPr>
              <a:t>可以在同一个文件中定义多个命名空间。在同一个文件中定义多个命名空间有两种语法形式。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在实际的编程实践中，非常不提倡在同一个文件中定义多个命名空间。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80000"/>
              </a:lnSpc>
              <a:buClr>
                <a:srgbClr val="00B0F0"/>
              </a:buClr>
              <a:buSzPct val="90000"/>
              <a:buNone/>
            </a:pPr>
            <a:endParaRPr lang="en-US" altLang="x-none" sz="2000" dirty="0">
              <a:solidFill>
                <a:schemeClr val="bg2">
                  <a:lumMod val="10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 </a:t>
            </a:r>
            <a:r>
              <a:rPr lang="en-US" altLang="zh-CN">
                <a:sym typeface="Arial" panose="020B0604020202020204" pitchFamily="34" charset="0"/>
              </a:rPr>
              <a:t>在同一个文件中定义多个命名空间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9805" y="2176780"/>
            <a:ext cx="4032885" cy="229870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&lt;?php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namespace MyProject;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const CONNECT_OK = 1;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class Connection { /* ... */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function connect() { /* ... */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namespace AnotherProject;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const CONNECT_OK = 1;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class Connection { /* ... */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function connect() { /* ... */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?&gt;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3437</Words>
  <Application>WPS 演示</Application>
  <PresentationFormat>全屏显示(16:9)</PresentationFormat>
  <Paragraphs>219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Franklin Gothic Medium</vt:lpstr>
      <vt:lpstr>Arial Unicode MS</vt:lpstr>
      <vt:lpstr>Office 主题</vt:lpstr>
      <vt:lpstr>PowerPoint 演示文稿</vt:lpstr>
      <vt:lpstr>PowerPoint 演示文稿</vt:lpstr>
      <vt:lpstr>PowerPoint 演示文稿</vt:lpstr>
      <vt:lpstr>1. 命名空间概述</vt:lpstr>
      <vt:lpstr>2. 定义命名空间</vt:lpstr>
      <vt:lpstr>3. 定义子命名空间和全局空间</vt:lpstr>
      <vt:lpstr> 全局空间</vt:lpstr>
      <vt:lpstr>使用命名空间：后备全局函数/常量</vt:lpstr>
      <vt:lpstr>4.  在同一个文件中定义多个命名空间</vt:lpstr>
      <vt:lpstr>PowerPoint 演示文稿</vt:lpstr>
      <vt:lpstr>5. 命名空间的名称和术语</vt:lpstr>
      <vt:lpstr>PowerPoint 演示文稿</vt:lpstr>
      <vt:lpstr>6.  命名空间和动态语言特征</vt:lpstr>
      <vt:lpstr>7.namespace关键字和_​_​NAMESPACE_​_​常量</vt:lpstr>
      <vt:lpstr>8. 使用命名空间：别名/导入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497</cp:revision>
  <dcterms:created xsi:type="dcterms:W3CDTF">2015-08-22T06:07:00Z</dcterms:created>
  <dcterms:modified xsi:type="dcterms:W3CDTF">2018-06-04T03:27:47Z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