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98" r:id="rId4"/>
    <p:sldId id="261" r:id="rId5"/>
    <p:sldId id="336" r:id="rId6"/>
    <p:sldId id="337" r:id="rId7"/>
    <p:sldId id="323" r:id="rId8"/>
    <p:sldId id="263" r:id="rId9"/>
    <p:sldId id="265" r:id="rId10"/>
    <p:sldId id="272" r:id="rId11"/>
    <p:sldId id="273" r:id="rId12"/>
    <p:sldId id="274" r:id="rId13"/>
    <p:sldId id="314" r:id="rId14"/>
    <p:sldId id="266" r:id="rId15"/>
    <p:sldId id="269" r:id="rId16"/>
    <p:sldId id="270" r:id="rId17"/>
    <p:sldId id="271" r:id="rId18"/>
    <p:sldId id="268" r:id="rId19"/>
    <p:sldId id="275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67"/>
    <p:restoredTop sz="95321"/>
  </p:normalViewPr>
  <p:slideViewPr>
    <p:cSldViewPr snapToGrid="0" snapToObjects="1">
      <p:cViewPr varScale="1">
        <p:scale>
          <a:sx n="91" d="100"/>
          <a:sy n="91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ession.gc_probability和session.gc_divisor值决定的什么时候执行</a:t>
            </a:r>
            <a:r>
              <a:rPr lang="en-US" altLang="zh-CN"/>
              <a:t>gc()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zh/language.types.callabl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242" y="3226912"/>
            <a:ext cx="672972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mtClean="0"/>
              <a:t>自</a:t>
            </a:r>
            <a:r>
              <a:rPr kumimoji="1" lang="zh-CN" altLang="en-US" dirty="0" smtClean="0"/>
              <a:t>定义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存入文件中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60908"/>
            <a:ext cx="10134600" cy="43513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4" y="954340"/>
            <a:ext cx="11556184" cy="437751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" y="754097"/>
            <a:ext cx="11463153" cy="46679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2.</a:t>
            </a:r>
            <a:r>
              <a:rPr kumimoji="1" lang="zh-CN" smtClean="0"/>
              <a:t>使</a:t>
            </a:r>
            <a:r>
              <a:rPr kumimoji="1" lang="zh-CN" dirty="0" smtClean="0"/>
              <a:t>用</a:t>
            </a:r>
            <a:r>
              <a:rPr kumimoji="1" dirty="0" smtClean="0"/>
              <a:t>数据库</a:t>
            </a:r>
            <a:r>
              <a:rPr kumimoji="1" lang="zh-CN" dirty="0" smtClean="0"/>
              <a:t>处理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6650"/>
            <a:ext cx="10922635" cy="353568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kumimoji="1" lang="zh-CN" altLang="en-US" dirty="0" smtClean="0"/>
              <a:t>使用数据包处理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信息，至少包含三个字段（</a:t>
            </a:r>
            <a:r>
              <a:rPr kumimoji="1" lang="en-US" altLang="zh-CN" dirty="0" smtClean="0"/>
              <a:t>SessionId,</a:t>
            </a:r>
            <a:r>
              <a:rPr kumimoji="1" lang="zh-CN" altLang="en-US" dirty="0" smtClean="0"/>
              <a:t>修改时间，</a:t>
            </a:r>
            <a:r>
              <a:rPr kumimoji="1" lang="en-US" altLang="zh-CN" dirty="0" smtClean="0"/>
              <a:t>session </a:t>
            </a:r>
            <a:r>
              <a:rPr kumimoji="1" lang="zh-CN" altLang="en-US" dirty="0" smtClean="0"/>
              <a:t>内容信息）</a:t>
            </a:r>
          </a:p>
          <a:p>
            <a:pPr marL="0" indent="0">
              <a:buFont typeface="Wingdings" panose="05000000000000000000" charset="0"/>
              <a:buNone/>
            </a:pPr>
            <a:endParaRPr kumimoji="1" lang="zh-CN" altLang="en-US" dirty="0"/>
          </a:p>
          <a:p>
            <a:pPr marL="0" indent="0">
              <a:buFont typeface="Wingdings" panose="05000000000000000000" charset="0"/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4590" y="2812415"/>
            <a:ext cx="5975350" cy="2289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400"/>
              <a:t>create table session(</a:t>
            </a:r>
          </a:p>
          <a:p>
            <a:r>
              <a:rPr lang="en-US" altLang="zh-CN" sz="2400"/>
              <a:t>sid char(32) not null default '',</a:t>
            </a:r>
          </a:p>
          <a:p>
            <a:r>
              <a:rPr lang="en-US" altLang="zh-CN" sz="2400"/>
              <a:t>update_time int not null default 0,</a:t>
            </a:r>
          </a:p>
          <a:p>
            <a:r>
              <a:rPr lang="en-US" altLang="zh-CN" sz="2400"/>
              <a:t>data text,</a:t>
            </a:r>
          </a:p>
          <a:p>
            <a:r>
              <a:rPr lang="en-US" altLang="zh-CN" sz="2400"/>
              <a:t>primary key(sid)</a:t>
            </a:r>
          </a:p>
          <a:p>
            <a:r>
              <a:rPr lang="en-US" altLang="zh-CN" sz="240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存入数据库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63" y="1452384"/>
            <a:ext cx="7969856" cy="43513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206062"/>
            <a:ext cx="10534918" cy="611463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5" y="164954"/>
            <a:ext cx="10899318" cy="618478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5" y="103031"/>
            <a:ext cx="10611118" cy="638768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3.</a:t>
            </a:r>
            <a:r>
              <a:rPr kumimoji="1" lang="zh-CN" altLang="en-US" smtClean="0"/>
              <a:t>自</a:t>
            </a:r>
            <a:r>
              <a:rPr kumimoji="1" lang="zh-CN" altLang="en-US" dirty="0" smtClean="0"/>
              <a:t>定义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存入</a:t>
            </a:r>
            <a:r>
              <a:rPr kumimoji="1" lang="en-US" altLang="zh-CN" dirty="0" err="1" smtClean="0"/>
              <a:t>memcache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完美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9" y="1360908"/>
            <a:ext cx="8542406" cy="471305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3" y="168900"/>
            <a:ext cx="8843052" cy="594355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488909" y="3936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695961" y="1343873"/>
            <a:ext cx="10345420" cy="277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自定义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Session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的存储机制</a:t>
            </a:r>
          </a:p>
          <a:p>
            <a:pPr>
              <a:lnSpc>
                <a:spcPct val="17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使用数据库处理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Session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信息</a:t>
            </a:r>
          </a:p>
          <a:p>
            <a:pPr>
              <a:lnSpc>
                <a:spcPct val="17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使用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memcached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处理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Session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信息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的存储方式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045" y="1360805"/>
            <a:ext cx="10417175" cy="51600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默认是存在文件里的，文件的读取速度相对来说比较慢，并且文件多的时候会造成文件操作的严重滞后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而且</a:t>
            </a:r>
            <a:r>
              <a:rPr kumimoji="1" lang="en-US" altLang="zh-CN" dirty="0" smtClean="0"/>
              <a:t>本身session机制不能跨机</a:t>
            </a:r>
            <a:r>
              <a:rPr kumimoji="1" lang="en-US" altLang="zh-CN" smtClean="0"/>
              <a:t>，</a:t>
            </a:r>
            <a:r>
              <a:rPr kumimoji="1" lang="en-US" altLang="zh-CN" smtClean="0"/>
              <a:t>而访问量大的系统通常都是多</a:t>
            </a:r>
            <a:r>
              <a:rPr kumimoji="1" lang="zh-CN" altLang="en-US" smtClean="0"/>
              <a:t>台</a:t>
            </a:r>
            <a:r>
              <a:rPr kumimoji="1" lang="en-US" altLang="zh-CN" smtClean="0"/>
              <a:t>web</a:t>
            </a:r>
            <a:r>
              <a:rPr kumimoji="1" lang="en-US" altLang="zh-CN" dirty="0" smtClean="0"/>
              <a:t>服务器进行并发处理，如果每台web服务器都各自独立的处理session，就不可能达到跟踪用户的目的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dirty="0" smtClean="0"/>
              <a:t>解决方法：</a:t>
            </a:r>
            <a:r>
              <a:rPr kumimoji="1" dirty="0" smtClean="0"/>
              <a:t>自定义Session的存储方式。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kumimoji="1" dirty="0" smtClean="0"/>
              <a:t>将session信息使用NFS和SAMBA等共享技术保存到其他服务中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kumimoji="1" dirty="0" smtClean="0"/>
              <a:t>使用数据库来保存Session 信息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kumimoji="1" dirty="0" smtClean="0"/>
              <a:t>使用memcached 来进行Session 存储</a:t>
            </a:r>
          </a:p>
          <a:p>
            <a:pPr marL="457200" indent="-45720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改变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的存储方式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6650"/>
            <a:ext cx="10922635" cy="353568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PHP.INI</a:t>
            </a:r>
            <a:r>
              <a:rPr kumimoji="1" lang="zh-CN" altLang="en-US" dirty="0" smtClean="0"/>
              <a:t>中给我们提供了一个配置项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kumimoji="1" lang="en-US" altLang="zh-CN" dirty="0" err="1" smtClean="0"/>
              <a:t>session.save_handler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files(</a:t>
            </a:r>
            <a:r>
              <a:rPr kumimoji="1" lang="zh-CN" altLang="en-US" dirty="0" smtClean="0"/>
              <a:t>保存在文件中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457200" indent="-457200">
              <a:buFont typeface="Wingdings" panose="05000000000000000000" charset="0"/>
              <a:buChar char="Ø"/>
            </a:pPr>
            <a:r>
              <a:rPr kumimoji="1" lang="en-US" altLang="zh-CN" dirty="0" err="1"/>
              <a:t>session.save_handler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memcache</a:t>
            </a:r>
            <a:r>
              <a:rPr kumimoji="1" lang="zh-CN" altLang="en-US" dirty="0" smtClean="0"/>
              <a:t>（保存在</a:t>
            </a:r>
            <a:r>
              <a:rPr kumimoji="1" lang="en-US" altLang="zh-CN" dirty="0" err="1" smtClean="0"/>
              <a:t>memcache</a:t>
            </a:r>
            <a:r>
              <a:rPr kumimoji="1" lang="zh-CN" altLang="en-US" dirty="0" smtClean="0"/>
              <a:t>中）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kumimoji="1" lang="en-US" altLang="zh-CN" dirty="0" err="1"/>
              <a:t>session.save_handler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user</a:t>
            </a:r>
            <a:r>
              <a:rPr kumimoji="1" lang="zh-CN" altLang="en-US" dirty="0" smtClean="0"/>
              <a:t>（用户自定义，结合</a:t>
            </a:r>
            <a:r>
              <a:rPr kumimoji="1" lang="zh-CN" altLang="en-US" dirty="0"/>
              <a:t>函数一起使用）</a:t>
            </a:r>
          </a:p>
          <a:p>
            <a:pPr marL="0" indent="0">
              <a:buFont typeface="Wingdings" panose="05000000000000000000" charset="0"/>
              <a:buNone/>
            </a:pPr>
            <a:r>
              <a:rPr kumimoji="1" lang="en-US" altLang="zh-CN" dirty="0" err="1" smtClean="0"/>
              <a:t>	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session_set_save_handler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" y="134620"/>
            <a:ext cx="10111740" cy="823595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647045" cy="5125720"/>
          </a:xfrm>
        </p:spPr>
        <p:txBody>
          <a:bodyPr>
            <a:normAutofit/>
          </a:bodyPr>
          <a:lstStyle/>
          <a:p>
            <a:pPr>
              <a:buClr>
                <a:srgbClr val="2E75B6"/>
              </a:buClr>
              <a:buSzPct val="95000"/>
              <a:buFont typeface="Wingdings" panose="05000000000000000000" charset="0"/>
              <a:buChar char="v"/>
            </a:pPr>
            <a:r>
              <a:rPr kumimoji="1" 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ession.save_handler = "</a:t>
            </a:r>
            <a:r>
              <a:rPr kumimoji="1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kumimoji="1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存储和检索与会话关联的数据的处理器名字。默认为文件("files")。</a:t>
            </a:r>
          </a:p>
          <a:p>
            <a:pPr lvl="1">
              <a:buClr>
                <a:srgbClr val="2E75B6"/>
              </a:buClr>
              <a:buFont typeface="Wingdings" panose="05000000000000000000" charset="0"/>
              <a:buChar char=""/>
            </a:pP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 = "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目录地址</a:t>
            </a: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kumimoji="1"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传递给存储处理器的参数。对于files处理器，此值是创建会话数据文件的路径。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kumimoji="1"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Windows下默认为临时文件夹路径。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endParaRPr kumimoji="1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2E75B6"/>
              </a:buClr>
              <a:buSzPct val="95000"/>
              <a:buFont typeface="Wingdings" panose="05000000000000000000" charset="0"/>
              <a:buChar char="v"/>
            </a:pPr>
            <a:r>
              <a:rPr kumimoji="1" 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kumimoji="1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ession.save_handler = "</a:t>
            </a:r>
            <a:r>
              <a:rPr kumimoji="1"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r>
              <a:rPr kumimoji="1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存储方式改为改为memcache的方式</a:t>
            </a:r>
          </a:p>
          <a:p>
            <a:pPr lvl="1">
              <a:buClr>
                <a:srgbClr val="2E75B6"/>
              </a:buClr>
              <a:buFont typeface="Wingdings" panose="05000000000000000000" charset="0"/>
              <a:buChar char=""/>
            </a:pP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session.save_path = "</a:t>
            </a:r>
            <a:r>
              <a:rPr kumimoji="1"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tcp://localhost:11211;tcp://192.168.1.137:11211</a:t>
            </a: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kumimoji="1"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告诉php保存memcache的服务器主机和端口号。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070C0"/>
                </a:solidFill>
                <a:sym typeface="+mn-ea"/>
              </a:rPr>
              <a:t>为了存储session更灵活，我们使用用户自定义的存储方式</a:t>
            </a:r>
            <a:endParaRPr kumimoji="1"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070C0"/>
                </a:solidFill>
                <a:sym typeface="+mn-ea"/>
              </a:rPr>
              <a:t>session.save_handler = user</a:t>
            </a:r>
            <a:endParaRPr kumimoji="1" lang="zh-CN" altLang="en-US" sz="2000" dirty="0">
              <a:solidFill>
                <a:srgbClr val="0070C0"/>
              </a:solidFill>
            </a:endParaRP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" y="134620"/>
            <a:ext cx="10111740" cy="823595"/>
          </a:xfrm>
        </p:spPr>
        <p:txBody>
          <a:bodyPr/>
          <a:lstStyle/>
          <a:p>
            <a:r>
              <a:rPr kumimoji="1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自定义处理方式步骤：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647045" cy="512572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Clr>
                <a:srgbClr val="2E75B6"/>
              </a:buClr>
              <a:buSzPct val="95000"/>
              <a:buNone/>
            </a:pP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1)php.ini中设置session.Save_handler=user</a:t>
            </a:r>
          </a:p>
          <a:p>
            <a:pPr marL="0" indent="0">
              <a:lnSpc>
                <a:spcPct val="140000"/>
              </a:lnSpc>
              <a:buClr>
                <a:srgbClr val="2E75B6"/>
              </a:buClr>
              <a:buSzPct val="95000"/>
              <a:buNone/>
            </a:pP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2)了解session6个生命周期</a:t>
            </a:r>
          </a:p>
          <a:p>
            <a:pPr marL="0" indent="0">
              <a:lnSpc>
                <a:spcPct val="140000"/>
              </a:lnSpc>
              <a:buClr>
                <a:srgbClr val="2E75B6"/>
              </a:buClr>
              <a:buSzPct val="95000"/>
              <a:buNone/>
            </a:pP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3)将这六个部分给php注册上去</a:t>
            </a:r>
          </a:p>
          <a:p>
            <a:pPr marL="0" indent="0">
              <a:lnSpc>
                <a:spcPct val="140000"/>
              </a:lnSpc>
              <a:buClr>
                <a:srgbClr val="2E75B6"/>
              </a:buClr>
              <a:buSzPct val="95000"/>
              <a:buNone/>
            </a:pP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自定义的方式：要求我们根据session 的生命周期，自定义处理函数否则会报错。需要告诉系统各个时期自定义的函数，就是需要注册这些函数，通过</a:t>
            </a:r>
            <a:r>
              <a:rPr kumimoji="1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()函数，让php自己处理session时，按照这个函数指定的周期来完成。</a:t>
            </a:r>
          </a:p>
          <a:p>
            <a:pPr marL="0" indent="0">
              <a:lnSpc>
                <a:spcPct val="140000"/>
              </a:lnSpc>
              <a:buClr>
                <a:srgbClr val="2E75B6"/>
              </a:buClr>
              <a:buSzPct val="95000"/>
              <a:buNone/>
            </a:pPr>
            <a:r>
              <a:rPr kumimoji="1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4)Session_start()之前注册这六个部分。</a:t>
            </a:r>
          </a:p>
          <a:p>
            <a:pPr marL="0" indent="0">
              <a:buClr>
                <a:srgbClr val="2E75B6"/>
              </a:buClr>
              <a:buFont typeface="Wingdings" panose="05000000000000000000" charset="0"/>
              <a:buNone/>
            </a:pP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810260" y="652780"/>
          <a:ext cx="10349230" cy="55524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185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 b="1">
                          <a:solidFill>
                            <a:sysClr val="window" lastClr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200" b="1">
                          <a:solidFill>
                            <a:sysClr val="window" lastClr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描述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39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在运行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session_start()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时执行。该函数需要声明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两个参数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，系统会自动将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php.ini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session.save_path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选项值传递给该函数的第一个参数，将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名自动传递到第二个参数中。返回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则继续向下执行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不需要参数，在脚本执行完成或调用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session_write_close(),session_destroy()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时被执行。即在所有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操作完成后被执行。如果不需要处理直接返回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39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在运行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session_start()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时执行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因为在开启会话时，会去读取当前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数据并写入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$_SESSION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变量。需要一个参数，系统会自动将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SessionId 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传入，用于通过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sessionId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获取对应的用户数据，返回当前用户的会话信息写入到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$_SESSION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变量。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该函数在脚本结束和对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$_SEESION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变量赋值时执行。需要声明两个参数分别是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sessionid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和串行化后的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信息字符串。存储成功返回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继续向下执行。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destroy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在运行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session_destroy()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时执行，用于自自定义销毁用户会话信息，需要一个参数，系统会自动将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SessionId 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传入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00"/>
                        </a:lnSpc>
                        <a:buNone/>
                      </a:pP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垃圾回收程序启动时执行，用于删除所有过期的用户信息，系统自动将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php.ini 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中的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session.gc_maxlifetime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选项值传给该函数，用于删除操作这个时间的</a:t>
                      </a:r>
                      <a:r>
                        <a:rPr lang="en-US" altLang="zh-CN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session</a:t>
                      </a:r>
                      <a:r>
                        <a:rPr lang="zh-CN" altLang="en-US" sz="160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信息。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426065" cy="446786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1800" dirty="0" err="1"/>
              <a:t>bool</a:t>
            </a:r>
            <a:r>
              <a:rPr lang="en-US" altLang="zh-CN" sz="1800" dirty="0"/>
              <a:t> </a:t>
            </a:r>
            <a:r>
              <a:rPr lang="en-US" altLang="zh-CN" sz="1800" b="1" dirty="0" err="1"/>
              <a:t>session_set_save_handler</a:t>
            </a:r>
            <a:r>
              <a:rPr lang="en-US" altLang="zh-CN" sz="1800" dirty="0"/>
              <a:t> (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$open 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$close 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$read 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$write 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$destroy 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</a:t>
            </a:r>
            <a:r>
              <a:rPr lang="en-US" altLang="zh-CN" sz="1800" dirty="0" err="1"/>
              <a:t>gc</a:t>
            </a:r>
            <a:r>
              <a:rPr lang="en-US" altLang="zh-CN" sz="1800" dirty="0"/>
              <a:t> [, </a:t>
            </a:r>
            <a:r>
              <a:rPr lang="en-US" altLang="zh-CN" sz="1800" dirty="0">
                <a:hlinkClick r:id="rId2"/>
              </a:rPr>
              <a:t>callable</a:t>
            </a:r>
            <a:r>
              <a:rPr lang="en-US" altLang="zh-CN" sz="1800" dirty="0"/>
              <a:t> $</a:t>
            </a:r>
            <a:r>
              <a:rPr lang="en-US" altLang="zh-CN" sz="1800" dirty="0" err="1"/>
              <a:t>create_sid</a:t>
            </a:r>
            <a:r>
              <a:rPr lang="en-US" altLang="zh-CN" sz="1800" dirty="0"/>
              <a:t> ] )</a:t>
            </a:r>
            <a:endParaRPr lang="zh-CN" altLang="en-US" sz="1800" b="1" dirty="0" smtClean="0"/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 err="1" smtClean="0"/>
              <a:t>session_set_save_handler</a:t>
            </a:r>
            <a:r>
              <a:rPr lang="en-US" altLang="zh-CN" sz="1800" b="1" dirty="0"/>
              <a:t>()</a:t>
            </a:r>
            <a:r>
              <a:rPr lang="zh-CN" altLang="en-US" sz="1800" dirty="0"/>
              <a:t> 设置用户自定义 会话存储函数。 如果想使用 </a:t>
            </a:r>
            <a:r>
              <a:rPr lang="en-US" altLang="zh-CN" sz="1800" dirty="0"/>
              <a:t>PHP </a:t>
            </a:r>
            <a:r>
              <a:rPr lang="zh-CN" altLang="en-US" sz="1800" dirty="0"/>
              <a:t>内置的会话存储机制之外的方式， 可以使用本函数。 例如，可以自定义会话存储函数来将会话数据存储到数据库。这个函数共需要</a:t>
            </a:r>
            <a:r>
              <a:rPr lang="en-US" altLang="zh-CN" sz="1800" dirty="0"/>
              <a:t>6</a:t>
            </a:r>
            <a:r>
              <a:rPr lang="zh-CN" altLang="en-US" sz="1800" dirty="0"/>
              <a:t>个回调函数作为必选参数，分别代表了</a:t>
            </a:r>
            <a:r>
              <a:rPr lang="en-US" altLang="zh-CN" sz="1800" dirty="0"/>
              <a:t>session</a:t>
            </a:r>
            <a:r>
              <a:rPr lang="zh-CN" altLang="en-US" sz="1800" dirty="0"/>
              <a:t>生命周期中的</a:t>
            </a:r>
            <a:r>
              <a:rPr lang="en-US" altLang="zh-CN" sz="1800" dirty="0"/>
              <a:t>6</a:t>
            </a:r>
            <a:r>
              <a:rPr lang="zh-CN" altLang="en-US" sz="1800" dirty="0"/>
              <a:t>个过程，用户通过自定义每个函数，来设置</a:t>
            </a:r>
            <a:r>
              <a:rPr lang="en-US" altLang="zh-CN" sz="1800" dirty="0"/>
              <a:t>session</a:t>
            </a:r>
            <a:r>
              <a:rPr lang="zh-CN" altLang="en-US" sz="1800" dirty="0"/>
              <a:t>周期中每个环节的信息处理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session_set_save_handler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的参数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46964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例如</a:t>
            </a:r>
            <a:r>
              <a:rPr lang="zh-CN" altLang="en-US" sz="1800" b="1" dirty="0" smtClean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直接注册函数名</a:t>
            </a:r>
            <a:endParaRPr lang="zh-CN" alt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err="1"/>
              <a:t>session_set_save_handler</a:t>
            </a:r>
            <a:r>
              <a:rPr lang="en-US" altLang="zh-CN" sz="1800" b="1" dirty="0"/>
              <a:t>(‘open’,‘close’,‘read’,‘write’,‘destroy’,‘</a:t>
            </a:r>
            <a:r>
              <a:rPr lang="en-US" altLang="zh-CN" sz="1800" b="1" dirty="0" err="1"/>
              <a:t>gc</a:t>
            </a:r>
            <a:r>
              <a:rPr lang="en-US" altLang="zh-CN" sz="1800" b="1" dirty="0" smtClean="0"/>
              <a:t>’);</a:t>
            </a:r>
            <a:endParaRPr lang="zh-CN" altLang="en-US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在类中注册静态方法</a:t>
            </a:r>
            <a:endParaRPr lang="zh-CN" alt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err="1"/>
              <a:t>session_set_save_handler</a:t>
            </a:r>
            <a:r>
              <a:rPr kumimoji="1" lang="en-US" altLang="zh-CN" sz="1800" dirty="0"/>
              <a:t>(array(</a:t>
            </a:r>
            <a:r>
              <a:rPr kumimoji="1" lang="en-US" altLang="zh-CN" sz="1800" dirty="0">
                <a:sym typeface="+mn-ea"/>
              </a:rPr>
              <a:t>__</a:t>
            </a:r>
            <a:r>
              <a:rPr kumimoji="1" lang="en-US" altLang="zh-CN" sz="1800" dirty="0" err="1">
                <a:sym typeface="+mn-ea"/>
              </a:rPr>
              <a:t>CLASS</a:t>
            </a:r>
            <a:r>
              <a:rPr kumimoji="1" lang="en-US" altLang="zh-CN" sz="1800" dirty="0" err="1" smtClean="0">
                <a:sym typeface="+mn-ea"/>
              </a:rPr>
              <a:t>__</a:t>
            </a:r>
            <a:r>
              <a:rPr kumimoji="1" lang="en-US" altLang="zh-CN" sz="1800" dirty="0" err="1" smtClean="0"/>
              <a:t>,‘open</a:t>
            </a:r>
            <a:r>
              <a:rPr kumimoji="1" lang="en-US" altLang="zh-CN" sz="1800" dirty="0" smtClean="0"/>
              <a:t>’),                             array</a:t>
            </a:r>
            <a:r>
              <a:rPr kumimoji="1" lang="en-US" altLang="zh-CN" sz="1800" dirty="0"/>
              <a:t>(__</a:t>
            </a:r>
            <a:r>
              <a:rPr kumimoji="1" lang="en-US" altLang="zh-CN" sz="1800" dirty="0" err="1"/>
              <a:t>CLASS</a:t>
            </a:r>
            <a:r>
              <a:rPr kumimoji="1" lang="en-US" altLang="zh-CN" sz="1800" dirty="0" err="1" smtClean="0"/>
              <a:t>__,‘close</a:t>
            </a:r>
            <a:r>
              <a:rPr kumimoji="1" lang="en-US" altLang="zh-CN" sz="1800" dirty="0" smtClean="0"/>
              <a:t>’), array</a:t>
            </a:r>
            <a:r>
              <a:rPr kumimoji="1" lang="en-US" altLang="zh-CN" sz="1800" dirty="0"/>
              <a:t>(__</a:t>
            </a:r>
            <a:r>
              <a:rPr kumimoji="1" lang="en-US" altLang="zh-CN" sz="1800" dirty="0" err="1"/>
              <a:t>CLASS</a:t>
            </a:r>
            <a:r>
              <a:rPr kumimoji="1" lang="en-US" altLang="zh-CN" sz="1800" dirty="0" err="1" smtClean="0"/>
              <a:t>__,‘read</a:t>
            </a:r>
            <a:r>
              <a:rPr kumimoji="1" lang="en-US" altLang="zh-CN" sz="1800" dirty="0" smtClean="0"/>
              <a:t>’),                                </a:t>
            </a:r>
            <a:r>
              <a:rPr kumimoji="1" lang="en-US" altLang="zh-CN" sz="1800" dirty="0"/>
              <a:t>array(__</a:t>
            </a:r>
            <a:r>
              <a:rPr kumimoji="1" lang="en-US" altLang="zh-CN" sz="1800" dirty="0" err="1"/>
              <a:t>CLASS</a:t>
            </a:r>
            <a:r>
              <a:rPr kumimoji="1" lang="en-US" altLang="zh-CN" sz="1800" dirty="0" err="1" smtClean="0"/>
              <a:t>__,‘write</a:t>
            </a:r>
            <a:r>
              <a:rPr kumimoji="1" lang="en-US" altLang="zh-CN" sz="1800" dirty="0" smtClean="0"/>
              <a:t>’), array</a:t>
            </a:r>
            <a:r>
              <a:rPr kumimoji="1" lang="en-US" altLang="zh-CN" sz="1800" dirty="0"/>
              <a:t>(__</a:t>
            </a:r>
            <a:r>
              <a:rPr kumimoji="1" lang="en-US" altLang="zh-CN" sz="1800" dirty="0" err="1"/>
              <a:t>CLASS</a:t>
            </a:r>
            <a:r>
              <a:rPr kumimoji="1" lang="en-US" altLang="zh-CN" sz="1800" dirty="0" err="1" smtClean="0"/>
              <a:t>__,‘destroy</a:t>
            </a:r>
            <a:r>
              <a:rPr kumimoji="1" lang="en-US" altLang="zh-CN" sz="1800" dirty="0" smtClean="0"/>
              <a:t>’),                                </a:t>
            </a:r>
            <a:r>
              <a:rPr kumimoji="1" lang="en-US" altLang="zh-CN" sz="1800" dirty="0"/>
              <a:t>array(__CLASS</a:t>
            </a:r>
            <a:r>
              <a:rPr kumimoji="1" lang="en-US" altLang="zh-CN" sz="1800" dirty="0" smtClean="0"/>
              <a:t>__,‘</a:t>
            </a:r>
            <a:r>
              <a:rPr kumimoji="1" lang="en-US" altLang="zh-CN" sz="1800" dirty="0" err="1" smtClean="0"/>
              <a:t>gc</a:t>
            </a:r>
            <a:r>
              <a:rPr kumimoji="1" lang="en-US" altLang="zh-CN" sz="1800" dirty="0" smtClean="0"/>
              <a:t>’));</a:t>
            </a:r>
            <a:endParaRPr kumimoji="1" lang="zh-CN" altLang="en-US" sz="1800" dirty="0" smtClean="0"/>
          </a:p>
          <a:p>
            <a:pPr>
              <a:lnSpc>
                <a:spcPct val="150000"/>
              </a:lnSpc>
            </a:pPr>
            <a:r>
              <a:rPr kumimoji="1" lang="zh-CN" altLang="en-US" sz="1800" dirty="0" smtClean="0"/>
              <a:t>如果在类外部</a:t>
            </a:r>
            <a:r>
              <a:rPr kumimoji="1" lang="en-US" altLang="zh-CN" sz="1800" dirty="0" smtClean="0"/>
              <a:t>array</a:t>
            </a:r>
            <a:r>
              <a:rPr kumimoji="1" lang="zh-CN" altLang="en-US" sz="1800" dirty="0" smtClean="0"/>
              <a:t>的第一个元素应该是对象，第二个元素是对象的方法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21</TotalTime>
  <Words>1057</Words>
  <Application>Microsoft Office PowerPoint</Application>
  <PresentationFormat>宽屏</PresentationFormat>
  <Paragraphs>81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Heiti SC Light</vt:lpstr>
      <vt:lpstr>黑体</vt:lpstr>
      <vt:lpstr>宋体</vt:lpstr>
      <vt:lpstr>微软雅黑</vt:lpstr>
      <vt:lpstr>Arial</vt:lpstr>
      <vt:lpstr>Calibri</vt:lpstr>
      <vt:lpstr>Impact</vt:lpstr>
      <vt:lpstr>Wingdings</vt:lpstr>
      <vt:lpstr>云和</vt:lpstr>
      <vt:lpstr>PowerPoint 演示文稿</vt:lpstr>
      <vt:lpstr>PowerPoint 演示文稿</vt:lpstr>
      <vt:lpstr>SESSION的存储方式</vt:lpstr>
      <vt:lpstr>改变SESSION的存储方式</vt:lpstr>
      <vt:lpstr>SESSION的存储方式</vt:lpstr>
      <vt:lpstr>自定义处理方式步骤：</vt:lpstr>
      <vt:lpstr>PowerPoint 演示文稿</vt:lpstr>
      <vt:lpstr>session_set_save_handler()</vt:lpstr>
      <vt:lpstr>session_set_save_handler()的参数</vt:lpstr>
      <vt:lpstr>1.自定义session存入文件中</vt:lpstr>
      <vt:lpstr>PowerPoint 演示文稿</vt:lpstr>
      <vt:lpstr>PowerPoint 演示文稿</vt:lpstr>
      <vt:lpstr>2.使用数据库处理Session信息</vt:lpstr>
      <vt:lpstr>自定义session存入数据库</vt:lpstr>
      <vt:lpstr>PowerPoint 演示文稿</vt:lpstr>
      <vt:lpstr>PowerPoint 演示文稿</vt:lpstr>
      <vt:lpstr>PowerPoint 演示文稿</vt:lpstr>
      <vt:lpstr>3.自定义session存入memcache-完美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User</cp:lastModifiedBy>
  <cp:revision>88</cp:revision>
  <dcterms:created xsi:type="dcterms:W3CDTF">2016-09-06T02:25:00Z</dcterms:created>
  <dcterms:modified xsi:type="dcterms:W3CDTF">2019-09-11T02:09:57Z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