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63" r:id="rId5"/>
    <p:sldId id="259" r:id="rId6"/>
    <p:sldId id="264" r:id="rId7"/>
    <p:sldId id="260" r:id="rId8"/>
    <p:sldId id="25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3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2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8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6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3F70-41DB-5C4E-8739-DE96B689D16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989690"/>
              </p:ext>
            </p:extLst>
          </p:nvPr>
        </p:nvGraphicFramePr>
        <p:xfrm>
          <a:off x="457200" y="876300"/>
          <a:ext cx="8229599" cy="4983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9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Ermmm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 what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Talk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WeCode</a:t>
                      </a:r>
                      <a:r>
                        <a:rPr lang="en-US" dirty="0"/>
                        <a:t> 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Software 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calculator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the kata about? Functional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dirty="0"/>
                        <a:t>Let’s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Pure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Immutability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Immutability with functional style to 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programming refactors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Decomposition</a:t>
                      </a:r>
                      <a:r>
                        <a:rPr lang="en-US" baseline="0" dirty="0"/>
                        <a:t> and 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Extracted usable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13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Calculator ES6 Refactor</a:t>
            </a:r>
          </a:p>
        </p:txBody>
      </p:sp>
    </p:spTree>
    <p:extLst>
      <p:ext uri="{BB962C8B-B14F-4D97-AF65-F5344CB8AC3E}">
        <p14:creationId xmlns:p14="http://schemas.microsoft.com/office/powerpoint/2010/main" val="117138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0930"/>
            <a:ext cx="8229600" cy="5545234"/>
          </a:xfrm>
        </p:spPr>
        <p:txBody>
          <a:bodyPr>
            <a:normAutofit/>
          </a:bodyPr>
          <a:lstStyle/>
          <a:p>
            <a:r>
              <a:rPr lang="en-US" dirty="0"/>
              <a:t>Abstract from flow control and operations by using functions</a:t>
            </a:r>
          </a:p>
          <a:p>
            <a:endParaRPr lang="en-US" dirty="0"/>
          </a:p>
          <a:p>
            <a:r>
              <a:rPr lang="en-US" dirty="0"/>
              <a:t>Declarative vs Imperative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More expressive (readability)</a:t>
            </a:r>
          </a:p>
          <a:p>
            <a:pPr lvl="1"/>
            <a:r>
              <a:rPr lang="en-US" dirty="0"/>
              <a:t>Easier testing</a:t>
            </a:r>
          </a:p>
          <a:p>
            <a:pPr lvl="1"/>
            <a:r>
              <a:rPr lang="en-US" dirty="0"/>
              <a:t>Less mistakes</a:t>
            </a:r>
          </a:p>
        </p:txBody>
      </p:sp>
    </p:spTree>
    <p:extLst>
      <p:ext uri="{BB962C8B-B14F-4D97-AF65-F5344CB8AC3E}">
        <p14:creationId xmlns:p14="http://schemas.microsoft.com/office/powerpoint/2010/main" val="34970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0930"/>
            <a:ext cx="8229600" cy="5545234"/>
          </a:xfrm>
        </p:spPr>
        <p:txBody>
          <a:bodyPr>
            <a:normAutofit/>
          </a:bodyPr>
          <a:lstStyle/>
          <a:p>
            <a:r>
              <a:rPr lang="en-US" dirty="0"/>
              <a:t>Principles</a:t>
            </a:r>
          </a:p>
          <a:p>
            <a:pPr lvl="1"/>
            <a:r>
              <a:rPr lang="en-US" dirty="0"/>
              <a:t>Pure functions</a:t>
            </a:r>
          </a:p>
          <a:p>
            <a:pPr lvl="1"/>
            <a:r>
              <a:rPr lang="en-US" dirty="0"/>
              <a:t>Function composition</a:t>
            </a:r>
          </a:p>
          <a:p>
            <a:pPr lvl="1"/>
            <a:r>
              <a:rPr lang="en-US" dirty="0"/>
              <a:t>Avoid shared state</a:t>
            </a:r>
          </a:p>
          <a:p>
            <a:pPr lvl="1"/>
            <a:r>
              <a:rPr lang="en-US" dirty="0"/>
              <a:t>Avoid mutating state</a:t>
            </a:r>
          </a:p>
          <a:p>
            <a:pPr lvl="1"/>
            <a:r>
              <a:rPr lang="en-US" dirty="0"/>
              <a:t>Avoid side effects</a:t>
            </a:r>
          </a:p>
          <a:p>
            <a:endParaRPr lang="en-US" dirty="0"/>
          </a:p>
          <a:p>
            <a:r>
              <a:rPr lang="en-US" dirty="0"/>
              <a:t>It is not worse or better than other techniques, it is just another tool</a:t>
            </a:r>
          </a:p>
        </p:txBody>
      </p:sp>
    </p:spTree>
    <p:extLst>
      <p:ext uri="{BB962C8B-B14F-4D97-AF65-F5344CB8AC3E}">
        <p14:creationId xmlns:p14="http://schemas.microsoft.com/office/powerpoint/2010/main" val="289478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Kata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add(String text)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“//[delimiter]\n[text…]”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Conditions</a:t>
            </a:r>
          </a:p>
          <a:p>
            <a:r>
              <a:rPr lang="en-US" dirty="0"/>
              <a:t>Negative numbers -&gt; exception</a:t>
            </a:r>
          </a:p>
          <a:p>
            <a:r>
              <a:rPr lang="en-US" dirty="0"/>
              <a:t>Numbers &gt; 1000 -&gt; ignored</a:t>
            </a:r>
          </a:p>
        </p:txBody>
      </p:sp>
    </p:spTree>
    <p:extLst>
      <p:ext uri="{BB962C8B-B14F-4D97-AF65-F5344CB8AC3E}">
        <p14:creationId xmlns:p14="http://schemas.microsoft.com/office/powerpoint/2010/main" val="394207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Split into small logic blocks (functions)</a:t>
            </a:r>
          </a:p>
          <a:p>
            <a:endParaRPr lang="en-US" dirty="0"/>
          </a:p>
          <a:p>
            <a:r>
              <a:rPr lang="en-US" dirty="0"/>
              <a:t>A pure function is a function that</a:t>
            </a:r>
          </a:p>
          <a:p>
            <a:pPr lvl="1"/>
            <a:r>
              <a:rPr lang="en-US" dirty="0"/>
              <a:t>Same input -&gt; Same output</a:t>
            </a:r>
          </a:p>
          <a:p>
            <a:pPr marL="457200" lvl="1" indent="0" algn="r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Independent of states or information that may change during the execution of the program</a:t>
            </a:r>
          </a:p>
          <a:p>
            <a:pPr lvl="1"/>
            <a:r>
              <a:rPr lang="en-US" dirty="0"/>
              <a:t>Produces no side effects</a:t>
            </a:r>
          </a:p>
          <a:p>
            <a:pPr marL="0" indent="0" algn="r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Network request, printing to a screen, data mutation…</a:t>
            </a:r>
          </a:p>
          <a:p>
            <a:endParaRPr lang="en-US" dirty="0"/>
          </a:p>
          <a:p>
            <a:r>
              <a:rPr lang="en-US" dirty="0"/>
              <a:t>A pure function can call another pure function</a:t>
            </a:r>
          </a:p>
        </p:txBody>
      </p:sp>
    </p:spTree>
    <p:extLst>
      <p:ext uri="{BB962C8B-B14F-4D97-AF65-F5344CB8AC3E}">
        <p14:creationId xmlns:p14="http://schemas.microsoft.com/office/powerpoint/2010/main" val="302176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of state changes</a:t>
            </a:r>
          </a:p>
          <a:p>
            <a:endParaRPr lang="en-US" dirty="0"/>
          </a:p>
          <a:p>
            <a:r>
              <a:rPr lang="en-US" dirty="0"/>
              <a:t>Cannot be modified once created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problem:</a:t>
            </a:r>
          </a:p>
          <a:p>
            <a:pPr lvl="1"/>
            <a:r>
              <a:rPr lang="en-US" dirty="0"/>
              <a:t>Basic types are immutable</a:t>
            </a:r>
          </a:p>
          <a:p>
            <a:pPr lvl="1"/>
            <a:r>
              <a:rPr lang="en-US" dirty="0"/>
              <a:t>Objects and Arrays are mutable</a:t>
            </a:r>
          </a:p>
          <a:p>
            <a:pPr marL="457200" lvl="1" indent="0" algn="r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 libraries: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Immutable.js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Mori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6558"/>
            <a:ext cx="8229600" cy="5369605"/>
          </a:xfrm>
        </p:spPr>
        <p:txBody>
          <a:bodyPr/>
          <a:lstStyle/>
          <a:p>
            <a:pPr lvl="1"/>
            <a:r>
              <a:rPr lang="en-US" dirty="0"/>
              <a:t>Declarative </a:t>
            </a:r>
            <a:r>
              <a:rPr lang="en-US" dirty="0" err="1"/>
              <a:t>vs</a:t>
            </a:r>
            <a:r>
              <a:rPr lang="en-US" dirty="0"/>
              <a:t> Imperative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creen Shot 2018-04-02 at 14.59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7" y="1478447"/>
            <a:ext cx="7546055" cy="1439708"/>
          </a:xfrm>
          <a:prstGeom prst="rect">
            <a:avLst/>
          </a:prstGeom>
        </p:spPr>
      </p:pic>
      <p:pic>
        <p:nvPicPr>
          <p:cNvPr id="6" name="Picture 5" descr="Screen Shot 2018-04-02 at 14.59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7" y="3310062"/>
            <a:ext cx="7546055" cy="7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3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and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  <a:p>
            <a:pPr lvl="1"/>
            <a:r>
              <a:rPr lang="en-US" dirty="0"/>
              <a:t>Into small units (functions) that perform specific actions.</a:t>
            </a:r>
          </a:p>
          <a:p>
            <a:r>
              <a:rPr lang="en-US" dirty="0"/>
              <a:t>Composition</a:t>
            </a:r>
          </a:p>
          <a:p>
            <a:pPr lvl="1"/>
            <a:r>
              <a:rPr lang="en-US" dirty="0"/>
              <a:t>Of those units to build programs.</a:t>
            </a:r>
          </a:p>
        </p:txBody>
      </p:sp>
    </p:spTree>
    <p:extLst>
      <p:ext uri="{BB962C8B-B14F-4D97-AF65-F5344CB8AC3E}">
        <p14:creationId xmlns:p14="http://schemas.microsoft.com/office/powerpoint/2010/main" val="282808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263</Words>
  <Application>Microsoft Macintosh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Mangal</vt:lpstr>
      <vt:lpstr>Office Theme</vt:lpstr>
      <vt:lpstr>PowerPoint Presentation</vt:lpstr>
      <vt:lpstr>Functional programming</vt:lpstr>
      <vt:lpstr>PowerPoint Presentation</vt:lpstr>
      <vt:lpstr>PowerPoint Presentation</vt:lpstr>
      <vt:lpstr>String Calculator Kata</vt:lpstr>
      <vt:lpstr>Pure functions</vt:lpstr>
      <vt:lpstr>Immutability</vt:lpstr>
      <vt:lpstr>PowerPoint Presentation</vt:lpstr>
      <vt:lpstr>Composition and decomposition</vt:lpstr>
    </vt:vector>
  </TitlesOfParts>
  <Company>Cognizant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Josu Escalada</dc:creator>
  <cp:lastModifiedBy>Microsoft Office User</cp:lastModifiedBy>
  <cp:revision>9</cp:revision>
  <dcterms:created xsi:type="dcterms:W3CDTF">2018-04-02T12:50:12Z</dcterms:created>
  <dcterms:modified xsi:type="dcterms:W3CDTF">2018-04-04T09:48:50Z</dcterms:modified>
</cp:coreProperties>
</file>