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3F70-41DB-5C4E-8739-DE96B689D169}" type="datetimeFigureOut">
              <a:rPr lang="en-US" smtClean="0"/>
              <a:t>02/04/18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CD57-8F12-7742-9E66-91ED686E1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89690"/>
              </p:ext>
            </p:extLst>
          </p:nvPr>
        </p:nvGraphicFramePr>
        <p:xfrm>
          <a:off x="457200" y="876300"/>
          <a:ext cx="8229599" cy="4983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4329"/>
                <a:gridCol w="1694329"/>
                <a:gridCol w="3771900"/>
                <a:gridCol w="10690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Ermmm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 what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Talk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WeCode</a:t>
                      </a:r>
                      <a:r>
                        <a:rPr lang="en-US" dirty="0" smtClean="0"/>
                        <a:t> Fest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calculator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the kata about? Functional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Let’s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Carmen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Immutability with f</a:t>
                      </a:r>
                      <a:r>
                        <a:rPr lang="en-US" dirty="0" smtClean="0"/>
                        <a:t>unctional style to 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programming refactors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Josu</a:t>
                      </a:r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</a:t>
                      </a:r>
                      <a:r>
                        <a:rPr lang="en-US" baseline="0" dirty="0" smtClean="0"/>
                        <a:t> and 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</a:t>
                      </a:r>
                      <a:r>
                        <a:rPr lang="en-US" dirty="0" smtClean="0"/>
                        <a:t>és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Extracted usable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</a:t>
                      </a:r>
                      <a:r>
                        <a:rPr lang="en-US" dirty="0" smtClean="0"/>
                        <a:t>és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930"/>
            <a:ext cx="8229600" cy="5545234"/>
          </a:xfrm>
        </p:spPr>
        <p:txBody>
          <a:bodyPr>
            <a:normAutofit/>
          </a:bodyPr>
          <a:lstStyle/>
          <a:p>
            <a:r>
              <a:rPr lang="en-US" dirty="0" smtClean="0"/>
              <a:t>Contrast with imperative programming (sequence by sequence)</a:t>
            </a:r>
          </a:p>
          <a:p>
            <a:r>
              <a:rPr lang="en-US" dirty="0" smtClean="0"/>
              <a:t>Benefits of functional programming (FP)</a:t>
            </a:r>
          </a:p>
          <a:p>
            <a:pPr lvl="1"/>
            <a:r>
              <a:rPr lang="en-US" dirty="0" smtClean="0"/>
              <a:t>Abstract from flow control and operations by using functions</a:t>
            </a:r>
          </a:p>
          <a:p>
            <a:pPr lvl="1"/>
            <a:r>
              <a:rPr lang="en-US" dirty="0" smtClean="0"/>
              <a:t>More expressive (readability)</a:t>
            </a:r>
          </a:p>
          <a:p>
            <a:pPr lvl="1"/>
            <a:r>
              <a:rPr lang="en-US" dirty="0" smtClean="0"/>
              <a:t>Less mistakes</a:t>
            </a:r>
            <a:endParaRPr lang="en-US" dirty="0" smtClean="0"/>
          </a:p>
          <a:p>
            <a:pPr lvl="1"/>
            <a:r>
              <a:rPr lang="en-US" dirty="0" smtClean="0"/>
              <a:t>And..</a:t>
            </a:r>
          </a:p>
        </p:txBody>
      </p:sp>
    </p:spTree>
    <p:extLst>
      <p:ext uri="{BB962C8B-B14F-4D97-AF65-F5344CB8AC3E}">
        <p14:creationId xmlns:p14="http://schemas.microsoft.com/office/powerpoint/2010/main" val="34970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Split into small logic blocks (functions)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pure function is a function that:</a:t>
            </a:r>
          </a:p>
          <a:p>
            <a:r>
              <a:rPr lang="en-US" dirty="0" smtClean="0"/>
              <a:t>Given the same input, will always return the same output.</a:t>
            </a:r>
          </a:p>
          <a:p>
            <a:r>
              <a:rPr lang="en-US" dirty="0" smtClean="0"/>
              <a:t>Produces no side effects</a:t>
            </a:r>
          </a:p>
        </p:txBody>
      </p:sp>
    </p:spTree>
    <p:extLst>
      <p:ext uri="{BB962C8B-B14F-4D97-AF65-F5344CB8AC3E}">
        <p14:creationId xmlns:p14="http://schemas.microsoft.com/office/powerpoint/2010/main" val="39420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bugs in our applications due to a bad state control.</a:t>
            </a:r>
          </a:p>
          <a:p>
            <a:r>
              <a:rPr lang="en-US" dirty="0" smtClean="0"/>
              <a:t>JavaScript problem:</a:t>
            </a:r>
          </a:p>
          <a:p>
            <a:pPr lvl="1"/>
            <a:r>
              <a:rPr lang="en-US" dirty="0" smtClean="0"/>
              <a:t>Basic types are immutable</a:t>
            </a:r>
          </a:p>
          <a:p>
            <a:pPr lvl="1"/>
            <a:r>
              <a:rPr lang="en-US" dirty="0" smtClean="0"/>
              <a:t>Objects &amp; Arrays are mutable.</a:t>
            </a:r>
          </a:p>
        </p:txBody>
      </p:sp>
    </p:spTree>
    <p:extLst>
      <p:ext uri="{BB962C8B-B14F-4D97-AF65-F5344CB8AC3E}">
        <p14:creationId xmlns:p14="http://schemas.microsoft.com/office/powerpoint/2010/main" val="19241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6558"/>
            <a:ext cx="8229600" cy="5369605"/>
          </a:xfrm>
        </p:spPr>
        <p:txBody>
          <a:bodyPr/>
          <a:lstStyle/>
          <a:p>
            <a:pPr lvl="1"/>
            <a:r>
              <a:rPr lang="en-US" dirty="0" smtClean="0"/>
              <a:t>Declarative </a:t>
            </a:r>
            <a:r>
              <a:rPr lang="en-US" dirty="0" err="1" smtClean="0"/>
              <a:t>vs</a:t>
            </a:r>
            <a:r>
              <a:rPr lang="en-US" dirty="0" smtClean="0"/>
              <a:t> Imperative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8-04-02 at 14.5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" y="1478447"/>
            <a:ext cx="7546055" cy="1439708"/>
          </a:xfrm>
          <a:prstGeom prst="rect">
            <a:avLst/>
          </a:prstGeom>
        </p:spPr>
      </p:pic>
      <p:pic>
        <p:nvPicPr>
          <p:cNvPr id="6" name="Picture 5" descr="Screen Shot 2018-04-02 at 14.59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7" y="3310062"/>
            <a:ext cx="7546055" cy="7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Into small units (functions) that perform specific actions.</a:t>
            </a:r>
          </a:p>
          <a:p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Of those units to build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8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188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Functional programming</vt:lpstr>
      <vt:lpstr>PowerPoint Presentation</vt:lpstr>
      <vt:lpstr>Pure functions</vt:lpstr>
      <vt:lpstr>Immutability</vt:lpstr>
      <vt:lpstr>PowerPoint Presentation</vt:lpstr>
      <vt:lpstr>Composition and decomposition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 Escalada</dc:creator>
  <cp:lastModifiedBy>Josu Escalada</cp:lastModifiedBy>
  <cp:revision>8</cp:revision>
  <dcterms:created xsi:type="dcterms:W3CDTF">2018-04-02T12:50:12Z</dcterms:created>
  <dcterms:modified xsi:type="dcterms:W3CDTF">2018-04-02T14:55:04Z</dcterms:modified>
</cp:coreProperties>
</file>