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1.AJAY R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2273</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2024-04-05T04:13:56Z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