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6"/>
  </p:normalViewPr>
  <p:slideViewPr>
    <p:cSldViewPr snapToGrid="0" snapToObjects="1">
      <p:cViewPr varScale="1">
        <p:scale>
          <a:sx n="95" d="100"/>
          <a:sy n="95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757" y="816293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9452A-8C8F-354A-B4D8-4507EE0C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3618187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nl-BE" dirty="0"/>
              <a:t>Welke technologie is het meest geschikt om in een IoT-applicatie data van microservices te gebruiken? </a:t>
            </a:r>
            <a:br>
              <a:rPr lang="nl-BE" dirty="0"/>
            </a:b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7F672E6-5708-AA46-9B1E-5F4A811F86D5}"/>
              </a:ext>
            </a:extLst>
          </p:cNvPr>
          <p:cNvSpPr txBox="1"/>
          <p:nvPr/>
        </p:nvSpPr>
        <p:spPr>
          <a:xfrm>
            <a:off x="1849821" y="1313793"/>
            <a:ext cx="875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bg1"/>
                </a:solidFill>
              </a:rPr>
              <a:t>Ruben Desmet							       		      Bachelor Toegepaste Informatica</a:t>
            </a:r>
          </a:p>
          <a:p>
            <a:r>
              <a:rPr lang="nl-BE" sz="1200" dirty="0">
                <a:solidFill>
                  <a:schemeClr val="bg1"/>
                </a:solidFill>
              </a:rPr>
              <a:t>Promotor: Sonia Vandermeersch								           Co-promotor: Maarten Meersseman</a:t>
            </a:r>
          </a:p>
        </p:txBody>
      </p:sp>
    </p:spTree>
    <p:extLst>
      <p:ext uri="{BB962C8B-B14F-4D97-AF65-F5344CB8AC3E}">
        <p14:creationId xmlns:p14="http://schemas.microsoft.com/office/powerpoint/2010/main" val="307771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AFADC28-97B4-0049-A1B0-FDDF5BD6BD01}"/>
              </a:ext>
            </a:extLst>
          </p:cNvPr>
          <p:cNvSpPr txBox="1"/>
          <p:nvPr/>
        </p:nvSpPr>
        <p:spPr>
          <a:xfrm>
            <a:off x="1520643" y="1753368"/>
            <a:ext cx="1244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Memory 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0111578-1A5A-A94C-91E9-C69CC685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30" y="378425"/>
            <a:ext cx="6281739" cy="3942999"/>
          </a:xfrm>
          <a:prstGeom prst="rect">
            <a:avLst/>
          </a:prstGeom>
        </p:spPr>
      </p:pic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EC1E846A-2735-C545-9859-F21EF743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45002"/>
              </p:ext>
            </p:extLst>
          </p:nvPr>
        </p:nvGraphicFramePr>
        <p:xfrm>
          <a:off x="4652681" y="4321424"/>
          <a:ext cx="6650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72">
                  <a:extLst>
                    <a:ext uri="{9D8B030D-6E8A-4147-A177-3AD203B41FA5}">
                      <a16:colId xmlns:a16="http://schemas.microsoft.com/office/drawing/2014/main" val="3223499151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132839027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540544860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3922608634"/>
                    </a:ext>
                  </a:extLst>
                </a:gridCol>
              </a:tblGrid>
              <a:tr h="26257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Memory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Memory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Memory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4137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619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Gem.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36.3053053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33.601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33.138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0472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1658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# ontvangen.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23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7F3B0D5-DDE7-334E-85DB-B891EF1D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37" y="2484396"/>
            <a:ext cx="2057896" cy="108171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D9FED87-E491-1843-976B-748A8DAF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688" y="1767459"/>
            <a:ext cx="2515587" cy="251558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BAAC395-B6BB-2642-8059-B0075AAB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39" y="2155438"/>
            <a:ext cx="1586661" cy="174939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C6BA42D4-3E54-F246-A644-D56BB6665DE3}"/>
              </a:ext>
            </a:extLst>
          </p:cNvPr>
          <p:cNvSpPr txBox="1"/>
          <p:nvPr/>
        </p:nvSpPr>
        <p:spPr>
          <a:xfrm>
            <a:off x="6096000" y="284058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819EA04-6FBF-7C40-BB98-8FB4F6297D0E}"/>
              </a:ext>
            </a:extLst>
          </p:cNvPr>
          <p:cNvSpPr txBox="1"/>
          <p:nvPr/>
        </p:nvSpPr>
        <p:spPr>
          <a:xfrm>
            <a:off x="8911630" y="285729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404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Verder 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Dit onderzoek herhalen</a:t>
            </a:r>
          </a:p>
          <a:p>
            <a:r>
              <a:rPr lang="nl-BE" dirty="0"/>
              <a:t>Applicaties in de cloud</a:t>
            </a:r>
          </a:p>
        </p:txBody>
      </p:sp>
    </p:spTree>
    <p:extLst>
      <p:ext uri="{BB962C8B-B14F-4D97-AF65-F5344CB8AC3E}">
        <p14:creationId xmlns:p14="http://schemas.microsoft.com/office/powerpoint/2010/main" val="278401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DD26D-25A8-9441-B5FB-220F6F4D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 voor uw aandacht!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AC21CB-6425-3940-ACE9-E3EF929DE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</p:spTree>
    <p:extLst>
      <p:ext uri="{BB962C8B-B14F-4D97-AF65-F5344CB8AC3E}">
        <p14:creationId xmlns:p14="http://schemas.microsoft.com/office/powerpoint/2010/main" val="53216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pPr algn="ctr"/>
            <a:r>
              <a:rPr lang="nl-BE" sz="2800" dirty="0"/>
              <a:t>Situatie</a:t>
            </a:r>
          </a:p>
          <a:p>
            <a:pPr algn="ctr"/>
            <a:r>
              <a:rPr lang="nl-BE" sz="2800" dirty="0"/>
              <a:t>Woordje verduidelijking</a:t>
            </a:r>
          </a:p>
          <a:p>
            <a:pPr algn="ctr"/>
            <a:r>
              <a:rPr lang="nl-BE" sz="2800" dirty="0"/>
              <a:t>Aanpak onderzoek</a:t>
            </a:r>
          </a:p>
          <a:p>
            <a:pPr algn="ctr"/>
            <a:r>
              <a:rPr lang="nl-BE" sz="2800" dirty="0"/>
              <a:t>Proof of Concept</a:t>
            </a:r>
          </a:p>
          <a:p>
            <a:pPr algn="ctr"/>
            <a:r>
              <a:rPr lang="nl-BE" sz="2800" dirty="0"/>
              <a:t>Conclusies</a:t>
            </a:r>
          </a:p>
          <a:p>
            <a:pPr algn="ctr"/>
            <a:r>
              <a:rPr lang="nl-BE" sz="2800" dirty="0"/>
              <a:t>Besluit</a:t>
            </a:r>
          </a:p>
          <a:p>
            <a:pPr algn="ctr"/>
            <a:r>
              <a:rPr lang="nl-BE" sz="2800" dirty="0"/>
              <a:t>Verder onderzoek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673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TVH</a:t>
            </a:r>
          </a:p>
          <a:p>
            <a:r>
              <a:rPr lang="nl-BE" dirty="0"/>
              <a:t>Machines</a:t>
            </a:r>
          </a:p>
          <a:p>
            <a:r>
              <a:rPr lang="nl-BE" dirty="0"/>
              <a:t>Stage</a:t>
            </a:r>
          </a:p>
          <a:p>
            <a:r>
              <a:rPr lang="nl-BE" dirty="0"/>
              <a:t>Nut van dit</a:t>
            </a:r>
            <a:br>
              <a:rPr lang="nl-BE" dirty="0"/>
            </a:br>
            <a:r>
              <a:rPr lang="nl-BE" dirty="0"/>
              <a:t>onderzoek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E5FC96-459B-B348-8E21-946E3242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2316247"/>
            <a:ext cx="5499100" cy="1828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BC2B31-3F7F-1C44-9477-B077FB47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28" y="2316247"/>
            <a:ext cx="412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Verduidelijking begrippen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Microservices</a:t>
            </a:r>
          </a:p>
          <a:p>
            <a:r>
              <a:rPr lang="nl-BE" dirty="0"/>
              <a:t>Kafka</a:t>
            </a:r>
          </a:p>
          <a:p>
            <a:r>
              <a:rPr lang="nl-BE" dirty="0"/>
              <a:t>RabbitMq</a:t>
            </a:r>
          </a:p>
          <a:p>
            <a:r>
              <a:rPr lang="nl-BE" dirty="0"/>
              <a:t>Google Pub/Sub</a:t>
            </a:r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E79C57-0AFE-D14C-9D90-D2C266A6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91" y="1801897"/>
            <a:ext cx="2959100" cy="32512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0997672-52AF-D04D-B0CA-F5AC2C51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77" y="3179679"/>
            <a:ext cx="5283200" cy="28194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14D4AFA-B382-3644-A0AE-F6110236D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87" y="1012059"/>
            <a:ext cx="4123765" cy="216762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AB570F6-4F84-B448-BE10-86A602D4C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388" y="78076"/>
            <a:ext cx="4041938" cy="4041938"/>
          </a:xfrm>
          <a:prstGeom prst="rect">
            <a:avLst/>
          </a:prstGeom>
        </p:spPr>
      </p:pic>
      <p:pic>
        <p:nvPicPr>
          <p:cNvPr id="16" name="Afbeelding 1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B0552EC-BE5D-794D-80D3-86BCBA26D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721" y="3294400"/>
            <a:ext cx="4864812" cy="2978839"/>
          </a:xfrm>
          <a:prstGeom prst="rect">
            <a:avLst/>
          </a:prstGeom>
        </p:spPr>
      </p:pic>
      <p:pic>
        <p:nvPicPr>
          <p:cNvPr id="18" name="Afbeelding 1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BCF85CE-9E15-B543-8F60-244B2DD03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601" y="2826137"/>
            <a:ext cx="5025551" cy="3533736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C00E1EAE-201A-844C-98B1-845704E4C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913" y="650146"/>
            <a:ext cx="1894998" cy="20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 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Producer applicatie</a:t>
            </a:r>
          </a:p>
          <a:p>
            <a:r>
              <a:rPr lang="nl-BE" dirty="0"/>
              <a:t>Consumer applicatie</a:t>
            </a:r>
          </a:p>
        </p:txBody>
      </p:sp>
    </p:spTree>
    <p:extLst>
      <p:ext uri="{BB962C8B-B14F-4D97-AF65-F5344CB8AC3E}">
        <p14:creationId xmlns:p14="http://schemas.microsoft.com/office/powerpoint/2010/main" val="322921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Proof of 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Producer applicatie</a:t>
            </a:r>
          </a:p>
          <a:p>
            <a:r>
              <a:rPr lang="nl-BE" dirty="0"/>
              <a:t>Consumer applicatie</a:t>
            </a:r>
          </a:p>
        </p:txBody>
      </p:sp>
    </p:spTree>
    <p:extLst>
      <p:ext uri="{BB962C8B-B14F-4D97-AF65-F5344CB8AC3E}">
        <p14:creationId xmlns:p14="http://schemas.microsoft.com/office/powerpoint/2010/main" val="380444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17DA3DF-8750-C240-9A7C-160838B89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378426"/>
            <a:ext cx="6281738" cy="394299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AFADC28-97B4-0049-A1B0-FDDF5BD6BD01}"/>
              </a:ext>
            </a:extLst>
          </p:cNvPr>
          <p:cNvSpPr txBox="1"/>
          <p:nvPr/>
        </p:nvSpPr>
        <p:spPr>
          <a:xfrm>
            <a:off x="1520643" y="1753368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Snelheid </a:t>
            </a:r>
          </a:p>
        </p:txBody>
      </p:sp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8F2D105D-1838-0A4D-8F3A-A4F8DE2B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9840"/>
              </p:ext>
            </p:extLst>
          </p:nvPr>
        </p:nvGraphicFramePr>
        <p:xfrm>
          <a:off x="4652681" y="4321424"/>
          <a:ext cx="6650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72">
                  <a:extLst>
                    <a:ext uri="{9D8B030D-6E8A-4147-A177-3AD203B41FA5}">
                      <a16:colId xmlns:a16="http://schemas.microsoft.com/office/drawing/2014/main" val="3223499151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132839027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540544860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3922608634"/>
                    </a:ext>
                  </a:extLst>
                </a:gridCol>
              </a:tblGrid>
              <a:tr h="26257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4137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619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Gem.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11665.7694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20339.5169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21780.911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0472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38537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41805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1658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# ontvangen.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42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AFADC28-97B4-0049-A1B0-FDDF5BD6BD01}"/>
              </a:ext>
            </a:extLst>
          </p:cNvPr>
          <p:cNvSpPr txBox="1"/>
          <p:nvPr/>
        </p:nvSpPr>
        <p:spPr>
          <a:xfrm>
            <a:off x="1520643" y="1753368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Snelheid </a:t>
            </a:r>
          </a:p>
        </p:txBody>
      </p:sp>
      <p:pic>
        <p:nvPicPr>
          <p:cNvPr id="9" name="Afbeelding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F8DA7A7-BE0D-A340-A7C7-697644AA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25" y="378425"/>
            <a:ext cx="6281738" cy="3942999"/>
          </a:xfrm>
          <a:prstGeom prst="rect">
            <a:avLst/>
          </a:prstGeom>
        </p:spPr>
      </p:pic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B53790DE-FD7E-B243-9313-BE061C38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50054"/>
              </p:ext>
            </p:extLst>
          </p:nvPr>
        </p:nvGraphicFramePr>
        <p:xfrm>
          <a:off x="4652681" y="4321424"/>
          <a:ext cx="6650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72">
                  <a:extLst>
                    <a:ext uri="{9D8B030D-6E8A-4147-A177-3AD203B41FA5}">
                      <a16:colId xmlns:a16="http://schemas.microsoft.com/office/drawing/2014/main" val="3223499151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132839027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540544860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3922608634"/>
                    </a:ext>
                  </a:extLst>
                </a:gridCol>
              </a:tblGrid>
              <a:tr h="26257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4137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619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Gem.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88603.80396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175526.39283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114365.12135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0472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169580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346431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224467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1658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# ontvangen.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59 802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9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AFADC28-97B4-0049-A1B0-FDDF5BD6BD01}"/>
              </a:ext>
            </a:extLst>
          </p:cNvPr>
          <p:cNvSpPr txBox="1"/>
          <p:nvPr/>
        </p:nvSpPr>
        <p:spPr>
          <a:xfrm>
            <a:off x="1520643" y="1753368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Snelheid 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C24C151-0F3F-7E4C-8BB8-CB070E4F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30" y="378425"/>
            <a:ext cx="6281739" cy="3942999"/>
          </a:xfrm>
          <a:prstGeom prst="rect">
            <a:avLst/>
          </a:prstGeom>
        </p:spPr>
      </p:pic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491773C2-E4A1-DF45-B084-730FA0A1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21255"/>
              </p:ext>
            </p:extLst>
          </p:nvPr>
        </p:nvGraphicFramePr>
        <p:xfrm>
          <a:off x="4652681" y="4321424"/>
          <a:ext cx="6650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72">
                  <a:extLst>
                    <a:ext uri="{9D8B030D-6E8A-4147-A177-3AD203B41FA5}">
                      <a16:colId xmlns:a16="http://schemas.microsoft.com/office/drawing/2014/main" val="3223499151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132839027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540544860"/>
                    </a:ext>
                  </a:extLst>
                </a:gridCol>
                <a:gridCol w="1662672">
                  <a:extLst>
                    <a:ext uri="{9D8B030D-6E8A-4147-A177-3AD203B41FA5}">
                      <a16:colId xmlns:a16="http://schemas.microsoft.com/office/drawing/2014/main" val="3922608634"/>
                    </a:ext>
                  </a:extLst>
                </a:gridCol>
              </a:tblGrid>
              <a:tr h="26257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Tijd 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4137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619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Gem.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577596.5258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1719014.2453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300640.4603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04722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1037761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3424980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590104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1658"/>
                  </a:ext>
                </a:extLst>
              </a:tr>
              <a:tr h="262579">
                <a:tc>
                  <a:txBody>
                    <a:bodyPr/>
                    <a:lstStyle/>
                    <a:p>
                      <a:r>
                        <a:rPr lang="nl-BE" dirty="0"/>
                        <a:t># ontvangen.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556 454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59 802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110</TotalTime>
  <Words>235</Words>
  <Application>Microsoft Macintosh PowerPoint</Application>
  <PresentationFormat>Breedbeeld</PresentationFormat>
  <Paragraphs>119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Welke technologie is het meest geschikt om in een IoT-applicatie data van microservices te gebruiken?  </vt:lpstr>
      <vt:lpstr>Planning</vt:lpstr>
      <vt:lpstr>Situatie</vt:lpstr>
      <vt:lpstr>Verduidelijking begrippen</vt:lpstr>
      <vt:lpstr>Aanpak onderzoek</vt:lpstr>
      <vt:lpstr>Proof of Concept</vt:lpstr>
      <vt:lpstr>Conclusies</vt:lpstr>
      <vt:lpstr>Conclusies</vt:lpstr>
      <vt:lpstr>Conclusies</vt:lpstr>
      <vt:lpstr>Conclusies</vt:lpstr>
      <vt:lpstr>Besluit</vt:lpstr>
      <vt:lpstr>Verder onderzoek</vt:lpstr>
      <vt:lpstr>Bedankt voor uw 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Welke technologie is het meest geschikt om in een IoT-applicatie data van microservices te gebruiken?  </dc:title>
  <dc:creator>Ruben Desmet</dc:creator>
  <cp:lastModifiedBy>Ruben Desmet</cp:lastModifiedBy>
  <cp:revision>15</cp:revision>
  <dcterms:created xsi:type="dcterms:W3CDTF">2019-06-02T13:58:31Z</dcterms:created>
  <dcterms:modified xsi:type="dcterms:W3CDTF">2019-06-02T15:49:25Z</dcterms:modified>
</cp:coreProperties>
</file>