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6"/>
  </p:normalViewPr>
  <p:slideViewPr>
    <p:cSldViewPr snapToGrid="0" snapToObjects="1">
      <p:cViewPr varScale="1">
        <p:scale>
          <a:sx n="95" d="100"/>
          <a:sy n="95" d="100"/>
        </p:scale>
        <p:origin x="20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2757" y="816293"/>
            <a:ext cx="6281873" cy="5248622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9452A-8C8F-354A-B4D8-4507EE0C0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3618187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nl-BE" dirty="0"/>
              <a:t>Welke technologie is het meest geschikt om in een IoT-applicatie data van microservices te gebruiken? </a:t>
            </a:r>
            <a:br>
              <a:rPr lang="nl-BE" dirty="0"/>
            </a:b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7F672E6-5708-AA46-9B1E-5F4A811F86D5}"/>
              </a:ext>
            </a:extLst>
          </p:cNvPr>
          <p:cNvSpPr txBox="1"/>
          <p:nvPr/>
        </p:nvSpPr>
        <p:spPr>
          <a:xfrm>
            <a:off x="1849821" y="1313793"/>
            <a:ext cx="875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>
                <a:solidFill>
                  <a:schemeClr val="bg1"/>
                </a:solidFill>
              </a:rPr>
              <a:t>Ruben Desmet							       		      Bachelor Toegepaste Informatica</a:t>
            </a:r>
          </a:p>
          <a:p>
            <a:r>
              <a:rPr lang="nl-BE" sz="1200" dirty="0">
                <a:solidFill>
                  <a:schemeClr val="bg1"/>
                </a:solidFill>
              </a:rPr>
              <a:t>Promotor: Sonia Vandermeersch								           Co-promotor: Maarten Meersseman</a:t>
            </a:r>
          </a:p>
        </p:txBody>
      </p:sp>
    </p:spTree>
    <p:extLst>
      <p:ext uri="{BB962C8B-B14F-4D97-AF65-F5344CB8AC3E}">
        <p14:creationId xmlns:p14="http://schemas.microsoft.com/office/powerpoint/2010/main" val="3077713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B7796-4215-9F47-8F97-37BC32EE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D46907-B3A3-7347-8F69-C6DD01F8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55" y="803186"/>
            <a:ext cx="6281873" cy="5248622"/>
          </a:xfrm>
        </p:spPr>
        <p:txBody>
          <a:bodyPr/>
          <a:lstStyle/>
          <a:p>
            <a:pPr algn="ctr"/>
            <a:r>
              <a:rPr lang="nl-BE" sz="2800" dirty="0"/>
              <a:t>Situatie</a:t>
            </a:r>
          </a:p>
          <a:p>
            <a:pPr algn="ctr"/>
            <a:r>
              <a:rPr lang="nl-BE" sz="2800" dirty="0"/>
              <a:t>Woordje verduidelijking</a:t>
            </a:r>
          </a:p>
          <a:p>
            <a:pPr algn="ctr"/>
            <a:r>
              <a:rPr lang="nl-BE" sz="2800"/>
              <a:t>Aanpak onderzoek</a:t>
            </a:r>
            <a:endParaRPr lang="nl-BE" sz="2800" dirty="0"/>
          </a:p>
          <a:p>
            <a:pPr algn="ctr"/>
            <a:r>
              <a:rPr lang="nl-BE" sz="2800" dirty="0"/>
              <a:t>Proof of Concept</a:t>
            </a:r>
          </a:p>
          <a:p>
            <a:pPr algn="ctr"/>
            <a:r>
              <a:rPr lang="nl-BE" sz="2800" dirty="0"/>
              <a:t>Conclusies</a:t>
            </a:r>
          </a:p>
          <a:p>
            <a:pPr algn="ctr"/>
            <a:r>
              <a:rPr lang="nl-BE" sz="2800" dirty="0"/>
              <a:t>Besluit</a:t>
            </a:r>
          </a:p>
          <a:p>
            <a:pPr algn="ctr"/>
            <a:r>
              <a:rPr lang="nl-BE" sz="2800" dirty="0"/>
              <a:t>Verder onderzoek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1673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B7796-4215-9F47-8F97-37BC32EE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Situatie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D46907-B3A3-7347-8F69-C6DD01F8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55" y="803186"/>
            <a:ext cx="6281873" cy="5248622"/>
          </a:xfrm>
        </p:spPr>
        <p:txBody>
          <a:bodyPr/>
          <a:lstStyle/>
          <a:p>
            <a:r>
              <a:rPr lang="nl-BE" dirty="0"/>
              <a:t>TVH</a:t>
            </a:r>
          </a:p>
          <a:p>
            <a:r>
              <a:rPr lang="nl-BE" dirty="0"/>
              <a:t>Machines</a:t>
            </a:r>
          </a:p>
          <a:p>
            <a:r>
              <a:rPr lang="nl-BE" dirty="0"/>
              <a:t>Stage</a:t>
            </a:r>
          </a:p>
          <a:p>
            <a:r>
              <a:rPr lang="nl-BE" dirty="0"/>
              <a:t>Nut van dit</a:t>
            </a:r>
            <a:br>
              <a:rPr lang="nl-BE" dirty="0"/>
            </a:br>
            <a:r>
              <a:rPr lang="nl-BE" dirty="0"/>
              <a:t>onderzoek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7E5FC96-459B-B348-8E21-946E32422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00" y="2316247"/>
            <a:ext cx="5499100" cy="18288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8BC2B31-3F7F-1C44-9477-B077FB47B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828" y="2316247"/>
            <a:ext cx="4127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5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B7796-4215-9F47-8F97-37BC32EE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Verduidelijking begrippen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D46907-B3A3-7347-8F69-C6DD01F8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55" y="803186"/>
            <a:ext cx="6281873" cy="5248622"/>
          </a:xfrm>
        </p:spPr>
        <p:txBody>
          <a:bodyPr/>
          <a:lstStyle/>
          <a:p>
            <a:r>
              <a:rPr lang="nl-BE" dirty="0"/>
              <a:t>Microservices</a:t>
            </a:r>
          </a:p>
          <a:p>
            <a:r>
              <a:rPr lang="nl-BE" dirty="0"/>
              <a:t>Kafka</a:t>
            </a:r>
          </a:p>
          <a:p>
            <a:r>
              <a:rPr lang="nl-BE" dirty="0"/>
              <a:t>RabbitMq</a:t>
            </a:r>
          </a:p>
          <a:p>
            <a:r>
              <a:rPr lang="nl-BE" dirty="0"/>
              <a:t>Google Pub/Sub</a:t>
            </a:r>
          </a:p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FE79C57-0AFE-D14C-9D90-D2C266A6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391" y="1801897"/>
            <a:ext cx="2959100" cy="32512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0997672-52AF-D04D-B0CA-F5AC2C517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777" y="3179679"/>
            <a:ext cx="5283200" cy="281940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14D4AFA-B382-3644-A0AE-F6110236D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687" y="1012059"/>
            <a:ext cx="4123765" cy="216762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1AB570F6-4F84-B448-BE10-86A602D4C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388" y="78076"/>
            <a:ext cx="4041938" cy="4041938"/>
          </a:xfrm>
          <a:prstGeom prst="rect">
            <a:avLst/>
          </a:prstGeom>
        </p:spPr>
      </p:pic>
      <p:pic>
        <p:nvPicPr>
          <p:cNvPr id="16" name="Afbeelding 1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EB0552EC-BE5D-794D-80D3-86BCBA26D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721" y="3294400"/>
            <a:ext cx="4864812" cy="2978839"/>
          </a:xfrm>
          <a:prstGeom prst="rect">
            <a:avLst/>
          </a:prstGeom>
        </p:spPr>
      </p:pic>
      <p:pic>
        <p:nvPicPr>
          <p:cNvPr id="18" name="Afbeelding 17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3BCF85CE-9E15-B543-8F60-244B2DD03F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2601" y="2826137"/>
            <a:ext cx="5025551" cy="3533736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C00E1EAE-201A-844C-98B1-845704E4CE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1913" y="650146"/>
            <a:ext cx="1894998" cy="208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33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65</TotalTime>
  <Words>47</Words>
  <Application>Microsoft Macintosh PowerPoint</Application>
  <PresentationFormat>Breedbeeld</PresentationFormat>
  <Paragraphs>21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Atlas</vt:lpstr>
      <vt:lpstr>Welke technologie is het meest geschikt om in een IoT-applicatie data van microservices te gebruiken?  </vt:lpstr>
      <vt:lpstr>Planning</vt:lpstr>
      <vt:lpstr>Situatie</vt:lpstr>
      <vt:lpstr>Verduidelijking begrippen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Welke technologie is het meest geschikt om in een IoT-applicatie data van microservices te gebruiken?  </dc:title>
  <dc:creator>Ruben Desmet</dc:creator>
  <cp:lastModifiedBy>Ruben Desmet</cp:lastModifiedBy>
  <cp:revision>7</cp:revision>
  <dcterms:created xsi:type="dcterms:W3CDTF">2019-06-02T13:58:31Z</dcterms:created>
  <dcterms:modified xsi:type="dcterms:W3CDTF">2019-06-02T15:03:32Z</dcterms:modified>
</cp:coreProperties>
</file>