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60"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8E34B-46BC-2B4A-B617-148843F17896}" type="datetimeFigureOut">
              <a:rPr lang="en-US"/>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1785C-C634-824C-B9AD-13B413910C57}" type="slidenum">
              <a:rPr lang="en-US"/>
              <a:t>‹#›</a:t>
            </a:fld>
            <a:endParaRPr lang="en-US"/>
          </a:p>
        </p:txBody>
      </p:sp>
    </p:spTree>
    <p:extLst>
      <p:ext uri="{BB962C8B-B14F-4D97-AF65-F5344CB8AC3E}">
        <p14:creationId xmlns:p14="http://schemas.microsoft.com/office/powerpoint/2010/main" val="37954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effectLst/>
            </a:endParaRPr>
          </a:p>
          <a:p>
            <a:pPr rtl="0"/>
            <a:endParaRPr lang="en-GB" b="0">
              <a:effectLst/>
              <a:latin typeface="Google Sans"/>
            </a:endParaRPr>
          </a:p>
          <a:p>
            <a:endParaRPr lang="en-US"/>
          </a:p>
        </p:txBody>
      </p:sp>
      <p:sp>
        <p:nvSpPr>
          <p:cNvPr id="4" name="Slide Number Placeholder 3"/>
          <p:cNvSpPr>
            <a:spLocks noGrp="1"/>
          </p:cNvSpPr>
          <p:nvPr>
            <p:ph type="sldNum" sz="quarter" idx="5"/>
          </p:nvPr>
        </p:nvSpPr>
        <p:spPr/>
        <p:txBody>
          <a:bodyPr/>
          <a:lstStyle/>
          <a:p>
            <a:fld id="{2B81785C-C634-824C-B9AD-13B413910C57}" type="slidenum">
              <a:rPr lang="en-US"/>
              <a:t>2</a:t>
            </a:fld>
            <a:endParaRPr lang="en-US"/>
          </a:p>
        </p:txBody>
      </p:sp>
    </p:spTree>
    <p:extLst>
      <p:ext uri="{BB962C8B-B14F-4D97-AF65-F5344CB8AC3E}">
        <p14:creationId xmlns:p14="http://schemas.microsoft.com/office/powerpoint/2010/main" val="39705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a:br>
            <a:endParaRPr lang="en-GB">
              <a:effectLst/>
            </a:endParaRPr>
          </a:p>
          <a:p>
            <a:pPr rtl="0"/>
            <a:r>
              <a:rPr lang="en-GB" b="0">
                <a:effectLst/>
                <a:latin typeface="Google Sans"/>
              </a:rPr>
              <a:t>1. A smart parking system is a technology-based solution that helps drivers find and park their vehicles more efficiently. It typically uses sensors, cameras, and software to monitor parking availability and guide drivers to open spaces. Smart parking systems can also be used to collect data on parking usage and trends, which can be used to improve parking management and planning.</a:t>
            </a:r>
          </a:p>
          <a:p>
            <a:pPr rtl="0"/>
            <a:r>
              <a:rPr lang="en-GB" b="0">
                <a:effectLst/>
                <a:latin typeface="Google Sans"/>
              </a:rPr>
              <a:t>2. Here is a general methodology for developing and implementing a smart parking system:</a:t>
            </a:r>
          </a:p>
          <a:p>
            <a:pPr rtl="0"/>
            <a:r>
              <a:rPr lang="en-GB" b="0">
                <a:effectLst/>
                <a:latin typeface="Google Sans"/>
              </a:rPr>
              <a:t>Identify the needs of the community. What are the biggest challenges that drivers face when parking in the area? What are the priorities of local businesses and government agencies?</a:t>
            </a:r>
          </a:p>
          <a:p>
            <a:pPr rtl="0"/>
            <a:r>
              <a:rPr lang="en-GB" b="0">
                <a:effectLst/>
                <a:latin typeface="Google Sans"/>
              </a:rPr>
              <a:t>Assess the feasibility of different smart parking solutions. There are a variety of smart parking technologies available, each with its own strengths and weaknesses. Consider the cost, complexity, and scalability of different solutions to find the best fit for the community.</a:t>
            </a:r>
          </a:p>
          <a:p>
            <a:pPr rtl="0"/>
            <a:r>
              <a:rPr lang="en-GB" b="0">
                <a:effectLst/>
                <a:latin typeface="Google Sans"/>
              </a:rPr>
              <a:t>3. Develop a plan for deployment and implementation. This should include a timeline, budget, and list of tasks. It is important to involve stakeholders from all sectors, including drivers, businesses, government agencies, and technology providers.</a:t>
            </a:r>
          </a:p>
          <a:p>
            <a:pPr rtl="0"/>
            <a:endParaRPr lang="en-GB" b="0">
              <a:effectLst/>
              <a:latin typeface="Google Sans"/>
            </a:endParaRPr>
          </a:p>
          <a:p>
            <a:pPr rtl="0"/>
            <a:r>
              <a:rPr lang="en-GB" b="0">
                <a:effectLst/>
                <a:latin typeface="Google Sans"/>
              </a:rPr>
              <a:t>4. Implement the smart parking system and monitor its performance. Once the system is in place, it is important to track its performance and make adjustments as needed. Collect feedback from users and make improvements based on their feedback.</a:t>
            </a:r>
          </a:p>
          <a:p>
            <a:endParaRPr lang="en-US"/>
          </a:p>
        </p:txBody>
      </p:sp>
      <p:sp>
        <p:nvSpPr>
          <p:cNvPr id="4" name="Slide Number Placeholder 3"/>
          <p:cNvSpPr>
            <a:spLocks noGrp="1"/>
          </p:cNvSpPr>
          <p:nvPr>
            <p:ph type="sldNum" sz="quarter" idx="5"/>
          </p:nvPr>
        </p:nvSpPr>
        <p:spPr/>
        <p:txBody>
          <a:bodyPr/>
          <a:lstStyle/>
          <a:p>
            <a:fld id="{2B81785C-C634-824C-B9AD-13B413910C57}" type="slidenum">
              <a:rPr lang="en-US"/>
              <a:t>3</a:t>
            </a:fld>
            <a:endParaRPr lang="en-US"/>
          </a:p>
        </p:txBody>
      </p:sp>
    </p:spTree>
    <p:extLst>
      <p:ext uri="{BB962C8B-B14F-4D97-AF65-F5344CB8AC3E}">
        <p14:creationId xmlns:p14="http://schemas.microsoft.com/office/powerpoint/2010/main" val="2156432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26C9-63DD-F44D-4038-072BF2F421FB}"/>
              </a:ext>
            </a:extLst>
          </p:cNvPr>
          <p:cNvSpPr>
            <a:spLocks noGrp="1"/>
          </p:cNvSpPr>
          <p:nvPr>
            <p:ph type="ctrTitle"/>
          </p:nvPr>
        </p:nvSpPr>
        <p:spPr>
          <a:xfrm>
            <a:off x="3400425" y="1354535"/>
            <a:ext cx="8791575" cy="2387600"/>
          </a:xfrm>
        </p:spPr>
        <p:txBody>
          <a:bodyPr/>
          <a:lstStyle/>
          <a:p>
            <a:r>
              <a:rPr lang="en-GB" b="1">
                <a:solidFill>
                  <a:schemeClr val="bg1"/>
                </a:solidFill>
              </a:rPr>
              <a:t>Smart parking using iot</a:t>
            </a:r>
            <a:endParaRPr lang="en-US" b="1">
              <a:solidFill>
                <a:schemeClr val="bg1"/>
              </a:solidFill>
            </a:endParaRPr>
          </a:p>
        </p:txBody>
      </p:sp>
    </p:spTree>
    <p:extLst>
      <p:ext uri="{BB962C8B-B14F-4D97-AF65-F5344CB8AC3E}">
        <p14:creationId xmlns:p14="http://schemas.microsoft.com/office/powerpoint/2010/main" val="358094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75B0-0A31-6BF5-68D6-55BF856A9D1B}"/>
              </a:ext>
            </a:extLst>
          </p:cNvPr>
          <p:cNvSpPr>
            <a:spLocks noGrp="1"/>
          </p:cNvSpPr>
          <p:nvPr>
            <p:ph type="title"/>
          </p:nvPr>
        </p:nvSpPr>
        <p:spPr/>
        <p:txBody>
          <a:bodyPr>
            <a:normAutofit/>
          </a:bodyPr>
          <a:lstStyle/>
          <a:p>
            <a:r>
              <a:rPr lang="en-GB" sz="280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Problem statemENT</a:t>
            </a:r>
            <a:endParaRPr lang="en-US" sz="28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4">
            <a:extLst>
              <a:ext uri="{FF2B5EF4-FFF2-40B4-BE49-F238E27FC236}">
                <a16:creationId xmlns:a16="http://schemas.microsoft.com/office/drawing/2014/main" id="{8715A8A3-556F-49A1-6137-EFF74069077F}"/>
              </a:ext>
            </a:extLst>
          </p:cNvPr>
          <p:cNvSpPr>
            <a:spLocks noGrp="1"/>
          </p:cNvSpPr>
          <p:nvPr>
            <p:ph idx="1"/>
          </p:nvPr>
        </p:nvSpPr>
        <p:spPr/>
        <p:txBody>
          <a:bodyPr>
            <a:normAutofit fontScale="70000" lnSpcReduction="20000"/>
          </a:bodyPr>
          <a:lstStyle/>
          <a:p>
            <a:pPr rtl="0"/>
            <a:r>
              <a:rPr lang="en-GB" b="0">
                <a:effectLst/>
                <a:latin typeface="ADLaM Display" panose="02010000000000000000" pitchFamily="2" charset="0"/>
                <a:ea typeface="ADLaM Display" panose="02010000000000000000" pitchFamily="2" charset="0"/>
                <a:cs typeface="ADLaM Display" panose="02010000000000000000" pitchFamily="2" charset="0"/>
              </a:rPr>
              <a:t>Finding and parking a vehicle in a busy urban area can be a frustrating and time-consuming experience. Drivers may have to circle parking lots or blocks multiple times to find an open space, and this can lead to increased traffic congestion and emissions. Additionally, parking spaces are often used inefficiently, with many drivers leaving their vehicles parked in the same spot for hours on end, even when they are not using them.</a:t>
            </a:r>
          </a:p>
          <a:p>
            <a:pPr rtl="0"/>
            <a:r>
              <a:rPr lang="en-GB" b="0">
                <a:effectLst/>
                <a:latin typeface="ADLaM Display" panose="02010000000000000000" pitchFamily="2" charset="0"/>
                <a:ea typeface="ADLaM Display" panose="02010000000000000000" pitchFamily="2" charset="0"/>
                <a:cs typeface="ADLaM Display" panose="02010000000000000000" pitchFamily="2" charset="0"/>
              </a:rPr>
              <a:t>Smart parking systems can help to address these problems by using technology to improve the efficiency of parking management and make it easier for drivers to find and park their vehicles. Smart parking systems typically use sensors, cameras, and software to monitor parking availability and guide drivers to open spaces. They can also be used to collect data on parking usage and trends, which can be used to improve parking management and planning.</a:t>
            </a:r>
            <a:endParaRPr lang="en-US">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59275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B811-8E4C-EE27-29A6-A266C508DBF2}"/>
              </a:ext>
            </a:extLst>
          </p:cNvPr>
          <p:cNvSpPr>
            <a:spLocks noGrp="1"/>
          </p:cNvSpPr>
          <p:nvPr>
            <p:ph type="title"/>
          </p:nvPr>
        </p:nvSpPr>
        <p:spPr/>
        <p:txBody>
          <a:bodyPr>
            <a:normAutofit/>
          </a:bodyPr>
          <a:lstStyle/>
          <a:p>
            <a:r>
              <a:rPr lang="en-GB" sz="280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Problem solution</a:t>
            </a:r>
            <a:endParaRPr lang="en-US" sz="28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Content Placeholder 3">
            <a:extLst>
              <a:ext uri="{FF2B5EF4-FFF2-40B4-BE49-F238E27FC236}">
                <a16:creationId xmlns:a16="http://schemas.microsoft.com/office/drawing/2014/main" id="{3DCE9428-F669-55D9-850B-32C1F691C991}"/>
              </a:ext>
            </a:extLst>
          </p:cNvPr>
          <p:cNvSpPr>
            <a:spLocks noGrp="1"/>
          </p:cNvSpPr>
          <p:nvPr>
            <p:ph idx="1"/>
          </p:nvPr>
        </p:nvSpPr>
        <p:spPr/>
        <p:txBody>
          <a:bodyPr>
            <a:noAutofit/>
          </a:bodyPr>
          <a:lstStyle/>
          <a:p>
            <a:r>
              <a:rPr lang="en-GB" b="0" i="0">
                <a:effectLst/>
                <a:latin typeface="ADLaM Display" panose="02010000000000000000" pitchFamily="2" charset="0"/>
                <a:ea typeface="ADLaM Display" panose="02010000000000000000" pitchFamily="2" charset="0"/>
                <a:cs typeface="ADLaM Display" panose="02010000000000000000" pitchFamily="2" charset="0"/>
              </a:rPr>
              <a:t>Driver frustration and wasted time: Smart parking systems can help to reduce driver frustration and wasted time by providing real-time information about parking availability and guiding drivers to open spaces</a:t>
            </a:r>
          </a:p>
          <a:p>
            <a:r>
              <a:rPr lang="en-GB" b="0" i="0">
                <a:effectLst/>
                <a:latin typeface="ADLaM Display" panose="02010000000000000000" pitchFamily="2" charset="0"/>
                <a:ea typeface="ADLaM Display" panose="02010000000000000000" pitchFamily="2" charset="0"/>
                <a:cs typeface="ADLaM Display" panose="02010000000000000000" pitchFamily="2" charset="0"/>
              </a:rPr>
              <a:t>Enforcing parking regulations: Smart parking systems can help to enforce parking regulations, such as parking time limits and disabled parking restrictions, by using cameras and sensors to monitor parking lots and identify violators</a:t>
            </a:r>
            <a:endParaRPr lang="en-US">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72624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1D5C-C178-43CD-1E89-082619142FA0}"/>
              </a:ext>
            </a:extLst>
          </p:cNvPr>
          <p:cNvSpPr>
            <a:spLocks noGrp="1"/>
          </p:cNvSpPr>
          <p:nvPr>
            <p:ph type="title"/>
          </p:nvPr>
        </p:nvSpPr>
        <p:spPr/>
        <p:txBody>
          <a:bodyPr>
            <a:normAutofit/>
          </a:bodyPr>
          <a:lstStyle/>
          <a:p>
            <a:r>
              <a:rPr lang="en-GB" sz="2800">
                <a:solidFill>
                  <a:schemeClr val="bg1"/>
                </a:solidFill>
                <a:latin typeface="ADLaM Display" panose="02010000000000000000" pitchFamily="2" charset="0"/>
                <a:ea typeface="ADLaM Display" panose="02010000000000000000" pitchFamily="2" charset="0"/>
                <a:cs typeface="ADLaM Display" panose="02010000000000000000" pitchFamily="2" charset="0"/>
              </a:rPr>
              <a:t>Benifits of smart parking</a:t>
            </a:r>
            <a:endParaRPr lang="en-US" sz="28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4">
            <a:extLst>
              <a:ext uri="{FF2B5EF4-FFF2-40B4-BE49-F238E27FC236}">
                <a16:creationId xmlns:a16="http://schemas.microsoft.com/office/drawing/2014/main" id="{B2612808-6380-FAD6-63E8-0232656FE22F}"/>
              </a:ext>
            </a:extLst>
          </p:cNvPr>
          <p:cNvSpPr>
            <a:spLocks noGrp="1"/>
          </p:cNvSpPr>
          <p:nvPr>
            <p:ph idx="1"/>
          </p:nvPr>
        </p:nvSpPr>
        <p:spPr>
          <a:xfrm>
            <a:off x="784224" y="1767285"/>
            <a:ext cx="9905999" cy="3541714"/>
          </a:xfrm>
        </p:spPr>
        <p:txBody>
          <a:bodyPr>
            <a:normAutofit fontScale="25000" lnSpcReduction="20000"/>
          </a:bodyPr>
          <a:lstStyle/>
          <a:p>
            <a:r>
              <a:rPr lang="en-GB" sz="80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Reduced time and fuel spent searching for parking: Smart parking systems can help drivers find parking spaces more quickly and easily, which can save them time and fuel</a:t>
            </a:r>
          </a:p>
          <a:p>
            <a:endParaRPr lang="en-GB" sz="80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endParaRPr>
          </a:p>
          <a:p>
            <a:r>
              <a:rPr lang="en-GB" sz="80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Improved parking experience: Smart parking systems can make parking less stressful and more convenient for drivers. For example, some smart parking systems allow drivers to reserve parking spots in advance or to pay for parking using their mobile phones.</a:t>
            </a:r>
          </a:p>
          <a:p>
            <a:endParaRPr lang="en-GB" sz="80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endParaRPr>
          </a:p>
          <a:p>
            <a:r>
              <a:rPr lang="en-GB" sz="80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Reduced risk of accidents: Smart parking systems can help to reduce the risk of accidents by guiding drivers to open spaces and by providing real-time information about traffic conditions.</a:t>
            </a:r>
          </a:p>
          <a:p>
            <a:endParaRPr lang="en-US"/>
          </a:p>
        </p:txBody>
      </p:sp>
    </p:spTree>
    <p:extLst>
      <p:ext uri="{BB962C8B-B14F-4D97-AF65-F5344CB8AC3E}">
        <p14:creationId xmlns:p14="http://schemas.microsoft.com/office/powerpoint/2010/main" val="67024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5D86-7360-5DB1-D37C-56CDB00DBE57}"/>
              </a:ext>
            </a:extLst>
          </p:cNvPr>
          <p:cNvSpPr>
            <a:spLocks noGrp="1"/>
          </p:cNvSpPr>
          <p:nvPr>
            <p:ph type="title"/>
          </p:nvPr>
        </p:nvSpPr>
        <p:spPr>
          <a:xfrm>
            <a:off x="1659335" y="0"/>
            <a:ext cx="9905998" cy="1478570"/>
          </a:xfrm>
        </p:spPr>
        <p:txBody>
          <a:bodyPr>
            <a:normAutofit/>
          </a:bodyPr>
          <a:lstStyle/>
          <a:p>
            <a:r>
              <a:rPr lang="en-GB" sz="2800">
                <a:solidFill>
                  <a:schemeClr val="bg1"/>
                </a:solidFill>
                <a:latin typeface="ADLaM Display" panose="02010000000000000000" pitchFamily="2" charset="0"/>
                <a:ea typeface="ADLaM Display" panose="02010000000000000000" pitchFamily="2" charset="0"/>
                <a:cs typeface="ADLaM Display" panose="02010000000000000000" pitchFamily="2" charset="0"/>
              </a:rPr>
              <a:t>Methodology</a:t>
            </a:r>
            <a:endParaRPr lang="en-US" sz="28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455B5678-4F20-4DD1-6500-962E1631FED2}"/>
              </a:ext>
            </a:extLst>
          </p:cNvPr>
          <p:cNvSpPr>
            <a:spLocks noGrp="1"/>
          </p:cNvSpPr>
          <p:nvPr>
            <p:ph idx="1"/>
          </p:nvPr>
        </p:nvSpPr>
        <p:spPr>
          <a:xfrm>
            <a:off x="1143000" y="1478570"/>
            <a:ext cx="9905999" cy="4840685"/>
          </a:xfrm>
        </p:spPr>
        <p:txBody>
          <a:bodyPr>
            <a:normAutofit lnSpcReduction="10000"/>
          </a:bodyPr>
          <a:lstStyle/>
          <a:p>
            <a:r>
              <a:rPr lang="en-GB" sz="20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Assess the feasibility of different smart parking solutions. There are a variety of smart parking technologies available, each with its own strengths and weaknesses. Consider the cost, complexity, and scalability of different solutions to find the best fit for the community.</a:t>
            </a:r>
          </a:p>
          <a:p>
            <a:r>
              <a:rPr lang="en-GB" sz="20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Develop a plan for deployment and implementation. This should include a timeline, budget, and list of tasks. It is important to involve stakeholders from all sectors, including drivers, businesses, government agencies, and technology providers</a:t>
            </a:r>
          </a:p>
          <a:p>
            <a:r>
              <a:rPr lang="en-GB"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Implement the smart parking system and monitor its performance. Once the system is in place, it is important to track its performance and make adjustments as needed. </a:t>
            </a:r>
            <a:r>
              <a:rPr lang="en-GB" sz="22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Collect feedback from users and make improvements based on their feedback.</a:t>
            </a:r>
          </a:p>
          <a:p>
            <a:endParaRPr lang="en-GB" sz="20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endParaRPr>
          </a:p>
          <a:p>
            <a:endParaRPr lang="en-US" sz="200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4302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F33A-3BED-BDE6-83B9-E07D3BB32C83}"/>
              </a:ext>
            </a:extLst>
          </p:cNvPr>
          <p:cNvSpPr>
            <a:spLocks noGrp="1"/>
          </p:cNvSpPr>
          <p:nvPr>
            <p:ph type="title"/>
          </p:nvPr>
        </p:nvSpPr>
        <p:spPr>
          <a:xfrm>
            <a:off x="1141413" y="618518"/>
            <a:ext cx="9905998" cy="1478570"/>
          </a:xfrm>
        </p:spPr>
        <p:txBody>
          <a:bodyPr>
            <a:normAutofit/>
          </a:bodyPr>
          <a:lstStyle/>
          <a:p>
            <a:r>
              <a:rPr lang="en-GB" sz="3200">
                <a:solidFill>
                  <a:schemeClr val="bg1"/>
                </a:solidFill>
                <a:latin typeface="ADLaM Display" panose="02010000000000000000" pitchFamily="2" charset="0"/>
                <a:ea typeface="ADLaM Display" panose="02010000000000000000" pitchFamily="2" charset="0"/>
                <a:cs typeface="ADLaM Display" panose="02010000000000000000" pitchFamily="2" charset="0"/>
              </a:rPr>
              <a:t>effects for smart parking</a:t>
            </a:r>
            <a:endParaRPr lang="en-US" sz="32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49047DD8-F9B4-F62F-857B-5B652897F01D}"/>
              </a:ext>
            </a:extLst>
          </p:cNvPr>
          <p:cNvSpPr>
            <a:spLocks noGrp="1"/>
          </p:cNvSpPr>
          <p:nvPr>
            <p:ph idx="1"/>
          </p:nvPr>
        </p:nvSpPr>
        <p:spPr/>
        <p:txBody>
          <a:bodyPr>
            <a:normAutofit fontScale="85000" lnSpcReduction="20000"/>
          </a:bodyPr>
          <a:lstStyle/>
          <a:p>
            <a:r>
              <a:rPr lang="en-GB" sz="26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Reduced traffic congestion: Smart parking systems can help to reduce traffic congestion by guiding drivers to open parking spaces more quickly. This can help to improve traffic flow and reduce the amount of time that drivers spend searching for parking.</a:t>
            </a:r>
          </a:p>
          <a:p>
            <a:r>
              <a:rPr lang="en-GB" sz="2800"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Improved parking management: Smart parking systems can collect data on parking usage and trends. This data can be used to improve parking management and planning. For example, cities can use this data to identify areas where more parking is needed or to adjust parking rates to reflect demand.</a:t>
            </a:r>
          </a:p>
          <a:p>
            <a:endPar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79270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32D9-4E99-62DD-3405-A80911BCEFF6}"/>
              </a:ext>
            </a:extLst>
          </p:cNvPr>
          <p:cNvSpPr>
            <a:spLocks noGrp="1"/>
          </p:cNvSpPr>
          <p:nvPr>
            <p:ph type="title"/>
          </p:nvPr>
        </p:nvSpPr>
        <p:spPr/>
        <p:txBody>
          <a:bodyPr>
            <a:normAutofit/>
          </a:bodyPr>
          <a:lstStyle/>
          <a:p>
            <a:r>
              <a:rPr lang="en-GB" sz="320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Conclusion</a:t>
            </a:r>
            <a:endParaRPr lang="en-US" sz="32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F0BD4C64-3357-8A52-8863-FF5398925DED}"/>
              </a:ext>
            </a:extLst>
          </p:cNvPr>
          <p:cNvSpPr>
            <a:spLocks noGrp="1"/>
          </p:cNvSpPr>
          <p:nvPr>
            <p:ph idx="1"/>
          </p:nvPr>
        </p:nvSpPr>
        <p:spPr/>
        <p:txBody>
          <a:bodyPr>
            <a:normAutofit fontScale="92500"/>
          </a:bodyPr>
          <a:lstStyle/>
          <a:p>
            <a:r>
              <a:rPr lang="en-GB" b="0" i="0">
                <a:solidFill>
                  <a:srgbClr val="E3E3E3"/>
                </a:solidFill>
                <a:effectLst/>
                <a:latin typeface="ADLaM Display" panose="02010000000000000000" pitchFamily="2" charset="0"/>
                <a:ea typeface="ADLaM Display" panose="02010000000000000000" pitchFamily="2" charset="0"/>
                <a:cs typeface="ADLaM Display" panose="02010000000000000000" pitchFamily="2" charset="0"/>
              </a:rPr>
              <a:t>Smart parking systems have the potential to revolutionize the way we park. By using technology to improve efficiency and reduce frustration, smart parking systems can make our lives easier and our communities more livable.</a:t>
            </a:r>
          </a:p>
          <a:p>
            <a:r>
              <a:rPr lang="en-GB">
                <a:solidFill>
                  <a:srgbClr val="E3E3E3"/>
                </a:solidFill>
                <a:latin typeface="ADLaM Display" panose="02010000000000000000" pitchFamily="2" charset="0"/>
                <a:ea typeface="ADLaM Display" panose="02010000000000000000" pitchFamily="2" charset="0"/>
                <a:cs typeface="ADLaM Display" panose="02010000000000000000" pitchFamily="2" charset="0"/>
              </a:rPr>
              <a:t>As smart parking technology continues to develop and become more widely adopted, we can expect to see even more benefits emerge. Smart parking systems have the potential to transform the way we park, making our lives easier and our communities more sustainable</a:t>
            </a:r>
          </a:p>
        </p:txBody>
      </p:sp>
    </p:spTree>
    <p:extLst>
      <p:ext uri="{BB962C8B-B14F-4D97-AF65-F5344CB8AC3E}">
        <p14:creationId xmlns:p14="http://schemas.microsoft.com/office/powerpoint/2010/main" val="3766775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2</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Smart parking using iot</vt:lpstr>
      <vt:lpstr>Problem statemENT</vt:lpstr>
      <vt:lpstr>Problem solution</vt:lpstr>
      <vt:lpstr>Benifits of smart parking</vt:lpstr>
      <vt:lpstr>Methodology</vt:lpstr>
      <vt:lpstr>effects for smart parking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using iot</dc:title>
  <dc:creator>Unknown User</dc:creator>
  <cp:lastModifiedBy>Unknown User</cp:lastModifiedBy>
  <cp:revision>5</cp:revision>
  <dcterms:created xsi:type="dcterms:W3CDTF">2023-09-28T16:18:23Z</dcterms:created>
  <dcterms:modified xsi:type="dcterms:W3CDTF">2023-09-29T17:15:27Z</dcterms:modified>
</cp:coreProperties>
</file>