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3" d="100"/>
          <a:sy n="103" d="100"/>
        </p:scale>
        <p:origin x="1138"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4/10/2024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0213"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:Akash a</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:7209</a:t>
            </a:r>
            <a:r>
              <a:rPr lang="en-US" sz="1100">
                <a:solidFill>
                  <a:schemeClr val="tx1"/>
                </a:solidFill>
              </a:rPr>
              <a:t>21244003</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id="{752034C2-250C-EA00-1EEF-D2F9F7EED3B4}"/>
              </a:ext>
            </a:extLst>
          </p:cNvPr>
          <p:cNvPicPr>
            <a:picLocks noChangeAspect="1"/>
          </p:cNvPicPr>
          <p:nvPr/>
        </p:nvPicPr>
        <p:blipFill>
          <a:blip r:embed="rId2"/>
          <a:stretch>
            <a:fillRect/>
          </a:stretch>
        </p:blipFill>
        <p:spPr>
          <a:xfrm>
            <a:off x="1001826" y="1146822"/>
            <a:ext cx="7249206" cy="362191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a16="http://schemas.microsoft.com/office/drawing/2014/main"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155</TotalTime>
  <Words>1198</Words>
  <Application>Microsoft Office PowerPoint</Application>
  <PresentationFormat>On-screen Show (16:9)</PresentationFormat>
  <Paragraphs>71</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john jebasingh p</cp:lastModifiedBy>
  <cp:revision>11</cp:revision>
  <dcterms:modified xsi:type="dcterms:W3CDTF">2024-04-10T10:27:39Z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