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User\Desktop\Employee%20Performance%20Analysis%20using%20Excel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spPr>
        <a:noFill/>
        <a:ln>
          <a:noFill/>
        </a:ln>
        <a:effectLst/>
      </c:spPr>
    </c:title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showVal val="1"/>
        </c:dLbls>
        <c:gapWidth val="80"/>
        <c:overlap val="25"/>
        <c:axId val="117040640"/>
        <c:axId val="117042560"/>
      </c:barChart>
      <c:catAx>
        <c:axId val="117040640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042560"/>
        <c:crosses val="autoZero"/>
        <c:auto val="1"/>
        <c:lblAlgn val="ctr"/>
        <c:lblOffset val="100"/>
      </c:catAx>
      <c:valAx>
        <c:axId val="11704256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040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NAME:JANANI.K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IN" b="1" smtClean="0"/>
              <a:t>312120992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GENERAL)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GURU SHREE SHANTIVIJAI JAIN ARTS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AND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SCIENCE COLLEGE 1707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Words>599</Words>
  <Application>Microsoft Office PowerPoint</Application>
  <PresentationFormat>Custom</PresentationFormat>
  <Paragraphs>104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GSSJASC</cp:lastModifiedBy>
  <cp:revision>56</cp:revision>
  <dcterms:created xsi:type="dcterms:W3CDTF">2024-03-29T15:07:22Z</dcterms:created>
  <dcterms:modified xsi:type="dcterms:W3CDTF">2024-09-02T08:13:33Z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