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3" r:id="rId4"/>
    <p:sldId id="265" r:id="rId5"/>
    <p:sldId id="266" r:id="rId6"/>
    <p:sldId id="268" r:id="rId7"/>
    <p:sldId id="267" r:id="rId8"/>
    <p:sldId id="272" r:id="rId9"/>
    <p:sldId id="271" r:id="rId10"/>
    <p:sldId id="270" r:id="rId11"/>
    <p:sldId id="269" r:id="rId12"/>
    <p:sldId id="25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839"/>
    <a:srgbClr val="3498DB"/>
    <a:srgbClr val="03A9F4"/>
    <a:srgbClr val="2C3E50"/>
    <a:srgbClr val="3C3E40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710" y="-182"/>
      </p:cViewPr>
      <p:guideLst>
        <p:guide pos="3840"/>
        <p:guide orient="horz" pos="216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AC1-5C6A-47B1-BE69-60C883F7DC6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53CB-6827-4EA0-8094-059F80C3F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6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AC1-5C6A-47B1-BE69-60C883F7DC6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53CB-6827-4EA0-8094-059F80C3F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09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AC1-5C6A-47B1-BE69-60C883F7DC6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53CB-6827-4EA0-8094-059F80C3F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1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AC1-5C6A-47B1-BE69-60C883F7DC6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53CB-6827-4EA0-8094-059F80C3F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4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AC1-5C6A-47B1-BE69-60C883F7DC6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53CB-6827-4EA0-8094-059F80C3F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27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AC1-5C6A-47B1-BE69-60C883F7DC6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53CB-6827-4EA0-8094-059F80C3F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35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AC1-5C6A-47B1-BE69-60C883F7DC6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53CB-6827-4EA0-8094-059F80C3F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53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AC1-5C6A-47B1-BE69-60C883F7DC6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53CB-6827-4EA0-8094-059F80C3F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76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AC1-5C6A-47B1-BE69-60C883F7DC6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53CB-6827-4EA0-8094-059F80C3F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2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AC1-5C6A-47B1-BE69-60C883F7DC6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53CB-6827-4EA0-8094-059F80C3F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89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AC1-5C6A-47B1-BE69-60C883F7DC6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53CB-6827-4EA0-8094-059F80C3F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8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3EAC1-5C6A-47B1-BE69-60C883F7DC6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F53CB-6827-4EA0-8094-059F80C3F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20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8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313209" y="2001615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전진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554365" y="3343070"/>
            <a:ext cx="333375" cy="106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20953" y="316554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좌회전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26980" y="315840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우회전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07339" y="431561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정지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3764262" y="2760006"/>
            <a:ext cx="360540" cy="398398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78706" y="236733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좌회전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128330" y="398690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우회전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571625" y="1668979"/>
            <a:ext cx="7229475" cy="3149634"/>
          </a:xfrm>
          <a:prstGeom prst="roundRect">
            <a:avLst/>
          </a:prstGeom>
          <a:noFill/>
          <a:ln w="25400">
            <a:solidFill>
              <a:srgbClr val="34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774814" y="1393719"/>
            <a:ext cx="1165704" cy="523220"/>
          </a:xfrm>
          <a:prstGeom prst="rect">
            <a:avLst/>
          </a:prstGeom>
          <a:solidFill>
            <a:srgbClr val="373839"/>
          </a:solidFill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카메라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85276" y="1393719"/>
            <a:ext cx="838691" cy="523220"/>
          </a:xfrm>
          <a:prstGeom prst="rect">
            <a:avLst/>
          </a:prstGeom>
          <a:solidFill>
            <a:srgbClr val="373839"/>
          </a:solidFill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바퀴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3615536" y="2330576"/>
            <a:ext cx="0" cy="288006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37" idx="0"/>
          </p:cNvCxnSpPr>
          <p:nvPr/>
        </p:nvCxnSpPr>
        <p:spPr>
          <a:xfrm flipV="1">
            <a:off x="3609666" y="4046154"/>
            <a:ext cx="5869" cy="26946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120838" y="1050470"/>
            <a:ext cx="1611339" cy="523220"/>
          </a:xfrm>
          <a:prstGeom prst="rect">
            <a:avLst/>
          </a:prstGeom>
          <a:solidFill>
            <a:srgbClr val="373839"/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조작법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002750" y="2349388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라즈베리파이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전원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ON/OFF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H="1">
            <a:off x="7706560" y="2976466"/>
            <a:ext cx="4309" cy="363895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875" t="72361" r="85538" b="7361"/>
          <a:stretch/>
        </p:blipFill>
        <p:spPr>
          <a:xfrm>
            <a:off x="2893556" y="2648489"/>
            <a:ext cx="1534670" cy="1390651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rcRect l="17066" t="78093" r="73090" b="11212"/>
          <a:stretch/>
        </p:blipFill>
        <p:spPr>
          <a:xfrm>
            <a:off x="5774814" y="3034194"/>
            <a:ext cx="1200151" cy="733426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rcRect l="38225" t="86396" r="55056" b="8742"/>
          <a:stretch/>
        </p:blipFill>
        <p:spPr>
          <a:xfrm>
            <a:off x="7357488" y="3383706"/>
            <a:ext cx="819150" cy="333375"/>
          </a:xfrm>
          <a:prstGeom prst="rect">
            <a:avLst/>
          </a:prstGeom>
        </p:spPr>
      </p:pic>
      <p:cxnSp>
        <p:nvCxnSpPr>
          <p:cNvPr id="48" name="직선 화살표 연결선 47"/>
          <p:cNvCxnSpPr/>
          <p:nvPr/>
        </p:nvCxnSpPr>
        <p:spPr>
          <a:xfrm flipH="1">
            <a:off x="6105118" y="2744394"/>
            <a:ext cx="4309" cy="363895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6566912" y="3582548"/>
            <a:ext cx="5215" cy="35242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31827" y="237123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후진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3764262" y="2695590"/>
            <a:ext cx="356576" cy="40188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581533" y="1668979"/>
            <a:ext cx="0" cy="3149634"/>
          </a:xfrm>
          <a:prstGeom prst="line">
            <a:avLst/>
          </a:prstGeom>
          <a:ln w="25400">
            <a:solidFill>
              <a:srgbClr val="3498D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4335541" y="3343070"/>
            <a:ext cx="372884" cy="106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18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8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806351" y="2139351"/>
            <a:ext cx="2579299" cy="2579299"/>
          </a:xfrm>
          <a:prstGeom prst="ellipse">
            <a:avLst/>
          </a:prstGeom>
          <a:noFill/>
          <a:ln w="25400">
            <a:solidFill>
              <a:srgbClr val="03A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398349" y="1396028"/>
            <a:ext cx="1834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rgb(3, 169, 244)</a:t>
            </a:r>
          </a:p>
        </p:txBody>
      </p:sp>
      <p:sp>
        <p:nvSpPr>
          <p:cNvPr id="13" name="타원 12"/>
          <p:cNvSpPr/>
          <p:nvPr/>
        </p:nvSpPr>
        <p:spPr>
          <a:xfrm flipH="1">
            <a:off x="5916282" y="3249282"/>
            <a:ext cx="359435" cy="359435"/>
          </a:xfrm>
          <a:prstGeom prst="ellipse">
            <a:avLst/>
          </a:prstGeom>
          <a:solidFill>
            <a:srgbClr val="03A9F4"/>
          </a:solidFill>
          <a:ln>
            <a:solidFill>
              <a:srgbClr val="03A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각 삼각형 4"/>
          <p:cNvSpPr/>
          <p:nvPr/>
        </p:nvSpPr>
        <p:spPr>
          <a:xfrm>
            <a:off x="4086224" y="2139351"/>
            <a:ext cx="2009775" cy="2009775"/>
          </a:xfrm>
          <a:prstGeom prst="rtTriangle">
            <a:avLst/>
          </a:prstGeom>
          <a:solidFill>
            <a:srgbClr val="373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16200000">
            <a:off x="6096002" y="2139350"/>
            <a:ext cx="2009775" cy="2009775"/>
          </a:xfrm>
          <a:prstGeom prst="rtTriangle">
            <a:avLst/>
          </a:prstGeom>
          <a:solidFill>
            <a:srgbClr val="373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86224" y="4022066"/>
            <a:ext cx="4019554" cy="1943100"/>
          </a:xfrm>
          <a:prstGeom prst="rect">
            <a:avLst/>
          </a:prstGeom>
          <a:solidFill>
            <a:srgbClr val="373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18540000" flipH="1">
            <a:off x="5676599" y="2852453"/>
            <a:ext cx="279996" cy="714831"/>
          </a:xfrm>
          <a:prstGeom prst="triangle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924836" y="2781117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9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70448" y="2096612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68988" y="2289514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34413" y="2494540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8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62098" y="2151016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80658" y="2151016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73768" y="2289514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08123" y="2494540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rgbClr val="03A9F4"/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dirty="0">
              <a:ln>
                <a:solidFill>
                  <a:srgbClr val="03A9F4"/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15719" y="2774905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594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8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806350" y="2139351"/>
            <a:ext cx="2579299" cy="2579299"/>
          </a:xfrm>
          <a:prstGeom prst="ellipse">
            <a:avLst/>
          </a:prstGeom>
          <a:noFill/>
          <a:ln w="25400">
            <a:solidFill>
              <a:srgbClr val="03A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398349" y="1396028"/>
            <a:ext cx="1834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rgb(3, 169, 244)</a:t>
            </a:r>
          </a:p>
        </p:txBody>
      </p:sp>
      <p:sp>
        <p:nvSpPr>
          <p:cNvPr id="13" name="타원 12"/>
          <p:cNvSpPr/>
          <p:nvPr/>
        </p:nvSpPr>
        <p:spPr>
          <a:xfrm flipH="1">
            <a:off x="5916282" y="3249282"/>
            <a:ext cx="359435" cy="359435"/>
          </a:xfrm>
          <a:prstGeom prst="ellipse">
            <a:avLst/>
          </a:prstGeom>
          <a:solidFill>
            <a:srgbClr val="03A9F4"/>
          </a:solidFill>
          <a:ln>
            <a:solidFill>
              <a:srgbClr val="03A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각 삼각형 4"/>
          <p:cNvSpPr/>
          <p:nvPr/>
        </p:nvSpPr>
        <p:spPr>
          <a:xfrm>
            <a:off x="4086224" y="2139351"/>
            <a:ext cx="2009775" cy="2009775"/>
          </a:xfrm>
          <a:prstGeom prst="rtTriangle">
            <a:avLst/>
          </a:prstGeom>
          <a:solidFill>
            <a:srgbClr val="373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16200000">
            <a:off x="6096002" y="2139350"/>
            <a:ext cx="2009775" cy="2009775"/>
          </a:xfrm>
          <a:prstGeom prst="rtTriangle">
            <a:avLst/>
          </a:prstGeom>
          <a:solidFill>
            <a:srgbClr val="373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86224" y="4022066"/>
            <a:ext cx="4019554" cy="1943100"/>
          </a:xfrm>
          <a:prstGeom prst="rect">
            <a:avLst/>
          </a:prstGeom>
          <a:solidFill>
            <a:srgbClr val="373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17520000" flipH="1">
            <a:off x="5623435" y="2949103"/>
            <a:ext cx="279996" cy="714831"/>
          </a:xfrm>
          <a:prstGeom prst="triangle">
            <a:avLst/>
          </a:prstGeom>
          <a:solidFill>
            <a:srgbClr val="03A9F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924836" y="2781117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9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70448" y="2096612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68988" y="2289514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34413" y="2494540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8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62098" y="2151016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80658" y="2151016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73768" y="2289514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08123" y="2494540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15719" y="2774905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rgbClr val="03A9F4"/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dirty="0">
              <a:ln>
                <a:solidFill>
                  <a:srgbClr val="03A9F4"/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228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38675" y="819150"/>
            <a:ext cx="27164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STEV.e</a:t>
            </a:r>
            <a:endParaRPr lang="ko-KR" altLang="en-US" sz="6000" dirty="0">
              <a:solidFill>
                <a:srgbClr val="FFFF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20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8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806350" y="2139351"/>
            <a:ext cx="2579299" cy="2579299"/>
          </a:xfrm>
          <a:prstGeom prst="ellipse">
            <a:avLst/>
          </a:prstGeom>
          <a:noFill/>
          <a:ln w="25400">
            <a:solidFill>
              <a:srgbClr val="03A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 flipH="1">
            <a:off x="5916282" y="3249282"/>
            <a:ext cx="359435" cy="359435"/>
          </a:xfrm>
          <a:prstGeom prst="ellipse">
            <a:avLst/>
          </a:prstGeom>
          <a:solidFill>
            <a:srgbClr val="03A9F4"/>
          </a:solidFill>
          <a:ln>
            <a:solidFill>
              <a:srgbClr val="03A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각 삼각형 4"/>
          <p:cNvSpPr/>
          <p:nvPr/>
        </p:nvSpPr>
        <p:spPr>
          <a:xfrm>
            <a:off x="4086224" y="2139351"/>
            <a:ext cx="2009775" cy="2009775"/>
          </a:xfrm>
          <a:prstGeom prst="rtTriangle">
            <a:avLst/>
          </a:prstGeom>
          <a:solidFill>
            <a:srgbClr val="373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16200000">
            <a:off x="6096002" y="2139350"/>
            <a:ext cx="2009775" cy="2009775"/>
          </a:xfrm>
          <a:prstGeom prst="rtTriangle">
            <a:avLst/>
          </a:prstGeom>
          <a:solidFill>
            <a:srgbClr val="373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86224" y="4022066"/>
            <a:ext cx="4019554" cy="1943100"/>
          </a:xfrm>
          <a:prstGeom prst="rect">
            <a:avLst/>
          </a:prstGeom>
          <a:solidFill>
            <a:srgbClr val="373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924836" y="2781117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9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70448" y="2096612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68988" y="2289514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34413" y="2494540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8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62098" y="2151016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24836" y="2781117"/>
            <a:ext cx="4511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9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870448" y="2096612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68988" y="2289514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34413" y="2494540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8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62098" y="2151016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80658" y="2151016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73768" y="2289514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08123" y="2494540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815719" y="2774905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63965" y="2676584"/>
            <a:ext cx="16640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n w="15875">
                  <a:solidFill>
                    <a:srgbClr val="3498DB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Loading…</a:t>
            </a:r>
            <a:endParaRPr lang="ko-KR" altLang="en-US" dirty="0">
              <a:ln w="15875">
                <a:solidFill>
                  <a:srgbClr val="3498DB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746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8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806350" y="2139351"/>
            <a:ext cx="2579299" cy="2579299"/>
          </a:xfrm>
          <a:prstGeom prst="ellipse">
            <a:avLst/>
          </a:prstGeom>
          <a:noFill/>
          <a:ln w="25400">
            <a:solidFill>
              <a:srgbClr val="03A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398349" y="1396028"/>
            <a:ext cx="1834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rgb(3, 169, 244)</a:t>
            </a:r>
          </a:p>
        </p:txBody>
      </p:sp>
      <p:sp>
        <p:nvSpPr>
          <p:cNvPr id="13" name="타원 12"/>
          <p:cNvSpPr/>
          <p:nvPr/>
        </p:nvSpPr>
        <p:spPr>
          <a:xfrm flipH="1">
            <a:off x="5916282" y="3249282"/>
            <a:ext cx="359435" cy="359435"/>
          </a:xfrm>
          <a:prstGeom prst="ellipse">
            <a:avLst/>
          </a:prstGeom>
          <a:solidFill>
            <a:srgbClr val="03A9F4"/>
          </a:solidFill>
          <a:ln>
            <a:solidFill>
              <a:srgbClr val="03A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각 삼각형 4"/>
          <p:cNvSpPr/>
          <p:nvPr/>
        </p:nvSpPr>
        <p:spPr>
          <a:xfrm>
            <a:off x="4086224" y="2139351"/>
            <a:ext cx="2009775" cy="2009775"/>
          </a:xfrm>
          <a:prstGeom prst="rtTriangle">
            <a:avLst/>
          </a:prstGeom>
          <a:solidFill>
            <a:srgbClr val="373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16200000">
            <a:off x="6096002" y="2139350"/>
            <a:ext cx="2009775" cy="2009775"/>
          </a:xfrm>
          <a:prstGeom prst="rtTriangle">
            <a:avLst/>
          </a:prstGeom>
          <a:solidFill>
            <a:srgbClr val="373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86224" y="4022066"/>
            <a:ext cx="4019554" cy="1943100"/>
          </a:xfrm>
          <a:prstGeom prst="rect">
            <a:avLst/>
          </a:prstGeom>
          <a:solidFill>
            <a:srgbClr val="373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924836" y="2781117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9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70448" y="2096612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68988" y="2289514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34413" y="2494540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8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62098" y="2151016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24836" y="2781117"/>
            <a:ext cx="4511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rgbClr val="03A9F4"/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9</a:t>
            </a:r>
            <a:endParaRPr lang="ko-KR" altLang="en-US" dirty="0">
              <a:ln>
                <a:solidFill>
                  <a:srgbClr val="03A9F4"/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870448" y="2096612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68988" y="2289514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34413" y="2494540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8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62098" y="2151016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80658" y="2151016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73768" y="2289514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08123" y="2494540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815719" y="2774905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6" name="이등변 삼각형 25"/>
          <p:cNvSpPr/>
          <p:nvPr/>
        </p:nvSpPr>
        <p:spPr>
          <a:xfrm rot="4080000">
            <a:off x="6339492" y="2945756"/>
            <a:ext cx="279996" cy="714831"/>
          </a:xfrm>
          <a:prstGeom prst="triangle">
            <a:avLst/>
          </a:prstGeom>
          <a:solidFill>
            <a:srgbClr val="03A9F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80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8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806351" y="2139351"/>
            <a:ext cx="2579299" cy="2579299"/>
          </a:xfrm>
          <a:prstGeom prst="ellipse">
            <a:avLst/>
          </a:prstGeom>
          <a:noFill/>
          <a:ln w="25400">
            <a:solidFill>
              <a:srgbClr val="03A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398349" y="1396028"/>
            <a:ext cx="1834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rgb(3, 169, 244)</a:t>
            </a:r>
          </a:p>
        </p:txBody>
      </p:sp>
      <p:sp>
        <p:nvSpPr>
          <p:cNvPr id="13" name="타원 12"/>
          <p:cNvSpPr/>
          <p:nvPr/>
        </p:nvSpPr>
        <p:spPr>
          <a:xfrm flipH="1">
            <a:off x="5916282" y="3249282"/>
            <a:ext cx="359435" cy="359435"/>
          </a:xfrm>
          <a:prstGeom prst="ellipse">
            <a:avLst/>
          </a:prstGeom>
          <a:solidFill>
            <a:srgbClr val="03A9F4"/>
          </a:solidFill>
          <a:ln>
            <a:solidFill>
              <a:srgbClr val="03A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각 삼각형 4"/>
          <p:cNvSpPr/>
          <p:nvPr/>
        </p:nvSpPr>
        <p:spPr>
          <a:xfrm>
            <a:off x="4086224" y="2139351"/>
            <a:ext cx="2009775" cy="2009775"/>
          </a:xfrm>
          <a:prstGeom prst="rtTriangle">
            <a:avLst/>
          </a:prstGeom>
          <a:solidFill>
            <a:srgbClr val="373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16200000">
            <a:off x="6096002" y="2139350"/>
            <a:ext cx="2009775" cy="2009775"/>
          </a:xfrm>
          <a:prstGeom prst="rtTriangle">
            <a:avLst/>
          </a:prstGeom>
          <a:solidFill>
            <a:srgbClr val="373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86224" y="4022066"/>
            <a:ext cx="4019554" cy="1943100"/>
          </a:xfrm>
          <a:prstGeom prst="rect">
            <a:avLst/>
          </a:prstGeom>
          <a:solidFill>
            <a:srgbClr val="373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3060000">
            <a:off x="6219524" y="2852453"/>
            <a:ext cx="279996" cy="714831"/>
          </a:xfrm>
          <a:prstGeom prst="triangle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924836" y="2781117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9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70448" y="2096612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68988" y="2289514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4413" y="2494540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8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62098" y="2151016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24836" y="2781117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9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70448" y="2096612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68988" y="2289514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34413" y="2494540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rgbClr val="03A9F4"/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8</a:t>
            </a:r>
            <a:endParaRPr lang="ko-KR" altLang="en-US" dirty="0">
              <a:ln>
                <a:solidFill>
                  <a:srgbClr val="03A9F4"/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62098" y="2151016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80658" y="2151016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73768" y="2289514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08123" y="2494540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15719" y="2774905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037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8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806351" y="2139351"/>
            <a:ext cx="2579299" cy="2579299"/>
          </a:xfrm>
          <a:prstGeom prst="ellipse">
            <a:avLst/>
          </a:prstGeom>
          <a:noFill/>
          <a:ln w="25400">
            <a:solidFill>
              <a:srgbClr val="03A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398349" y="1396028"/>
            <a:ext cx="1834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rgb(3, 169, 244)</a:t>
            </a:r>
          </a:p>
        </p:txBody>
      </p:sp>
      <p:sp>
        <p:nvSpPr>
          <p:cNvPr id="13" name="타원 12"/>
          <p:cNvSpPr/>
          <p:nvPr/>
        </p:nvSpPr>
        <p:spPr>
          <a:xfrm flipH="1">
            <a:off x="5916282" y="3249282"/>
            <a:ext cx="359435" cy="359435"/>
          </a:xfrm>
          <a:prstGeom prst="ellipse">
            <a:avLst/>
          </a:prstGeom>
          <a:solidFill>
            <a:srgbClr val="03A9F4"/>
          </a:solidFill>
          <a:ln>
            <a:solidFill>
              <a:srgbClr val="03A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각 삼각형 4"/>
          <p:cNvSpPr/>
          <p:nvPr/>
        </p:nvSpPr>
        <p:spPr>
          <a:xfrm>
            <a:off x="4086224" y="2139351"/>
            <a:ext cx="2009775" cy="2009775"/>
          </a:xfrm>
          <a:prstGeom prst="rtTriangle">
            <a:avLst/>
          </a:prstGeom>
          <a:solidFill>
            <a:srgbClr val="373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16200000">
            <a:off x="6096002" y="2139350"/>
            <a:ext cx="2009775" cy="2009775"/>
          </a:xfrm>
          <a:prstGeom prst="rtTriangle">
            <a:avLst/>
          </a:prstGeom>
          <a:solidFill>
            <a:srgbClr val="373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86224" y="4022066"/>
            <a:ext cx="4019554" cy="1943100"/>
          </a:xfrm>
          <a:prstGeom prst="rect">
            <a:avLst/>
          </a:prstGeom>
          <a:solidFill>
            <a:srgbClr val="373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2040000">
            <a:off x="6135720" y="2766136"/>
            <a:ext cx="279996" cy="714831"/>
          </a:xfrm>
          <a:prstGeom prst="triangle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924836" y="2781117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9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70448" y="2096612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68988" y="2289514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34413" y="2494540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8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62098" y="2151016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24836" y="2781117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9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70448" y="2096612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68988" y="2289514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rgbClr val="03A9F4"/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</a:t>
            </a:r>
            <a:endParaRPr lang="ko-KR" altLang="en-US" dirty="0">
              <a:ln>
                <a:solidFill>
                  <a:srgbClr val="03A9F4"/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34413" y="2494540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8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62098" y="2151016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80658" y="2151016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73768" y="2289514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08123" y="2494540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5719" y="2774905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447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8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806351" y="2139351"/>
            <a:ext cx="2579299" cy="2579299"/>
          </a:xfrm>
          <a:prstGeom prst="ellipse">
            <a:avLst/>
          </a:prstGeom>
          <a:noFill/>
          <a:ln w="25400">
            <a:solidFill>
              <a:srgbClr val="03A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398349" y="1396028"/>
            <a:ext cx="1834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rgb(3, 169, 244)</a:t>
            </a:r>
          </a:p>
        </p:txBody>
      </p:sp>
      <p:sp>
        <p:nvSpPr>
          <p:cNvPr id="13" name="타원 12"/>
          <p:cNvSpPr/>
          <p:nvPr/>
        </p:nvSpPr>
        <p:spPr>
          <a:xfrm flipH="1">
            <a:off x="5916282" y="3249282"/>
            <a:ext cx="359435" cy="359435"/>
          </a:xfrm>
          <a:prstGeom prst="ellipse">
            <a:avLst/>
          </a:prstGeom>
          <a:solidFill>
            <a:srgbClr val="03A9F4"/>
          </a:solidFill>
          <a:ln>
            <a:solidFill>
              <a:srgbClr val="03A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각 삼각형 4"/>
          <p:cNvSpPr/>
          <p:nvPr/>
        </p:nvSpPr>
        <p:spPr>
          <a:xfrm>
            <a:off x="4086224" y="2139351"/>
            <a:ext cx="2009775" cy="2009775"/>
          </a:xfrm>
          <a:prstGeom prst="rtTriangle">
            <a:avLst/>
          </a:prstGeom>
          <a:solidFill>
            <a:srgbClr val="373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16200000">
            <a:off x="6096002" y="2139350"/>
            <a:ext cx="2009775" cy="2009775"/>
          </a:xfrm>
          <a:prstGeom prst="rtTriangle">
            <a:avLst/>
          </a:prstGeom>
          <a:solidFill>
            <a:srgbClr val="373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86224" y="4022066"/>
            <a:ext cx="4019554" cy="1943100"/>
          </a:xfrm>
          <a:prstGeom prst="rect">
            <a:avLst/>
          </a:prstGeom>
          <a:solidFill>
            <a:srgbClr val="373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1020000">
            <a:off x="6047878" y="2727103"/>
            <a:ext cx="279996" cy="714831"/>
          </a:xfrm>
          <a:prstGeom prst="triangle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924836" y="2781117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9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70448" y="2096612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68988" y="2289514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34413" y="2494540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8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62098" y="2151016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24836" y="2781117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9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70448" y="2096612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68988" y="2289514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34413" y="2494540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8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62098" y="2151016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rgbClr val="03A9F4"/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</a:t>
            </a:r>
            <a:endParaRPr lang="ko-KR" altLang="en-US" dirty="0">
              <a:ln>
                <a:solidFill>
                  <a:srgbClr val="03A9F4"/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0658" y="2151016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73768" y="2289514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08123" y="2494540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15719" y="2774905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80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8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806351" y="2139351"/>
            <a:ext cx="2579299" cy="2579299"/>
          </a:xfrm>
          <a:prstGeom prst="ellipse">
            <a:avLst/>
          </a:prstGeom>
          <a:noFill/>
          <a:ln w="25400">
            <a:solidFill>
              <a:srgbClr val="03A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398349" y="1396028"/>
            <a:ext cx="1834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rgb(3, 169, 244)</a:t>
            </a:r>
          </a:p>
        </p:txBody>
      </p:sp>
      <p:sp>
        <p:nvSpPr>
          <p:cNvPr id="13" name="타원 12"/>
          <p:cNvSpPr/>
          <p:nvPr/>
        </p:nvSpPr>
        <p:spPr>
          <a:xfrm flipH="1">
            <a:off x="5916282" y="3249282"/>
            <a:ext cx="359435" cy="359435"/>
          </a:xfrm>
          <a:prstGeom prst="ellipse">
            <a:avLst/>
          </a:prstGeom>
          <a:solidFill>
            <a:srgbClr val="03A9F4"/>
          </a:solidFill>
          <a:ln>
            <a:solidFill>
              <a:srgbClr val="03A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각 삼각형 4"/>
          <p:cNvSpPr/>
          <p:nvPr/>
        </p:nvSpPr>
        <p:spPr>
          <a:xfrm>
            <a:off x="4086224" y="2139351"/>
            <a:ext cx="2009775" cy="2009775"/>
          </a:xfrm>
          <a:prstGeom prst="rtTriangle">
            <a:avLst/>
          </a:prstGeom>
          <a:solidFill>
            <a:srgbClr val="373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16200000">
            <a:off x="6096002" y="2139350"/>
            <a:ext cx="2009775" cy="2009775"/>
          </a:xfrm>
          <a:prstGeom prst="rtTriangle">
            <a:avLst/>
          </a:prstGeom>
          <a:solidFill>
            <a:srgbClr val="373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86224" y="4022066"/>
            <a:ext cx="4019554" cy="1943100"/>
          </a:xfrm>
          <a:prstGeom prst="rect">
            <a:avLst/>
          </a:prstGeom>
          <a:solidFill>
            <a:srgbClr val="373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>
            <a:off x="5956002" y="2714169"/>
            <a:ext cx="279996" cy="714831"/>
          </a:xfrm>
          <a:prstGeom prst="triangle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924836" y="2781117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9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70448" y="2096612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68988" y="2289514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34413" y="2494540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8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62098" y="2151016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24836" y="2781117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9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70448" y="2096612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rgbClr val="03A9F4"/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endParaRPr lang="ko-KR" altLang="en-US" dirty="0">
              <a:ln>
                <a:solidFill>
                  <a:srgbClr val="03A9F4"/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68988" y="2289514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34413" y="2494540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8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62098" y="2151016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80658" y="2151016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73768" y="2289514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08123" y="2494540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15719" y="2774905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967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8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806351" y="2139351"/>
            <a:ext cx="2579299" cy="2579299"/>
          </a:xfrm>
          <a:prstGeom prst="ellipse">
            <a:avLst/>
          </a:prstGeom>
          <a:noFill/>
          <a:ln w="25400">
            <a:solidFill>
              <a:srgbClr val="03A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398349" y="1396028"/>
            <a:ext cx="1834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rgb(3, 169, 244)</a:t>
            </a:r>
          </a:p>
        </p:txBody>
      </p:sp>
      <p:sp>
        <p:nvSpPr>
          <p:cNvPr id="13" name="타원 12"/>
          <p:cNvSpPr/>
          <p:nvPr/>
        </p:nvSpPr>
        <p:spPr>
          <a:xfrm flipH="1">
            <a:off x="5916282" y="3249282"/>
            <a:ext cx="359435" cy="359435"/>
          </a:xfrm>
          <a:prstGeom prst="ellipse">
            <a:avLst/>
          </a:prstGeom>
          <a:solidFill>
            <a:srgbClr val="03A9F4"/>
          </a:solidFill>
          <a:ln>
            <a:solidFill>
              <a:srgbClr val="03A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각 삼각형 4"/>
          <p:cNvSpPr/>
          <p:nvPr/>
        </p:nvSpPr>
        <p:spPr>
          <a:xfrm>
            <a:off x="4086224" y="2139351"/>
            <a:ext cx="2009775" cy="2009775"/>
          </a:xfrm>
          <a:prstGeom prst="rtTriangle">
            <a:avLst/>
          </a:prstGeom>
          <a:solidFill>
            <a:srgbClr val="373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16200000">
            <a:off x="6096002" y="2139350"/>
            <a:ext cx="2009775" cy="2009775"/>
          </a:xfrm>
          <a:prstGeom prst="rtTriangle">
            <a:avLst/>
          </a:prstGeom>
          <a:solidFill>
            <a:srgbClr val="373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86224" y="4022066"/>
            <a:ext cx="4019554" cy="1943100"/>
          </a:xfrm>
          <a:prstGeom prst="rect">
            <a:avLst/>
          </a:prstGeom>
          <a:solidFill>
            <a:srgbClr val="373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20580000" flipH="1">
            <a:off x="5851664" y="2727104"/>
            <a:ext cx="279996" cy="714831"/>
          </a:xfrm>
          <a:prstGeom prst="triangle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924836" y="2781117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9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70448" y="2096612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68988" y="2289514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34413" y="2494540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8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62098" y="2151016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80658" y="2151016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rgbClr val="03A9F4"/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  <a:endParaRPr lang="ko-KR" altLang="en-US" dirty="0">
              <a:ln>
                <a:solidFill>
                  <a:srgbClr val="03A9F4"/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73768" y="2289514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08123" y="2494540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15719" y="2774905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89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38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806351" y="2139351"/>
            <a:ext cx="2579299" cy="2579299"/>
          </a:xfrm>
          <a:prstGeom prst="ellipse">
            <a:avLst/>
          </a:prstGeom>
          <a:noFill/>
          <a:ln w="25400">
            <a:solidFill>
              <a:srgbClr val="03A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398349" y="1396028"/>
            <a:ext cx="1834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rgb(3, 169, 244)</a:t>
            </a:r>
          </a:p>
        </p:txBody>
      </p:sp>
      <p:sp>
        <p:nvSpPr>
          <p:cNvPr id="13" name="타원 12"/>
          <p:cNvSpPr/>
          <p:nvPr/>
        </p:nvSpPr>
        <p:spPr>
          <a:xfrm flipH="1">
            <a:off x="5916282" y="3249282"/>
            <a:ext cx="359435" cy="359435"/>
          </a:xfrm>
          <a:prstGeom prst="ellipse">
            <a:avLst/>
          </a:prstGeom>
          <a:solidFill>
            <a:srgbClr val="03A9F4"/>
          </a:solidFill>
          <a:ln>
            <a:solidFill>
              <a:srgbClr val="03A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각 삼각형 4"/>
          <p:cNvSpPr/>
          <p:nvPr/>
        </p:nvSpPr>
        <p:spPr>
          <a:xfrm>
            <a:off x="4086224" y="2139351"/>
            <a:ext cx="2009775" cy="2009775"/>
          </a:xfrm>
          <a:prstGeom prst="rtTriangle">
            <a:avLst/>
          </a:prstGeom>
          <a:solidFill>
            <a:srgbClr val="373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16200000">
            <a:off x="6096002" y="2139350"/>
            <a:ext cx="2009775" cy="2009775"/>
          </a:xfrm>
          <a:prstGeom prst="rtTriangle">
            <a:avLst/>
          </a:prstGeom>
          <a:solidFill>
            <a:srgbClr val="373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86224" y="4022066"/>
            <a:ext cx="4019554" cy="1943100"/>
          </a:xfrm>
          <a:prstGeom prst="rect">
            <a:avLst/>
          </a:prstGeom>
          <a:solidFill>
            <a:srgbClr val="373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19560000" flipH="1">
            <a:off x="5769960" y="2766136"/>
            <a:ext cx="279996" cy="714831"/>
          </a:xfrm>
          <a:prstGeom prst="triangle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924836" y="2781117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9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70448" y="2096612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68988" y="2289514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7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34413" y="2494540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8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62098" y="2151016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80658" y="2151016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73768" y="2289514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rgbClr val="03A9F4"/>
                  </a:solidFill>
                </a:ln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endParaRPr lang="ko-KR" altLang="en-US" dirty="0">
              <a:ln>
                <a:solidFill>
                  <a:srgbClr val="03A9F4"/>
                </a:solidFill>
              </a:ln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08123" y="2494540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15719" y="2774905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830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192</Words>
  <Application>Microsoft Office PowerPoint</Application>
  <PresentationFormat>와이드스크린</PresentationFormat>
  <Paragraphs>143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나눔스퀘어라운드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 주일</dc:creator>
  <cp:lastModifiedBy>구 주일</cp:lastModifiedBy>
  <cp:revision>24</cp:revision>
  <dcterms:created xsi:type="dcterms:W3CDTF">2019-09-26T06:35:30Z</dcterms:created>
  <dcterms:modified xsi:type="dcterms:W3CDTF">2019-09-27T09:33:48Z</dcterms:modified>
</cp:coreProperties>
</file>