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6" r:id="rId2"/>
    <p:sldId id="278" r:id="rId3"/>
    <p:sldId id="277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88" r:id="rId15"/>
    <p:sldId id="28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D0B8-5A52-4500-A57C-3C5B67571018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8E3A-514C-4721-81D6-EC9B4D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8E3A-514C-4721-81D6-EC9B4D2AC6C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428"/>
            <a:ext cx="12192000" cy="16935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64428"/>
          </a:xfrm>
          <a:prstGeom prst="rect">
            <a:avLst/>
          </a:prstGeom>
        </p:spPr>
      </p:pic>
      <p:grpSp>
        <p:nvGrpSpPr>
          <p:cNvPr id="11" name="群組 10"/>
          <p:cNvGrpSpPr/>
          <p:nvPr userDrawn="1"/>
        </p:nvGrpSpPr>
        <p:grpSpPr>
          <a:xfrm>
            <a:off x="0" y="5825881"/>
            <a:ext cx="12201714" cy="501002"/>
            <a:chOff x="0" y="5825881"/>
            <a:chExt cx="12201714" cy="501002"/>
          </a:xfrm>
          <a:effectLst/>
        </p:grpSpPr>
        <p:cxnSp>
          <p:nvCxnSpPr>
            <p:cNvPr id="12" name="直線接點 14"/>
            <p:cNvCxnSpPr/>
            <p:nvPr/>
          </p:nvCxnSpPr>
          <p:spPr>
            <a:xfrm>
              <a:off x="0" y="6313805"/>
              <a:ext cx="8774906" cy="13078"/>
            </a:xfrm>
            <a:prstGeom prst="curvedConnector3">
              <a:avLst>
                <a:gd name="adj1" fmla="val 47811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921810" y="6323302"/>
              <a:ext cx="22799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線接點 25"/>
            <p:cNvCxnSpPr/>
            <p:nvPr/>
          </p:nvCxnSpPr>
          <p:spPr>
            <a:xfrm flipV="1">
              <a:off x="8773254" y="5825881"/>
              <a:ext cx="1154906" cy="501002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663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6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50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900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114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87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2" name="群組 11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4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400" y="50245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42862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1265061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4214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1264135"/>
            <a:ext cx="5183188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3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0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335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9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839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46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645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2890-F69D-449F-B0CE-0F9649D5B9FA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63nnn/1A2B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1A2B – </a:t>
            </a:r>
            <a:r>
              <a:rPr lang="zh-TW" altLang="en-US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猜數字遊戲༟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3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可隨機也可以自訂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0~9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裡面抽四次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出題方式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" y="744548"/>
            <a:ext cx="4999816" cy="38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96" y="708820"/>
            <a:ext cx="344853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下課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1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TW" sz="2400">
                <a:hlinkClick r:id="rId2"/>
              </a:rPr>
              <a:t>63nnn/1A2B: ASS_final (github.com)</a:t>
            </a:r>
            <a:endParaRPr lang="zh-TW" altLang="en-US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8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36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113086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5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設定一組四碼的數字作為謎底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玩家在猜的過程中。每猜一組數，出數者就要根據這個數字給出提示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_A_B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形式呈現，直到猜中為止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表示位置正確的數的個數，而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表示數字正確而位置不對的數的個數。</a:t>
            </a:r>
          </a:p>
        </p:txBody>
      </p:sp>
    </p:spTree>
    <p:extLst>
      <p:ext uri="{BB962C8B-B14F-4D97-AF65-F5344CB8AC3E}">
        <p14:creationId xmlns:p14="http://schemas.microsoft.com/office/powerpoint/2010/main" val="30445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基本版</a:t>
            </a:r>
          </a:p>
        </p:txBody>
      </p:sp>
      <p:sp>
        <p:nvSpPr>
          <p:cNvPr id="13" name="流程圖: 決策 12"/>
          <p:cNvSpPr/>
          <p:nvPr/>
        </p:nvSpPr>
        <p:spPr>
          <a:xfrm>
            <a:off x="6572282" y="2695894"/>
            <a:ext cx="2077880" cy="1220526"/>
          </a:xfrm>
          <a:prstGeom prst="flowChartDecision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流程圖: 人工輸入 14"/>
          <p:cNvSpPr/>
          <p:nvPr/>
        </p:nvSpPr>
        <p:spPr>
          <a:xfrm>
            <a:off x="3711746" y="2695894"/>
            <a:ext cx="1677578" cy="1220526"/>
          </a:xfrm>
          <a:prstGeom prst="flowChartManualIn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玩家猜數字</a:t>
            </a:r>
          </a:p>
        </p:txBody>
      </p:sp>
      <p:sp>
        <p:nvSpPr>
          <p:cNvPr id="17" name="流程圖: 資料 16"/>
          <p:cNvSpPr/>
          <p:nvPr/>
        </p:nvSpPr>
        <p:spPr>
          <a:xfrm>
            <a:off x="9833120" y="2695894"/>
            <a:ext cx="1895000" cy="1220526"/>
          </a:xfrm>
          <a:prstGeom prst="flowChartInputOut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</a:t>
            </a:r>
          </a:p>
        </p:txBody>
      </p:sp>
      <p:sp>
        <p:nvSpPr>
          <p:cNvPr id="16" name="流程圖: 文件 15"/>
          <p:cNvSpPr/>
          <p:nvPr/>
        </p:nvSpPr>
        <p:spPr>
          <a:xfrm>
            <a:off x="470501" y="2695894"/>
            <a:ext cx="1895000" cy="1220526"/>
          </a:xfrm>
          <a:prstGeom prst="flowChartDocumen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生成數字</a:t>
            </a:r>
          </a:p>
        </p:txBody>
      </p:sp>
      <p:cxnSp>
        <p:nvCxnSpPr>
          <p:cNvPr id="21" name="直線單箭頭接點 20"/>
          <p:cNvCxnSpPr>
            <a:stCxn id="16" idx="3"/>
            <a:endCxn id="15" idx="1"/>
          </p:cNvCxnSpPr>
          <p:nvPr/>
        </p:nvCxnSpPr>
        <p:spPr>
          <a:xfrm>
            <a:off x="2365501" y="3306157"/>
            <a:ext cx="1346245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3" idx="1"/>
          </p:cNvCxnSpPr>
          <p:nvPr/>
        </p:nvCxnSpPr>
        <p:spPr>
          <a:xfrm>
            <a:off x="5389324" y="3306157"/>
            <a:ext cx="11829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3"/>
            <a:endCxn id="17" idx="2"/>
          </p:cNvCxnSpPr>
          <p:nvPr/>
        </p:nvCxnSpPr>
        <p:spPr>
          <a:xfrm>
            <a:off x="8650162" y="3306157"/>
            <a:ext cx="13724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3" idx="0"/>
            <a:endCxn id="15" idx="0"/>
          </p:cNvCxnSpPr>
          <p:nvPr/>
        </p:nvCxnSpPr>
        <p:spPr>
          <a:xfrm rot="16200000" flipH="1" flipV="1">
            <a:off x="6019852" y="1226576"/>
            <a:ext cx="122053" cy="3060687"/>
          </a:xfrm>
          <a:prstGeom prst="bentConnector3">
            <a:avLst>
              <a:gd name="adj1" fmla="val -829453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823464" y="2816360"/>
            <a:ext cx="83635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全對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650274" y="1132273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沒猜對繼續猜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750349" y="2207681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4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導入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random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模組，用他生成隨機數的函數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從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到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9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中隨機選擇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個不同的數字組成一個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list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a, b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用來計算答案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用來記錄比較的位置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依序比較猜測的數字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沒有全對就重新猜一次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8" y="660351"/>
            <a:ext cx="3615370" cy="40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問題？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輸入英文字、不是輸入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個字咧？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多人玩怎麼要怎麼玩？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想看之前猜過得看不到，能不能整理得方便看一點？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不能重複數字太簡單？</a:t>
            </a:r>
          </a:p>
        </p:txBody>
      </p:sp>
    </p:spTree>
    <p:extLst>
      <p:ext uri="{BB962C8B-B14F-4D97-AF65-F5344CB8AC3E}">
        <p14:creationId xmlns:p14="http://schemas.microsoft.com/office/powerpoint/2010/main" val="8541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兩個判斷式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第一個判斷長度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第二個判斷是不是數字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全都符合才會過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輸入檢查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6" y="1570967"/>
            <a:ext cx="5084758" cy="21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4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就這樣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記得要輪流玩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剩下的是魔法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多人遊戲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5" y="2509295"/>
            <a:ext cx="547763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沒有人這樣寫程式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但比較好看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0" y="1373443"/>
            <a:ext cx="5368450" cy="25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265</Words>
  <Application>Microsoft Office PowerPoint</Application>
  <PresentationFormat>寬螢幕</PresentationFormat>
  <Paragraphs>49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遊戲介紹 – 規則</vt:lpstr>
      <vt:lpstr>流程圖 – 基本版</vt:lpstr>
      <vt:lpstr>程式碼</vt:lpstr>
      <vt:lpstr>程式碼</vt:lpstr>
      <vt:lpstr>問題？</vt:lpstr>
      <vt:lpstr>輸入檢查</vt:lpstr>
      <vt:lpstr>多人遊戲</vt:lpstr>
      <vt:lpstr>顯示</vt:lpstr>
      <vt:lpstr>出題方式</vt:lpstr>
      <vt:lpstr>Demo</vt:lpstr>
      <vt:lpstr>PowerPoint 簡報</vt:lpstr>
      <vt:lpstr>GitHub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巧玲 張</dc:creator>
  <cp:lastModifiedBy>Sean</cp:lastModifiedBy>
  <cp:revision>94</cp:revision>
  <dcterms:created xsi:type="dcterms:W3CDTF">2023-05-22T08:49:43Z</dcterms:created>
  <dcterms:modified xsi:type="dcterms:W3CDTF">2024-06-11T17:00:29Z</dcterms:modified>
</cp:coreProperties>
</file>