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76" r:id="rId2"/>
    <p:sldId id="278" r:id="rId3"/>
    <p:sldId id="277" r:id="rId4"/>
    <p:sldId id="279" r:id="rId5"/>
    <p:sldId id="283" r:id="rId6"/>
    <p:sldId id="282" r:id="rId7"/>
    <p:sldId id="284" r:id="rId8"/>
    <p:sldId id="285" r:id="rId9"/>
    <p:sldId id="286" r:id="rId10"/>
    <p:sldId id="287" r:id="rId11"/>
    <p:sldId id="289" r:id="rId12"/>
    <p:sldId id="290" r:id="rId13"/>
    <p:sldId id="288" r:id="rId14"/>
    <p:sldId id="281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9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0D0B8-5A52-4500-A57C-3C5B67571018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78E3A-514C-4721-81D6-EC9B4D2AC6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67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78E3A-514C-4721-81D6-EC9B4D2AC6C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43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2890-F69D-449F-B0CE-0F9649D5B9FA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4428"/>
            <a:ext cx="12192000" cy="169357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164428"/>
          </a:xfrm>
          <a:prstGeom prst="rect">
            <a:avLst/>
          </a:prstGeom>
        </p:spPr>
      </p:pic>
      <p:grpSp>
        <p:nvGrpSpPr>
          <p:cNvPr id="11" name="群組 10"/>
          <p:cNvGrpSpPr/>
          <p:nvPr userDrawn="1"/>
        </p:nvGrpSpPr>
        <p:grpSpPr>
          <a:xfrm>
            <a:off x="0" y="5825881"/>
            <a:ext cx="12201714" cy="501002"/>
            <a:chOff x="0" y="5825881"/>
            <a:chExt cx="12201714" cy="501002"/>
          </a:xfrm>
          <a:effectLst/>
        </p:grpSpPr>
        <p:cxnSp>
          <p:nvCxnSpPr>
            <p:cNvPr id="12" name="直線接點 14"/>
            <p:cNvCxnSpPr/>
            <p:nvPr/>
          </p:nvCxnSpPr>
          <p:spPr>
            <a:xfrm>
              <a:off x="0" y="6313805"/>
              <a:ext cx="8774906" cy="13078"/>
            </a:xfrm>
            <a:prstGeom prst="curvedConnector3">
              <a:avLst>
                <a:gd name="adj1" fmla="val 47811"/>
              </a:avLst>
            </a:prstGeom>
            <a:ln>
              <a:solidFill>
                <a:schemeClr val="bg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H="1">
              <a:off x="9921810" y="6323302"/>
              <a:ext cx="22799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直線接點 25"/>
            <p:cNvCxnSpPr/>
            <p:nvPr/>
          </p:nvCxnSpPr>
          <p:spPr>
            <a:xfrm flipV="1">
              <a:off x="8773254" y="5825881"/>
              <a:ext cx="1154906" cy="501002"/>
            </a:xfrm>
            <a:prstGeom prst="straightConnector1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063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2890-F69D-449F-B0CE-0F9649D5B9FA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群組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5335804"/>
            </a:xfrm>
            <a:prstGeom prst="rect">
              <a:avLst/>
            </a:prstGeom>
          </p:spPr>
        </p:pic>
        <p:grpSp>
          <p:nvGrpSpPr>
            <p:cNvPr id="9" name="群組 8"/>
            <p:cNvGrpSpPr/>
            <p:nvPr/>
          </p:nvGrpSpPr>
          <p:grpSpPr>
            <a:xfrm>
              <a:off x="0" y="5335804"/>
              <a:ext cx="12192000" cy="1522196"/>
              <a:chOff x="0" y="5164428"/>
              <a:chExt cx="12192000" cy="1693572"/>
            </a:xfrm>
          </p:grpSpPr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64428"/>
                <a:ext cx="12192000" cy="1693572"/>
              </a:xfrm>
              <a:prstGeom prst="rect">
                <a:avLst/>
              </a:prstGeom>
            </p:spPr>
          </p:pic>
          <p:cxnSp>
            <p:nvCxnSpPr>
              <p:cNvPr id="11" name="直線接點 14"/>
              <p:cNvCxnSpPr/>
              <p:nvPr/>
            </p:nvCxnSpPr>
            <p:spPr>
              <a:xfrm>
                <a:off x="0" y="6313805"/>
                <a:ext cx="12192000" cy="1817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6663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2890-F69D-449F-B0CE-0F9649D5B9FA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2" name="群組 1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5335804"/>
            </a:xfrm>
            <a:prstGeom prst="rect">
              <a:avLst/>
            </a:prstGeom>
          </p:spPr>
        </p:pic>
        <p:grpSp>
          <p:nvGrpSpPr>
            <p:cNvPr id="14" name="群組 13"/>
            <p:cNvGrpSpPr/>
            <p:nvPr/>
          </p:nvGrpSpPr>
          <p:grpSpPr>
            <a:xfrm>
              <a:off x="0" y="5335804"/>
              <a:ext cx="12192000" cy="1522196"/>
              <a:chOff x="0" y="5164428"/>
              <a:chExt cx="12192000" cy="1693572"/>
            </a:xfrm>
          </p:grpSpPr>
          <p:pic>
            <p:nvPicPr>
              <p:cNvPr id="15" name="圖片 14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64428"/>
                <a:ext cx="12192000" cy="1693572"/>
              </a:xfrm>
              <a:prstGeom prst="rect">
                <a:avLst/>
              </a:prstGeom>
            </p:spPr>
          </p:pic>
          <p:cxnSp>
            <p:nvCxnSpPr>
              <p:cNvPr id="16" name="直線接點 14"/>
              <p:cNvCxnSpPr/>
              <p:nvPr/>
            </p:nvCxnSpPr>
            <p:spPr>
              <a:xfrm>
                <a:off x="0" y="6313805"/>
                <a:ext cx="12192000" cy="1817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9507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2890-F69D-449F-B0CE-0F9649D5B9FA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群組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5335804"/>
            </a:xfrm>
            <a:prstGeom prst="rect">
              <a:avLst/>
            </a:prstGeom>
          </p:spPr>
        </p:pic>
        <p:grpSp>
          <p:nvGrpSpPr>
            <p:cNvPr id="9" name="群組 8"/>
            <p:cNvGrpSpPr/>
            <p:nvPr/>
          </p:nvGrpSpPr>
          <p:grpSpPr>
            <a:xfrm>
              <a:off x="0" y="5335804"/>
              <a:ext cx="12192000" cy="1522196"/>
              <a:chOff x="0" y="5164428"/>
              <a:chExt cx="12192000" cy="1693572"/>
            </a:xfrm>
          </p:grpSpPr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64428"/>
                <a:ext cx="12192000" cy="1693572"/>
              </a:xfrm>
              <a:prstGeom prst="rect">
                <a:avLst/>
              </a:prstGeom>
            </p:spPr>
          </p:pic>
          <p:cxnSp>
            <p:nvCxnSpPr>
              <p:cNvPr id="11" name="直線接點 14"/>
              <p:cNvCxnSpPr/>
              <p:nvPr/>
            </p:nvCxnSpPr>
            <p:spPr>
              <a:xfrm>
                <a:off x="0" y="6313805"/>
                <a:ext cx="12192000" cy="1817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3900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2890-F69D-449F-B0CE-0F9649D5B9FA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群組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5335804"/>
            </a:xfrm>
            <a:prstGeom prst="rect">
              <a:avLst/>
            </a:prstGeom>
          </p:spPr>
        </p:pic>
        <p:grpSp>
          <p:nvGrpSpPr>
            <p:cNvPr id="9" name="群組 8"/>
            <p:cNvGrpSpPr/>
            <p:nvPr/>
          </p:nvGrpSpPr>
          <p:grpSpPr>
            <a:xfrm>
              <a:off x="0" y="5335804"/>
              <a:ext cx="12192000" cy="1522196"/>
              <a:chOff x="0" y="5164428"/>
              <a:chExt cx="12192000" cy="1693572"/>
            </a:xfrm>
          </p:grpSpPr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64428"/>
                <a:ext cx="12192000" cy="1693572"/>
              </a:xfrm>
              <a:prstGeom prst="rect">
                <a:avLst/>
              </a:prstGeom>
            </p:spPr>
          </p:pic>
          <p:cxnSp>
            <p:nvCxnSpPr>
              <p:cNvPr id="11" name="直線接點 14"/>
              <p:cNvCxnSpPr/>
              <p:nvPr/>
            </p:nvCxnSpPr>
            <p:spPr>
              <a:xfrm>
                <a:off x="0" y="6313805"/>
                <a:ext cx="12192000" cy="1817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9114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2890-F69D-449F-B0CE-0F9649D5B9FA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群組 7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5335804"/>
            </a:xfrm>
            <a:prstGeom prst="rect">
              <a:avLst/>
            </a:prstGeom>
          </p:spPr>
        </p:pic>
        <p:grpSp>
          <p:nvGrpSpPr>
            <p:cNvPr id="10" name="群組 9"/>
            <p:cNvGrpSpPr/>
            <p:nvPr/>
          </p:nvGrpSpPr>
          <p:grpSpPr>
            <a:xfrm>
              <a:off x="0" y="5335804"/>
              <a:ext cx="12192000" cy="1522196"/>
              <a:chOff x="0" y="5164428"/>
              <a:chExt cx="12192000" cy="1693572"/>
            </a:xfrm>
          </p:grpSpPr>
          <p:pic>
            <p:nvPicPr>
              <p:cNvPr id="11" name="圖片 10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64428"/>
                <a:ext cx="12192000" cy="1693572"/>
              </a:xfrm>
              <a:prstGeom prst="rect">
                <a:avLst/>
              </a:prstGeom>
            </p:spPr>
          </p:pic>
          <p:cxnSp>
            <p:nvCxnSpPr>
              <p:cNvPr id="12" name="直線接點 14"/>
              <p:cNvCxnSpPr/>
              <p:nvPr/>
            </p:nvCxnSpPr>
            <p:spPr>
              <a:xfrm>
                <a:off x="0" y="6313805"/>
                <a:ext cx="12192000" cy="1817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1871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5335804"/>
            </a:xfrm>
            <a:prstGeom prst="rect">
              <a:avLst/>
            </a:prstGeom>
          </p:spPr>
        </p:pic>
        <p:grpSp>
          <p:nvGrpSpPr>
            <p:cNvPr id="12" name="群組 11"/>
            <p:cNvGrpSpPr/>
            <p:nvPr/>
          </p:nvGrpSpPr>
          <p:grpSpPr>
            <a:xfrm>
              <a:off x="0" y="5335804"/>
              <a:ext cx="12192000" cy="1522196"/>
              <a:chOff x="0" y="5164428"/>
              <a:chExt cx="12192000" cy="1693572"/>
            </a:xfrm>
          </p:grpSpPr>
          <p:pic>
            <p:nvPicPr>
              <p:cNvPr id="13" name="圖片 12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64428"/>
                <a:ext cx="12192000" cy="1693572"/>
              </a:xfrm>
              <a:prstGeom prst="rect">
                <a:avLst/>
              </a:prstGeom>
            </p:spPr>
          </p:pic>
          <p:cxnSp>
            <p:nvCxnSpPr>
              <p:cNvPr id="14" name="直線接點 14"/>
              <p:cNvCxnSpPr/>
              <p:nvPr/>
            </p:nvCxnSpPr>
            <p:spPr>
              <a:xfrm>
                <a:off x="0" y="6313805"/>
                <a:ext cx="12192000" cy="1817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3400" y="50245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42862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1265061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42143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1264135"/>
            <a:ext cx="5183188" cy="368458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2890-F69D-449F-B0CE-0F9649D5B9FA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23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2890-F69D-449F-B0CE-0F9649D5B9FA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5335804"/>
            </a:xfrm>
            <a:prstGeom prst="rect">
              <a:avLst/>
            </a:prstGeom>
          </p:spPr>
        </p:pic>
        <p:grpSp>
          <p:nvGrpSpPr>
            <p:cNvPr id="8" name="群組 7"/>
            <p:cNvGrpSpPr/>
            <p:nvPr/>
          </p:nvGrpSpPr>
          <p:grpSpPr>
            <a:xfrm>
              <a:off x="0" y="5335804"/>
              <a:ext cx="12192000" cy="1522196"/>
              <a:chOff x="0" y="5164428"/>
              <a:chExt cx="12192000" cy="1693572"/>
            </a:xfrm>
          </p:grpSpPr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64428"/>
                <a:ext cx="12192000" cy="1693572"/>
              </a:xfrm>
              <a:prstGeom prst="rect">
                <a:avLst/>
              </a:prstGeom>
            </p:spPr>
          </p:pic>
          <p:cxnSp>
            <p:nvCxnSpPr>
              <p:cNvPr id="10" name="直線接點 14"/>
              <p:cNvCxnSpPr/>
              <p:nvPr/>
            </p:nvCxnSpPr>
            <p:spPr>
              <a:xfrm>
                <a:off x="0" y="6313805"/>
                <a:ext cx="12192000" cy="1817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3335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2890-F69D-449F-B0CE-0F9649D5B9FA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5" name="群組 4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5335804"/>
            </a:xfrm>
            <a:prstGeom prst="rect">
              <a:avLst/>
            </a:prstGeom>
          </p:spPr>
        </p:pic>
        <p:grpSp>
          <p:nvGrpSpPr>
            <p:cNvPr id="7" name="群組 6"/>
            <p:cNvGrpSpPr/>
            <p:nvPr/>
          </p:nvGrpSpPr>
          <p:grpSpPr>
            <a:xfrm>
              <a:off x="0" y="5335804"/>
              <a:ext cx="12192000" cy="1522196"/>
              <a:chOff x="0" y="5164428"/>
              <a:chExt cx="12192000" cy="1693572"/>
            </a:xfrm>
          </p:grpSpPr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64428"/>
                <a:ext cx="12192000" cy="1693572"/>
              </a:xfrm>
              <a:prstGeom prst="rect">
                <a:avLst/>
              </a:prstGeom>
            </p:spPr>
          </p:pic>
          <p:cxnSp>
            <p:nvCxnSpPr>
              <p:cNvPr id="9" name="直線接點 14"/>
              <p:cNvCxnSpPr/>
              <p:nvPr/>
            </p:nvCxnSpPr>
            <p:spPr>
              <a:xfrm>
                <a:off x="0" y="6313805"/>
                <a:ext cx="12192000" cy="1817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8839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2890-F69D-449F-B0CE-0F9649D5B9FA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群組 7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5335804"/>
            </a:xfrm>
            <a:prstGeom prst="rect">
              <a:avLst/>
            </a:prstGeom>
          </p:spPr>
        </p:pic>
        <p:grpSp>
          <p:nvGrpSpPr>
            <p:cNvPr id="10" name="群組 9"/>
            <p:cNvGrpSpPr/>
            <p:nvPr/>
          </p:nvGrpSpPr>
          <p:grpSpPr>
            <a:xfrm>
              <a:off x="0" y="5335804"/>
              <a:ext cx="12192000" cy="1522196"/>
              <a:chOff x="0" y="5164428"/>
              <a:chExt cx="12192000" cy="1693572"/>
            </a:xfrm>
          </p:grpSpPr>
          <p:pic>
            <p:nvPicPr>
              <p:cNvPr id="11" name="圖片 10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64428"/>
                <a:ext cx="12192000" cy="1693572"/>
              </a:xfrm>
              <a:prstGeom prst="rect">
                <a:avLst/>
              </a:prstGeom>
            </p:spPr>
          </p:pic>
          <p:cxnSp>
            <p:nvCxnSpPr>
              <p:cNvPr id="12" name="直線接點 14"/>
              <p:cNvCxnSpPr/>
              <p:nvPr/>
            </p:nvCxnSpPr>
            <p:spPr>
              <a:xfrm>
                <a:off x="0" y="6313805"/>
                <a:ext cx="12192000" cy="1817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6464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2890-F69D-449F-B0CE-0F9649D5B9FA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群組 7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5335804"/>
            </a:xfrm>
            <a:prstGeom prst="rect">
              <a:avLst/>
            </a:prstGeom>
          </p:spPr>
        </p:pic>
        <p:grpSp>
          <p:nvGrpSpPr>
            <p:cNvPr id="10" name="群組 9"/>
            <p:cNvGrpSpPr/>
            <p:nvPr/>
          </p:nvGrpSpPr>
          <p:grpSpPr>
            <a:xfrm>
              <a:off x="0" y="5335804"/>
              <a:ext cx="12192000" cy="1522196"/>
              <a:chOff x="0" y="5164428"/>
              <a:chExt cx="12192000" cy="1693572"/>
            </a:xfrm>
          </p:grpSpPr>
          <p:pic>
            <p:nvPicPr>
              <p:cNvPr id="11" name="圖片 10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64428"/>
                <a:ext cx="12192000" cy="1693572"/>
              </a:xfrm>
              <a:prstGeom prst="rect">
                <a:avLst/>
              </a:prstGeom>
            </p:spPr>
          </p:pic>
          <p:cxnSp>
            <p:nvCxnSpPr>
              <p:cNvPr id="12" name="直線接點 14"/>
              <p:cNvCxnSpPr/>
              <p:nvPr/>
            </p:nvCxnSpPr>
            <p:spPr>
              <a:xfrm>
                <a:off x="0" y="6313805"/>
                <a:ext cx="12192000" cy="1817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8645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72890-F69D-449F-B0CE-0F9649D5B9FA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00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2194560" y="2495006"/>
            <a:ext cx="7942217" cy="1319348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sz="60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1A2B – </a:t>
            </a:r>
            <a:r>
              <a:rPr lang="zh-TW" altLang="en-US" sz="60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猜數字遊戲༟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632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6458199" y="421438"/>
            <a:ext cx="4611189" cy="4480560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可隨機也可以自訂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0~9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裡面抽四次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56462" y="5538651"/>
            <a:ext cx="10515600" cy="1084217"/>
          </a:xfr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出題方式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55" y="744548"/>
            <a:ext cx="4999816" cy="383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32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6462" y="5538651"/>
            <a:ext cx="10515600" cy="1084217"/>
          </a:xfr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888274" y="421438"/>
            <a:ext cx="10450286" cy="4480560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22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996" y="708820"/>
            <a:ext cx="3448531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5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2194560" y="2495006"/>
            <a:ext cx="7942217" cy="1319348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TW" altLang="en-US" sz="60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下課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312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363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1113086" y="421438"/>
            <a:ext cx="4611189" cy="4480560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6458199" y="421438"/>
            <a:ext cx="4611189" cy="4480560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56462" y="5538651"/>
            <a:ext cx="10515600" cy="1084217"/>
          </a:xfr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452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6462" y="5538651"/>
            <a:ext cx="10515600" cy="1084217"/>
          </a:xfr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遊戲介紹 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888274" y="421438"/>
            <a:ext cx="10450286" cy="4480560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設定一組四碼的數字作為謎底</a:t>
            </a:r>
            <a:endParaRPr lang="en-US" altLang="zh-TW" sz="22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玩家在猜的過程中。每猜一組數，出數者就要根據這個數字給出提示</a:t>
            </a:r>
            <a:endParaRPr lang="en-US" altLang="zh-TW" sz="22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提示以</a:t>
            </a:r>
            <a:r>
              <a:rPr lang="en-US" altLang="zh-TW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_A_B</a:t>
            </a:r>
            <a:r>
              <a:rPr lang="zh-TW" altLang="en-US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形式呈現，直到猜中為止</a:t>
            </a:r>
            <a:endParaRPr lang="en-US" altLang="zh-TW" sz="22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其中</a:t>
            </a:r>
            <a:r>
              <a:rPr lang="en-US" altLang="zh-TW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表示位置正確的數的個數，而</a:t>
            </a:r>
            <a:r>
              <a:rPr lang="en-US" altLang="zh-TW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表示數字正確而位置不對的數的個數。</a:t>
            </a:r>
          </a:p>
        </p:txBody>
      </p:sp>
    </p:spTree>
    <p:extLst>
      <p:ext uri="{BB962C8B-B14F-4D97-AF65-F5344CB8AC3E}">
        <p14:creationId xmlns:p14="http://schemas.microsoft.com/office/powerpoint/2010/main" val="304457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56462" y="5538651"/>
            <a:ext cx="10515600" cy="1084217"/>
          </a:xfr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 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基本版</a:t>
            </a:r>
          </a:p>
        </p:txBody>
      </p:sp>
      <p:sp>
        <p:nvSpPr>
          <p:cNvPr id="13" name="流程圖: 決策 12"/>
          <p:cNvSpPr/>
          <p:nvPr/>
        </p:nvSpPr>
        <p:spPr>
          <a:xfrm>
            <a:off x="6572282" y="2695894"/>
            <a:ext cx="2077880" cy="1220526"/>
          </a:xfrm>
          <a:prstGeom prst="flowChartDecision">
            <a:avLst/>
          </a:prstGeom>
          <a:solidFill>
            <a:srgbClr val="444654"/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幾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幾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流程圖: 人工輸入 14"/>
          <p:cNvSpPr/>
          <p:nvPr/>
        </p:nvSpPr>
        <p:spPr>
          <a:xfrm>
            <a:off x="3711746" y="2695894"/>
            <a:ext cx="1677578" cy="1220526"/>
          </a:xfrm>
          <a:prstGeom prst="flowChartManualInput">
            <a:avLst/>
          </a:prstGeom>
          <a:solidFill>
            <a:srgbClr val="444654"/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玩家猜數字</a:t>
            </a:r>
          </a:p>
        </p:txBody>
      </p:sp>
      <p:sp>
        <p:nvSpPr>
          <p:cNvPr id="17" name="流程圖: 資料 16"/>
          <p:cNvSpPr/>
          <p:nvPr/>
        </p:nvSpPr>
        <p:spPr>
          <a:xfrm>
            <a:off x="9833120" y="2695894"/>
            <a:ext cx="1895000" cy="1220526"/>
          </a:xfrm>
          <a:prstGeom prst="flowChartInputOutput">
            <a:avLst/>
          </a:prstGeom>
          <a:solidFill>
            <a:srgbClr val="444654"/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遊戲勝利</a:t>
            </a:r>
          </a:p>
        </p:txBody>
      </p:sp>
      <p:sp>
        <p:nvSpPr>
          <p:cNvPr id="16" name="流程圖: 文件 15"/>
          <p:cNvSpPr/>
          <p:nvPr/>
        </p:nvSpPr>
        <p:spPr>
          <a:xfrm>
            <a:off x="470501" y="2695894"/>
            <a:ext cx="1895000" cy="1220526"/>
          </a:xfrm>
          <a:prstGeom prst="flowChartDocument">
            <a:avLst/>
          </a:prstGeom>
          <a:solidFill>
            <a:srgbClr val="444654"/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遊戲開始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生成數字</a:t>
            </a:r>
          </a:p>
        </p:txBody>
      </p:sp>
      <p:cxnSp>
        <p:nvCxnSpPr>
          <p:cNvPr id="21" name="直線單箭頭接點 20"/>
          <p:cNvCxnSpPr>
            <a:stCxn id="16" idx="3"/>
            <a:endCxn id="15" idx="1"/>
          </p:cNvCxnSpPr>
          <p:nvPr/>
        </p:nvCxnSpPr>
        <p:spPr>
          <a:xfrm>
            <a:off x="2365501" y="3306157"/>
            <a:ext cx="1346245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5" idx="3"/>
            <a:endCxn id="13" idx="1"/>
          </p:cNvCxnSpPr>
          <p:nvPr/>
        </p:nvCxnSpPr>
        <p:spPr>
          <a:xfrm>
            <a:off x="5389324" y="3306157"/>
            <a:ext cx="1182958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3" idx="3"/>
            <a:endCxn id="17" idx="2"/>
          </p:cNvCxnSpPr>
          <p:nvPr/>
        </p:nvCxnSpPr>
        <p:spPr>
          <a:xfrm>
            <a:off x="8650162" y="3306157"/>
            <a:ext cx="1372458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>
            <a:stCxn id="13" idx="0"/>
            <a:endCxn id="15" idx="0"/>
          </p:cNvCxnSpPr>
          <p:nvPr/>
        </p:nvCxnSpPr>
        <p:spPr>
          <a:xfrm rot="16200000" flipH="1" flipV="1">
            <a:off x="6019852" y="1226576"/>
            <a:ext cx="122053" cy="3060687"/>
          </a:xfrm>
          <a:prstGeom prst="bentConnector3">
            <a:avLst>
              <a:gd name="adj1" fmla="val -829453"/>
            </a:avLst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8823464" y="2816360"/>
            <a:ext cx="836353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全對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650274" y="1132273"/>
            <a:ext cx="2661058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沒猜對繼續猜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4750349" y="2207681"/>
            <a:ext cx="2661058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loop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748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6458199" y="421438"/>
            <a:ext cx="4611189" cy="4480560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</a:rPr>
              <a:t>導入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</a:rPr>
              <a:t>Python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</a:rPr>
              <a:t>的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</a:rPr>
              <a:t>random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</a:rPr>
              <a:t>模組，用他生成隨機數的函數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</a:rPr>
              <a:t>從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</a:rPr>
              <a:t>1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</a:rPr>
              <a:t>到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</a:rPr>
              <a:t>9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</a:rPr>
              <a:t>中隨機選擇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</a:rPr>
              <a:t>4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</a:rPr>
              <a:t>個不同的數字組成一個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</a:rPr>
              <a:t>list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</a:rPr>
              <a:t>。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</a:rPr>
              <a:t>a, b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</a:rPr>
              <a:t>用來計算答案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</a:rPr>
              <a:t>用來記錄比較的位置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</a:rPr>
              <a:t>依序比較猜測的數字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</a:rPr>
              <a:t>沒有全對就重新猜一次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56462" y="5538651"/>
            <a:ext cx="10515600" cy="1084217"/>
          </a:xfr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89" y="595946"/>
            <a:ext cx="4593773" cy="413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92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56462" y="5538651"/>
            <a:ext cx="10515600" cy="1084217"/>
          </a:xfr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89" y="595946"/>
            <a:ext cx="4593773" cy="413154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108" y="660351"/>
            <a:ext cx="3615370" cy="400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3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6462" y="5538651"/>
            <a:ext cx="10515600" cy="1084217"/>
          </a:xfr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問題？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888274" y="421438"/>
            <a:ext cx="10450286" cy="4480560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輸入英文字、不是輸入</a:t>
            </a:r>
            <a:r>
              <a:rPr lang="en-US" altLang="zh-TW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個字咧？</a:t>
            </a:r>
            <a:endParaRPr lang="en-US" altLang="zh-TW" sz="22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多人玩怎麼要怎麼玩？</a:t>
            </a:r>
            <a:endParaRPr lang="en-US" altLang="zh-TW" sz="22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想看之前猜過得看不到，能不能整理得方便看一點？</a:t>
            </a:r>
            <a:endParaRPr lang="en-US" altLang="zh-TW" sz="22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不能重複數字太簡單？</a:t>
            </a:r>
          </a:p>
        </p:txBody>
      </p:sp>
    </p:spTree>
    <p:extLst>
      <p:ext uri="{BB962C8B-B14F-4D97-AF65-F5344CB8AC3E}">
        <p14:creationId xmlns:p14="http://schemas.microsoft.com/office/powerpoint/2010/main" val="85417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6458199" y="421438"/>
            <a:ext cx="4611189" cy="4480560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兩個判斷式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第一個判斷長度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第二個判斷是不是數字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全都符合才會過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56462" y="5538651"/>
            <a:ext cx="10515600" cy="1084217"/>
          </a:xfr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輸入檢查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96" y="1570967"/>
            <a:ext cx="5084758" cy="21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4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6458199" y="421438"/>
            <a:ext cx="4611189" cy="4480560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就這樣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記得要輪流玩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剩下的是魔法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56462" y="5538651"/>
            <a:ext cx="10515600" cy="1084217"/>
          </a:xfr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多人遊戲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55" y="2509295"/>
            <a:ext cx="5477639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1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6458199" y="421438"/>
            <a:ext cx="4611189" cy="4480560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沒有人這樣寫程式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但比較好看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56462" y="5538651"/>
            <a:ext cx="10515600" cy="1084217"/>
          </a:xfr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50" y="1373443"/>
            <a:ext cx="5368450" cy="257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260</Words>
  <Application>Microsoft Office PowerPoint</Application>
  <PresentationFormat>寬螢幕</PresentationFormat>
  <Paragraphs>47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遊戲介紹 – 規則</vt:lpstr>
      <vt:lpstr>流程圖 – 基本版</vt:lpstr>
      <vt:lpstr>程式碼</vt:lpstr>
      <vt:lpstr>程式碼</vt:lpstr>
      <vt:lpstr>問題？</vt:lpstr>
      <vt:lpstr>輸入檢查</vt:lpstr>
      <vt:lpstr>多人遊戲</vt:lpstr>
      <vt:lpstr>顯示</vt:lpstr>
      <vt:lpstr>出題方式</vt:lpstr>
      <vt:lpstr>Demo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巧玲 張</dc:creator>
  <cp:lastModifiedBy>尚恩 劉</cp:lastModifiedBy>
  <cp:revision>93</cp:revision>
  <dcterms:created xsi:type="dcterms:W3CDTF">2023-05-22T08:49:43Z</dcterms:created>
  <dcterms:modified xsi:type="dcterms:W3CDTF">2024-06-06T09:42:45Z</dcterms:modified>
</cp:coreProperties>
</file>