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D8B-A2AD-367F-39AE-BA63BC21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F7EB-1786-AD84-DA21-69B8AFC0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1AE1-B4F8-CD7D-EA49-B650DA0E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4F94-944B-2B60-1ADE-BB8FE61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0B01-47F7-B9C5-55CD-3D7FB955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485E-5195-132F-697E-4EA754E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4646-98B6-15B3-C96C-63EA2999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3EB-C1E0-CDAC-F6D0-FD7BA446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1B15-21F9-4528-630E-BE5F5F2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08A6-60BC-855C-359E-6D55D7A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4FCC-6679-337B-0FF9-0EFAD0600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EC39-F8EA-2C9A-7ACC-FCB31499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5A14-3BDD-F50F-E0B2-9BA5851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8B9E-1853-85C0-9DE4-58752A06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703D-1B9E-F0BB-A1EC-CBCF732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725-98B6-448A-CFDB-C16A6B09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A48E-30D0-9578-9C00-D53F5F79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3C4B-8759-73C1-B7FD-0EFE612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6948-0871-67EE-059E-C588CE5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90AA-0DE9-2858-73D1-AEB6366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747-3748-B7F3-7062-90F60AA3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39A0-1652-284C-F48C-4B290119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7DEA-64D9-6C5E-A356-407B71E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9D30-714B-DEDD-61D2-A9F84D3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5410-D925-8884-17D3-8FEE9E0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9A1-7B77-B140-C589-E5BA32B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6856-B03A-5A0F-532D-75BE9888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8EF5-19C4-384D-A70B-7BF39BC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0748-6010-883E-0EAA-41E6971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F822-3AE4-5143-FAC9-1687647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5476-AF25-7DB2-9482-34BFEA7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9393-2075-C1B7-0273-0AB6A457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01A1-E8BF-129D-4AE4-315D61AA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A1F6-C2D1-9E5A-3233-8271A981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42279-2933-FE0B-B4FF-272D04E2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260-01E3-670A-A089-DE4530C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FD1A6-E5B8-F63C-1628-DF73C93F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B2D23-12E9-CD08-328B-9913F1E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4139-4568-20BA-FE5F-08CA998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310A-6954-EE40-A4D2-54C68767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EA6D-17FB-9577-E7CB-13866B8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715E-9B51-2830-C474-7449A7A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A15E-195C-D4D1-70D1-2051A8A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FAEF-5766-511F-913C-CB7B6ED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DD03B-826F-E3B4-52D3-E4AB4FA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E430-F5CD-10E7-CAED-ADF62DD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E271-ADEC-4288-1B71-A31260F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DBD0-4205-76E6-59F4-3757175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6B32-D3A2-CFE2-80B5-BF103E5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3B09-971C-C332-458F-F5D88FBD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9445-8BEB-60AF-A92E-102367E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0652-BC00-9A47-9714-6DAD2DC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951-D4DF-A904-86E7-BF8B5C75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BE3B-D413-640F-AA8E-AC203681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D8B7-A151-A03C-2E88-476E9262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B6EF-730A-F2D4-FB57-8A73E6B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8D5F-D3AB-1870-68B2-39D7F62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D265-61D4-B98B-BCC1-7D5D808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A1DC-3739-1ACD-F633-8AF4196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F66F-A98B-9EEE-60B5-E9DB34F6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4438-733D-52A8-FFB0-C8DB57D66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7C8-46D2-4B56-913C-55D6029BB1D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14AB-3685-00EB-459B-2024C5E4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2CA-3C47-B225-AD23-A7AD34E3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589BF-4495-2F98-49BC-709C0BA4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0" y="568411"/>
            <a:ext cx="11331146" cy="6178378"/>
          </a:xfrm>
        </p:spPr>
        <p:txBody>
          <a:bodyPr>
            <a:normAutofit lnSpcReduction="10000"/>
          </a:bodyPr>
          <a:lstStyle/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WUTIVI – UNITIVA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Engenharias,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Planeamento Físico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em Sistemas e Redes Computacionais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Proposta de Criação de um Sistema de Gestão de Base de Dados - (SGBD) - na Escola Secundária de Magoanine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Candidato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Bernardo Wilson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Supervisor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Zacarias Gonçalo Ferrão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Abril de 2023 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355CB-D7D2-2787-09D7-0B0E9CCA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4" y="333633"/>
            <a:ext cx="1701729" cy="13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trabalho, foi concebido atraves da Proposta de Criação de um Sistema de Gestão de Base de Dados para a ESM, o sistema tem como objectivo principal suprir as necessidadesda escola e trazer eficienca e eficacia. </a:t>
            </a:r>
          </a:p>
          <a:p>
            <a:pPr marL="0" indent="0" algn="just">
              <a:buNone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 presente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projecto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pretende-se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maximar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busca de informação, fácil cadastro dos novos estudantes e rapidez ao renovar as matrículas, segurança de informação, eficácia e eficiência. Para isso, pretende-se realizar uma pesquisa de campo onde se fará entrevistas aos trabalhadores da escola que são responsáveis que tem acesso a informação dos estudantes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Bichas para as matrículas</a:t>
            </a:r>
            <a:r>
              <a:rPr lang="pt-PT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renovações de matriculas;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Demora na submissão de pautas e certificados.</a:t>
            </a: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ais tempo de trabalho cria cansaço;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Custos.</a:t>
            </a:r>
          </a:p>
          <a:p>
            <a:pPr algn="just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é que um Sistema de Gestão de Base de Dados pode ajudar a Escola Secundária de Magoanine a gerir os seus dados?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Gerais </a:t>
            </a:r>
          </a:p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Sistema de Base de Dados para gerir os dados da Escola Secundaria de Magoanine.</a:t>
            </a:r>
          </a:p>
          <a:p>
            <a:pPr marL="0" indent="0" algn="just">
              <a:buNone/>
            </a:pPr>
            <a:endParaRPr lang="pt-PT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Específicos 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 como é feita a gestão atual da Escola Secundaria de Magoanine;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Traçar política de Segurança e Gestão de Base Dados daa Escola Secundaria de Magoanine; 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Demonstrar como vai ser utilizado para apoiar os estudantes e a Direção da Escola Secundaria de Magoanine na busca de informação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Pessoal-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perdido as notas por roubo do livro da turma e ter perdido o semestre pela demora na entrega do certificado, e uma prima que sofre de agorafobia (transtorno de Ansiedade).</a:t>
            </a:r>
          </a:p>
          <a:p>
            <a:pPr algn="just"/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académico-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instituição de ensino é baseado em gestão de informação e um sistema vem a tornar essa gestão mas fácil, eficaz e eficiente. Ajudando a administração da escola e os próprios alunos</a:t>
            </a:r>
          </a:p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acompanhar com a evolução tecnológica, levando em consideração que a modernidade dos dias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actuais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foca mas nas tecnologias e estatísticas, indicam que quase toda a população das grandes cidades fazem o uso das novas tecnologias para o seu dia-a-dia, devido a segurança, rapidez, eficácia, eficiência, fácil acesso de arquivos/dados, informação centralizada e outros.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Literátura</a:t>
            </a:r>
            <a:endParaRPr lang="pt-P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Informação</a:t>
            </a:r>
            <a:endParaRPr lang="pt-PT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Segundo Silva (2007), gestão da informação tem responsável pela gerência de tantos os recursos internos e externos, e é considerado ter mesmo grau de importância com gestão de recursos humanos, gestão de processos e a gestão de negócios.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Braga (1996), métodos de tomada de decisão utilizam as informações como elementos básicos,  informação é uma parte fundamental para se dirigir uma organização. Organização deve aprender a usar e aprender novos modos de aquisição de recursos da informação para que o desempenho incremente.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 é uma coleção De Dados operacionais armazenados, sendo usados pelos sistemas de aplicação de uma determinada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organizaçãoˮ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(Date, 1985).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banco de dados é um conjunto de dados armazenados, cujo conteúdo informativo representa, a cada instante, o estado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uma determinada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aplicaçãoˮ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Laender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1990).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6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3848-7A8C-49C5-E1BB-D55381B2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0C9D2-7F27-1DE7-94A7-034E63CD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 Natureza: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Aplicada</a:t>
            </a: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</a:t>
            </a:r>
            <a:r>
              <a:rPr lang="pt-P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qualitativa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596</Words>
  <Application>Microsoft Office PowerPoint</Application>
  <PresentationFormat>Ecrã Panorâmico</PresentationFormat>
  <Paragraphs>62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Apresentação do PowerPoint</vt:lpstr>
      <vt:lpstr>Introdução</vt:lpstr>
      <vt:lpstr>Problematização </vt:lpstr>
      <vt:lpstr>Problematização (cont.1)</vt:lpstr>
      <vt:lpstr>Objectivos</vt:lpstr>
      <vt:lpstr>Justificativa </vt:lpstr>
      <vt:lpstr>Revisão da Literátura</vt:lpstr>
      <vt:lpstr>Revisão Da Literatura</vt:lpstr>
      <vt:lpstr>Metodologias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</dc:creator>
  <cp:lastModifiedBy>Berry</cp:lastModifiedBy>
  <cp:revision>2</cp:revision>
  <dcterms:created xsi:type="dcterms:W3CDTF">2023-04-04T07:47:08Z</dcterms:created>
  <dcterms:modified xsi:type="dcterms:W3CDTF">2023-04-07T06:19:44Z</dcterms:modified>
</cp:coreProperties>
</file>