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8D8B-A2AD-367F-39AE-BA63BC21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F7EB-1786-AD84-DA21-69B8AFC0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1AE1-B4F8-CD7D-EA49-B650DA0E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4F94-944B-2B60-1ADE-BB8FE613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0B01-47F7-B9C5-55CD-3D7FB955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485E-5195-132F-697E-4EA754E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4646-98B6-15B3-C96C-63EA2999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03EB-C1E0-CDAC-F6D0-FD7BA446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1B15-21F9-4528-630E-BE5F5F2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08A6-60BC-855C-359E-6D55D7A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4FCC-6679-337B-0FF9-0EFAD0600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8EC39-F8EA-2C9A-7ACC-FCB31499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5A14-3BDD-F50F-E0B2-9BA5851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8B9E-1853-85C0-9DE4-58752A06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703D-1B9E-F0BB-A1EC-CBCF732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725-98B6-448A-CFDB-C16A6B09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A48E-30D0-9578-9C00-D53F5F79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3C4B-8759-73C1-B7FD-0EFE612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6948-0871-67EE-059E-C588CE5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90AA-0DE9-2858-73D1-AEB6366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3747-3748-B7F3-7062-90F60AA3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39A0-1652-284C-F48C-4B290119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7DEA-64D9-6C5E-A356-407B71E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9D30-714B-DEDD-61D2-A9F84D3D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5410-D925-8884-17D3-8FEE9E07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9A1-7B77-B140-C589-E5BA32B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6856-B03A-5A0F-532D-75BE9888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A8EF5-19C4-384D-A70B-7BF39BC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0748-6010-883E-0EAA-41E6971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F822-3AE4-5143-FAC9-16876470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5476-AF25-7DB2-9482-34BFEA7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9393-2075-C1B7-0273-0AB6A457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01A1-E8BF-129D-4AE4-315D61AA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A1F6-C2D1-9E5A-3233-8271A981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42279-2933-FE0B-B4FF-272D04E2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C1260-01E3-670A-A089-DE4530C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FD1A6-E5B8-F63C-1628-DF73C93F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B2D23-12E9-CD08-328B-9913F1E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4139-4568-20BA-FE5F-08CA998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310A-6954-EE40-A4D2-54C68767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1EA6D-17FB-9577-E7CB-13866B86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715E-9B51-2830-C474-7449A7A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A15E-195C-D4D1-70D1-2051A8A1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FAEF-5766-511F-913C-CB7B6ED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DD03B-826F-E3B4-52D3-E4AB4FA7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E430-F5CD-10E7-CAED-ADF62DD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E271-ADEC-4288-1B71-A31260F0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DBD0-4205-76E6-59F4-3757175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6B32-D3A2-CFE2-80B5-BF103E5F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3B09-971C-C332-458F-F5D88FBD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9445-8BEB-60AF-A92E-102367E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0652-BC00-9A47-9714-6DAD2DCD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951-D4DF-A904-86E7-BF8B5C75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BE3B-D413-640F-AA8E-AC203681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D8B7-A151-A03C-2E88-476E9262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B6EF-730A-F2D4-FB57-8A73E6BA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8D5F-D3AB-1870-68B2-39D7F62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D265-61D4-B98B-BCC1-7D5D808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A1DC-3739-1ACD-F633-8AF4196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F66F-A98B-9EEE-60B5-E9DB34F6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4438-733D-52A8-FFB0-C8DB57D66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7C8-46D2-4B56-913C-55D6029BB1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14AB-3685-00EB-459B-2024C5E4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2CA-3C47-B225-AD23-A7AD34E3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6323-4F48-41E3-9EDB-B7DB435B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589BF-4495-2F98-49BC-709C0BA4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0" y="568411"/>
            <a:ext cx="11331146" cy="6178378"/>
          </a:xfrm>
        </p:spPr>
        <p:txBody>
          <a:bodyPr>
            <a:normAutofit lnSpcReduction="10000"/>
          </a:bodyPr>
          <a:lstStyle/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WUTIVI – UNITIVA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Engenharias, 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Planeamento Físico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em Sistemas e Redes Computacionais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Proposta de Criação de um Sistema de Gestão de Base de Dados - (SGBD) - na Escola Secundária de Magoanine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Candidato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Bernardo Wilson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Supervisor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Zacarias Gonçalo Ferrão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Abril de 2023 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355CB-D7D2-2787-09D7-0B0E9CCA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4" y="333633"/>
            <a:ext cx="1701729" cy="13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presente trabalho, foi concebido atraves da Proposta de Criação de um Sistema de Gestão de Base de Dados para a ESM, o sistema tem como objectivo principal suprir as necessidadesda escola e trazer eficienca e eficacia. Os sistemas de informação baseados em computador podem ser identificados como pertencentes a várias fases, identificando um total de cinco épocas de sistemas de informação baseados em computador: dados, informação, suporte à decisão, comunicação &amp; produtividade e conhecimento.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é que esse conjunto de sistemas e pessoas consiga armazenar e analisar os dados obtidos para facilitar a compreensão por parte dos usuários, para que assim não haja informações imprecisas ou uma má análise que possa prejudicar o crescimento da empresa.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neste contexto que ao se reparar para o caso do momento da matricular e renovar nas escolas secundária no distrito Kambukwana, principalmente no inicio dos anos, tem sido uma ação desgastante e por vezes complicada para alguns estudantes e encarregados pela lentidão durante o processo, e associado a este cenário, esta no processo de busca de arquivo de estudantes e a emissão de certificados nas mesmas, tem sido demorado pelo facto da informação não se encontrar centralizada.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Segundo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Sacool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al. (2003), os sistemas fornecem suporte às atividades essenciais de uma empresa: administrativas, comerciais e produtivas.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é complexa e exige uma série de cuidados, e a qualidade das informações geradas depende diretamente de como foi executada a etapa de implementação, assim como o treinamento e capacidade dos usuários.</a:t>
            </a:r>
          </a:p>
          <a:p>
            <a:pPr marL="0" indent="0" algn="just">
              <a:buNone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Entretanto, a Escola Secundária de Magoanine usa o sistema de arquivos físico e em pastas, a cada ano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lectivo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dezenas de pastas são adicionadas a coleção o que torna ainda mais difícil e demorado a busca por um documento em específico momento, não transmitindo segurança e não tendo um sistema de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back-up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os documentos estão expostos a mudanças climáticas, risco de incendio, desgaste dos papeis e outros riscos possíveis que comprometem a integridade dos documentos.</a:t>
            </a:r>
          </a:p>
          <a:p>
            <a:pPr marL="0" indent="0" algn="just">
              <a:buNone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Outro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factor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são as bichas para as matrículas</a:t>
            </a:r>
            <a:r>
              <a:rPr lang="pt-PT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renovações de matriculas, levando os estudantes e encarregados de educação a levarem muito tempo para esse feito, porque é tudo feito manualmente e isso leva mais tempo e cria cansaço para os próprios trabalhadores, sendo que também há 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factor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se requisitar mais recursos para esse feito como, papeis, canetas, impressoras, pasta de arquivos e por ai fora. Com todos estes pontos apresentados surge a seguinte indagação: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7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é que um Sistema de Gestão de Base de Dados pode ajudar a Escola Secundária de Magoanine a gerir os seus dados?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Gerais </a:t>
            </a:r>
          </a:p>
          <a:p>
            <a:pPr algn="just"/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Criar um Sistema de Base de Dados para gerir os dados da Escola Secundaria de Magoanine.</a:t>
            </a:r>
          </a:p>
          <a:p>
            <a:pPr marL="0" indent="0" algn="just">
              <a:buNone/>
            </a:pPr>
            <a:endParaRPr lang="pt-PT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Específicos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 como é feita a gestão atual da Escola Secundaria de Magoanine;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Traçar política de Segurança e Gestão de Base Dados daa Escola Secundaria de Magoanine;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Demonstrar como vai ser utilizado para apoiar os estudantes e a Direção da Escola Secundaria de Magoanine na busca de informação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1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Ambito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Pessoal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perdido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livro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perdido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 que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agoraphobia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transtorno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Ansiedade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Ambito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academic- o sector academic é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frequentado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jovens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as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feito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co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3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Introdução</vt:lpstr>
      <vt:lpstr>Introdução (cont 1)</vt:lpstr>
      <vt:lpstr>Problematização </vt:lpstr>
      <vt:lpstr>Problematização (cont.1)</vt:lpstr>
      <vt:lpstr>Objectivos</vt:lpstr>
      <vt:lpstr>Problematização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</dc:creator>
  <cp:lastModifiedBy>Berry</cp:lastModifiedBy>
  <cp:revision>1</cp:revision>
  <dcterms:created xsi:type="dcterms:W3CDTF">2023-04-04T07:47:08Z</dcterms:created>
  <dcterms:modified xsi:type="dcterms:W3CDTF">2023-04-04T07:47:29Z</dcterms:modified>
</cp:coreProperties>
</file>