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8D8B-A2AD-367F-39AE-BA63BC21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F7EB-1786-AD84-DA21-69B8AFC0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1AE1-B4F8-CD7D-EA49-B650DA0E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4F94-944B-2B60-1ADE-BB8FE613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0B01-47F7-B9C5-55CD-3D7FB955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485E-5195-132F-697E-4EA754E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4646-98B6-15B3-C96C-63EA2999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03EB-C1E0-CDAC-F6D0-FD7BA446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1B15-21F9-4528-630E-BE5F5F2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08A6-60BC-855C-359E-6D55D7A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4FCC-6679-337B-0FF9-0EFAD0600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8EC39-F8EA-2C9A-7ACC-FCB31499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5A14-3BDD-F50F-E0B2-9BA5851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8B9E-1853-85C0-9DE4-58752A06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703D-1B9E-F0BB-A1EC-CBCF732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725-98B6-448A-CFDB-C16A6B09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A48E-30D0-9578-9C00-D53F5F79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3C4B-8759-73C1-B7FD-0EFE612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6948-0871-67EE-059E-C588CE5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90AA-0DE9-2858-73D1-AEB6366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3747-3748-B7F3-7062-90F60AA3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39A0-1652-284C-F48C-4B290119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7DEA-64D9-6C5E-A356-407B71E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9D30-714B-DEDD-61D2-A9F84D3D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5410-D925-8884-17D3-8FEE9E07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9A1-7B77-B140-C589-E5BA32B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6856-B03A-5A0F-532D-75BE9888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A8EF5-19C4-384D-A70B-7BF39BC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0748-6010-883E-0EAA-41E6971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F822-3AE4-5143-FAC9-16876470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5476-AF25-7DB2-9482-34BFEA7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9393-2075-C1B7-0273-0AB6A457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01A1-E8BF-129D-4AE4-315D61AA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A1F6-C2D1-9E5A-3233-8271A981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42279-2933-FE0B-B4FF-272D04E2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C1260-01E3-670A-A089-DE4530C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FD1A6-E5B8-F63C-1628-DF73C93F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B2D23-12E9-CD08-328B-9913F1E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4139-4568-20BA-FE5F-08CA998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310A-6954-EE40-A4D2-54C68767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1EA6D-17FB-9577-E7CB-13866B86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715E-9B51-2830-C474-7449A7A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A15E-195C-D4D1-70D1-2051A8A1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FAEF-5766-511F-913C-CB7B6ED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DD03B-826F-E3B4-52D3-E4AB4FA7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E430-F5CD-10E7-CAED-ADF62DD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E271-ADEC-4288-1B71-A31260F0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DBD0-4205-76E6-59F4-3757175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6B32-D3A2-CFE2-80B5-BF103E5F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3B09-971C-C332-458F-F5D88FBD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9445-8BEB-60AF-A92E-102367E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0652-BC00-9A47-9714-6DAD2DCD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951-D4DF-A904-86E7-BF8B5C75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BE3B-D413-640F-AA8E-AC203681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D8B7-A151-A03C-2E88-476E9262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B6EF-730A-F2D4-FB57-8A73E6BA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8D5F-D3AB-1870-68B2-39D7F62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D265-61D4-B98B-BCC1-7D5D808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A1DC-3739-1ACD-F633-8AF4196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F66F-A98B-9EEE-60B5-E9DB34F6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4438-733D-52A8-FFB0-C8DB57D66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7C8-46D2-4B56-913C-55D6029BB1D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14AB-3685-00EB-459B-2024C5E4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2CA-3C47-B225-AD23-A7AD34E3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589BF-4495-2F98-49BC-709C0BA4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0" y="568411"/>
            <a:ext cx="11331146" cy="6178378"/>
          </a:xfrm>
        </p:spPr>
        <p:txBody>
          <a:bodyPr>
            <a:normAutofit lnSpcReduction="10000"/>
          </a:bodyPr>
          <a:lstStyle/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WUTIVI – UNITIVA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Engenharias, 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Planeamento Físico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em Sistemas e Redes Computacionais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Proposta de Criação de um Sistema de Gestão de Base de Dados - (SGBD) - na Escola Secundária de Magoanine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Candidato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Bernardo Wilson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Supervisor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Zacarias Gonçalo Ferrão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Abril de 2023 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355CB-D7D2-2787-09D7-0B0E9CCA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4" y="333633"/>
            <a:ext cx="1701729" cy="13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</a:t>
            </a:r>
          </a:p>
          <a:p>
            <a:pPr algn="just"/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 é uma coleção De Dados operacionais armazenados, sendo usados pelos sistemas de aplicação de uma determinada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organizaçãoˮ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(Date, 1985).</a:t>
            </a:r>
          </a:p>
          <a:p>
            <a:pPr marL="0" indent="0" algn="just">
              <a:buNone/>
            </a:pP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banco de dados é um conjunto de dados armazenados, cujo conteúdo informativo representa, a cada instante, o estado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uma determinada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aplicaçãoˮ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Laender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1990).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F3848-7A8C-49C5-E1BB-D55381B2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0C9D2-7F27-1DE7-94A7-034E63CD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a Natureza: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Aplicada</a:t>
            </a:r>
          </a:p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Abordagem: 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qualitativa</a:t>
            </a:r>
          </a:p>
          <a:p>
            <a:r>
              <a:rPr lang="pt-PT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Objectivos: 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exploratória </a:t>
            </a:r>
          </a:p>
          <a:p>
            <a:r>
              <a:rPr lang="pt-PT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procedimento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pesquisa bibliográfica</a:t>
            </a:r>
          </a:p>
          <a:p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Técnicas de coleta de dados: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entrevista</a:t>
            </a:r>
          </a:p>
          <a:p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População: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2401</a:t>
            </a:r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Amostra:12</a:t>
            </a:r>
          </a:p>
          <a:p>
            <a:r>
              <a:rPr lang="pt-PT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 Esperados</a:t>
            </a:r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4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DED5-FABC-5A6A-B041-5094F083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(Diagrama de </a:t>
            </a:r>
            <a:r>
              <a:rPr lang="pt-PT" dirty="0" err="1"/>
              <a:t>Actividades</a:t>
            </a:r>
            <a:r>
              <a:rPr lang="pt-PT" dirty="0"/>
              <a:t>)</a:t>
            </a:r>
          </a:p>
        </p:txBody>
      </p:sp>
      <p:pic>
        <p:nvPicPr>
          <p:cNvPr id="4" name="Picture 38">
            <a:extLst>
              <a:ext uri="{FF2B5EF4-FFF2-40B4-BE49-F238E27FC236}">
                <a16:creationId xmlns:a16="http://schemas.microsoft.com/office/drawing/2014/main" id="{8DFBB232-DF0B-C36E-8CA7-90EE2298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67" y="1755082"/>
            <a:ext cx="9284594" cy="51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2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BE6B1-72C5-4B3F-4723-22B18A8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(Diagrama de classe)</a:t>
            </a:r>
          </a:p>
        </p:txBody>
      </p:sp>
      <p:pic>
        <p:nvPicPr>
          <p:cNvPr id="6" name="Picture 35">
            <a:extLst>
              <a:ext uri="{FF2B5EF4-FFF2-40B4-BE49-F238E27FC236}">
                <a16:creationId xmlns:a16="http://schemas.microsoft.com/office/drawing/2014/main" id="{3553EFDD-2556-39BC-0043-2D13ADFC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369" r="354"/>
          <a:stretch/>
        </p:blipFill>
        <p:spPr bwMode="auto">
          <a:xfrm>
            <a:off x="838200" y="1339403"/>
            <a:ext cx="10379299" cy="5153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9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007C-E782-8C70-CA1B-514025D0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(Diagrama de caso de Uso)</a:t>
            </a:r>
          </a:p>
        </p:txBody>
      </p:sp>
      <p:pic>
        <p:nvPicPr>
          <p:cNvPr id="4" name="Picture 39">
            <a:extLst>
              <a:ext uri="{FF2B5EF4-FFF2-40B4-BE49-F238E27FC236}">
                <a16:creationId xmlns:a16="http://schemas.microsoft.com/office/drawing/2014/main" id="{F5BFA5D1-BDFF-0062-F9C0-21D3BB2A3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3824" r="17474" b="42488"/>
          <a:stretch/>
        </p:blipFill>
        <p:spPr bwMode="auto">
          <a:xfrm>
            <a:off x="1893194" y="1506828"/>
            <a:ext cx="7817476" cy="4986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274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9DEE0-10D1-2F1A-9BBF-5E5006AA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(DFD)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A21E7666-27BE-9AE0-3F1E-6DB4C7D7E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81"/>
          <a:stretch/>
        </p:blipFill>
        <p:spPr>
          <a:xfrm>
            <a:off x="1249252" y="1545466"/>
            <a:ext cx="10104548" cy="51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5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FA98-65E5-830B-DB4B-BFDECF97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Modelagem( DER)</a:t>
            </a:r>
          </a:p>
        </p:txBody>
      </p:sp>
      <p:pic>
        <p:nvPicPr>
          <p:cNvPr id="4" name="Picture 34">
            <a:extLst>
              <a:ext uri="{FF2B5EF4-FFF2-40B4-BE49-F238E27FC236}">
                <a16:creationId xmlns:a16="http://schemas.microsoft.com/office/drawing/2014/main" id="{A539ABD2-9921-47CE-A0AE-AA7784DC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5" y="1906073"/>
            <a:ext cx="9414456" cy="51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4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D0D35-2C6D-2E97-68BB-339FF70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(Diagrama de Estado)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535EBFC-9035-90FA-4FD9-BD21BF495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81" y="1584101"/>
            <a:ext cx="9723549" cy="5138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67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B3CB-0831-A915-1281-A052E2DD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(Diagrama </a:t>
            </a:r>
            <a:r>
              <a:rPr lang="pt-PT" dirty="0" err="1"/>
              <a:t>objecto</a:t>
            </a:r>
            <a:endParaRPr lang="pt-PT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094B2674-8DC9-161A-E730-382B45BED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74" y="1881685"/>
            <a:ext cx="6096851" cy="4239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96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0B64E-BC07-F092-2D61-6DE885EB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Modelagem (Ferramentas)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206D41-232D-8098-21E9-80BA2A51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72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trabalho, foi concebido atraves da Proposta de Criação de um Sistema de Gestão de Base de Dados para a ESM, o sistema tem como objectivo principal suprir as necessidadesda escola e trazer eficienca e eficacia. </a:t>
            </a:r>
          </a:p>
          <a:p>
            <a:pPr marL="0" indent="0" algn="just">
              <a:buNone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o presente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projecto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pretende-se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maximar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busca de informação, fácil cadastro dos novos estudantes e rapidez ao renovar as matrículas, segurança de informação, eficácia e eficiência. Para isso, pretende-se realizar uma pesquisa de campo onde se fará entrevistas aos trabalhadores da escola que são responsáveis que tem acesso a informação dos estudantes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3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Bichas para as matrículas</a:t>
            </a:r>
            <a:r>
              <a:rPr lang="pt-PT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renovações de matriculas;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Demora na submissão de pautas e certificados.</a:t>
            </a: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ais tempo de trabalho cria cansaço;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Custos.</a:t>
            </a:r>
          </a:p>
          <a:p>
            <a:pPr algn="just"/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é que um Sistema de Gestão de Base de Dados pode ajudar a Escola Secundária de Magoanine a gerir os seus dados?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5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Gerais </a:t>
            </a:r>
          </a:p>
          <a:p>
            <a:pPr algn="just"/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Criar um Sistema de Base de Dados para gerir os dados da Escola Secundaria de Magoanine.</a:t>
            </a:r>
          </a:p>
          <a:p>
            <a:pPr marL="0" indent="0" algn="just">
              <a:buNone/>
            </a:pPr>
            <a:endParaRPr lang="pt-PT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Específicos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 como é feita a gestão atual da Escola Secundaria de Magoanine;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Traçar política de Segurança e Gestão de Base Dados daa Escola Secundaria de Magoanine; 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Demonstrar como vai ser utilizado para apoiar os estudantes e a Direção da Escola Secundaria de Magoanine na busca de informação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 Pessoal-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perdido as notas por roubo do livro da turma e ter perdido o semestre pela demora na entrega do certificado, e uma prima que sofre de agorafobia (transtorno de Ansiedade).</a:t>
            </a:r>
          </a:p>
          <a:p>
            <a:pPr algn="just"/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 académico-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instituição de ensino é baseado em gestão de informação e um sistema vem a tornar essa gestão mas fácil, eficaz e eficiente. Ajudando a administração da escola e os próprios alunos</a:t>
            </a:r>
          </a:p>
          <a:p>
            <a:pPr algn="just"/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Social-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acompanhar com a evolução tecnológica, levando em consideração que a modernidade dos dias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actuais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foca mas nas tecnologias e estatísticas, indicam que quase toda a população das grandes cidades fazem o uso das novas tecnologias para o seu dia-a-dia, devido a segurança, rapidez, eficácia, eficiência, fácil acesso de arquivos/dados, informação centralizada e outros.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81C97-037C-8023-BC4C-1BA9B49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C9A193-E3D5-4BFE-0696-C6D7DA24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é um conjunto de dados ligadas ou interdependentes, e que interagem de modo a formar uma unidade complexa. (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Koontz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O’Donnell;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Weihrich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1986, p.180). </a:t>
            </a:r>
          </a:p>
          <a:p>
            <a:pPr marL="0" indent="0">
              <a:buNone/>
            </a:pPr>
            <a:r>
              <a:rPr lang="pt-PT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Sistema-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Morin (1977), dentro de um sistema, depara-se com interações qualitativas, que fazem com que as partes envolvidas estejam articuladas, nesse envolvimento elasse torna um todo.</a:t>
            </a:r>
          </a:p>
          <a:p>
            <a:pPr marL="0" indent="0">
              <a:buNone/>
            </a:pPr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204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9F24E-4C34-F049-B068-6482FE3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9D6257-54F0-4890-82FC-15F9F808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</a:p>
          <a:p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Meadow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(1992), a informação é representada por um conjunto de símbolos estruturados e interpretados apenas por utilizadores de informação.</a:t>
            </a:r>
          </a:p>
          <a:p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Segundo Taylor (1985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pessoas transformam dados, em informação, sempre que os dotam de algum atributo.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9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Gestão Informação</a:t>
            </a:r>
            <a:endParaRPr lang="pt-PT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Segundo Silva (2007), gestão da informação tem responsável pela gerência de tantos os recursos internos e externos, e é considerado ter mesmo grau de importância com gestão de recursos humanos, gestão de processos e a gestão de negócios.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Braga (1996), métodos de tomada de decisão utilizam as informações como elementos básicos,  informação é uma parte fundamental para se dirigir uma organização. Organização deve aprender a usar e aprender novos modos de aquisição de recursos da informação para que o desempenho incremente.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778</Words>
  <Application>Microsoft Office PowerPoint</Application>
  <PresentationFormat>Ecrã Panorâmico</PresentationFormat>
  <Paragraphs>85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Apresentação do PowerPoint</vt:lpstr>
      <vt:lpstr>Introdução</vt:lpstr>
      <vt:lpstr>Problematização </vt:lpstr>
      <vt:lpstr>Problematização (cont.1)</vt:lpstr>
      <vt:lpstr>Objectivos</vt:lpstr>
      <vt:lpstr>Justificativa </vt:lpstr>
      <vt:lpstr>Revisão da Literatura</vt:lpstr>
      <vt:lpstr>Apresentação do PowerPoint</vt:lpstr>
      <vt:lpstr>Revisão da Literatura</vt:lpstr>
      <vt:lpstr>Revisão Da Literatura</vt:lpstr>
      <vt:lpstr>Metodologias</vt:lpstr>
      <vt:lpstr>Modelagem (Diagrama de Actividades)</vt:lpstr>
      <vt:lpstr>Modelagem (Diagrama de classe)</vt:lpstr>
      <vt:lpstr>Modelagem (Diagrama de caso de Uso)</vt:lpstr>
      <vt:lpstr>Modelagem (DFD)</vt:lpstr>
      <vt:lpstr>Modelagem( DER)</vt:lpstr>
      <vt:lpstr>Modelagem (Diagrama de Estado)</vt:lpstr>
      <vt:lpstr>Modelagem (Diagrama objecto</vt:lpstr>
      <vt:lpstr>Modelagem (Ferramentas)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</dc:creator>
  <cp:lastModifiedBy>Berry</cp:lastModifiedBy>
  <cp:revision>3</cp:revision>
  <dcterms:created xsi:type="dcterms:W3CDTF">2023-04-04T07:47:08Z</dcterms:created>
  <dcterms:modified xsi:type="dcterms:W3CDTF">2023-04-08T18:42:24Z</dcterms:modified>
</cp:coreProperties>
</file>