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E7793-1AA2-4C57-84CC-3717C94F37D6}" v="113" dt="2022-12-15T22:27:08.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7"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lafollette" userId="435aa6f55debf48c" providerId="LiveId" clId="{947E7793-1AA2-4C57-84CC-3717C94F37D6}"/>
    <pc:docChg chg="custSel addSld modSld modMainMaster">
      <pc:chgData name="david lafollette" userId="435aa6f55debf48c" providerId="LiveId" clId="{947E7793-1AA2-4C57-84CC-3717C94F37D6}" dt="2022-12-15T22:27:13.393" v="10317" actId="1076"/>
      <pc:docMkLst>
        <pc:docMk/>
      </pc:docMkLst>
      <pc:sldChg chg="delSp modSp mod setBg modClrScheme chgLayout">
        <pc:chgData name="david lafollette" userId="435aa6f55debf48c" providerId="LiveId" clId="{947E7793-1AA2-4C57-84CC-3717C94F37D6}" dt="2022-12-14T17:29:13.514" v="75"/>
        <pc:sldMkLst>
          <pc:docMk/>
          <pc:sldMk cId="2680531607" sldId="256"/>
        </pc:sldMkLst>
        <pc:spChg chg="mod ord">
          <ac:chgData name="david lafollette" userId="435aa6f55debf48c" providerId="LiveId" clId="{947E7793-1AA2-4C57-84CC-3717C94F37D6}" dt="2022-12-14T17:25:31.348" v="4" actId="1076"/>
          <ac:spMkLst>
            <pc:docMk/>
            <pc:sldMk cId="2680531607" sldId="256"/>
            <ac:spMk id="2" creationId="{F1141C9C-AABF-7C79-4290-08510E1A06B5}"/>
          </ac:spMkLst>
        </pc:spChg>
        <pc:spChg chg="del mod">
          <ac:chgData name="david lafollette" userId="435aa6f55debf48c" providerId="LiveId" clId="{947E7793-1AA2-4C57-84CC-3717C94F37D6}" dt="2022-12-14T17:24:37.802" v="1" actId="21"/>
          <ac:spMkLst>
            <pc:docMk/>
            <pc:sldMk cId="2680531607" sldId="256"/>
            <ac:spMk id="3" creationId="{45B69B64-42B0-D6BE-91CE-2E278FC42487}"/>
          </ac:spMkLst>
        </pc:spChg>
      </pc:sldChg>
      <pc:sldChg chg="addSp delSp modSp new mod setBg">
        <pc:chgData name="david lafollette" userId="435aa6f55debf48c" providerId="LiveId" clId="{947E7793-1AA2-4C57-84CC-3717C94F37D6}" dt="2022-12-14T17:46:37.162" v="504" actId="1076"/>
        <pc:sldMkLst>
          <pc:docMk/>
          <pc:sldMk cId="316305608" sldId="257"/>
        </pc:sldMkLst>
        <pc:spChg chg="add mod">
          <ac:chgData name="david lafollette" userId="435aa6f55debf48c" providerId="LiveId" clId="{947E7793-1AA2-4C57-84CC-3717C94F37D6}" dt="2022-12-14T17:43:04.821" v="420" actId="122"/>
          <ac:spMkLst>
            <pc:docMk/>
            <pc:sldMk cId="316305608" sldId="257"/>
            <ac:spMk id="2" creationId="{3356DEC5-17FE-84A2-637F-9C2100F30650}"/>
          </ac:spMkLst>
        </pc:spChg>
        <pc:spChg chg="add del mod">
          <ac:chgData name="david lafollette" userId="435aa6f55debf48c" providerId="LiveId" clId="{947E7793-1AA2-4C57-84CC-3717C94F37D6}" dt="2022-12-14T17:46:16.359" v="502" actId="21"/>
          <ac:spMkLst>
            <pc:docMk/>
            <pc:sldMk cId="316305608" sldId="257"/>
            <ac:spMk id="5" creationId="{D9B217F9-2FA7-0C15-8C14-1BF2444F0AE5}"/>
          </ac:spMkLst>
        </pc:spChg>
        <pc:picChg chg="add mod">
          <ac:chgData name="david lafollette" userId="435aa6f55debf48c" providerId="LiveId" clId="{947E7793-1AA2-4C57-84CC-3717C94F37D6}" dt="2022-12-14T17:46:37.162" v="504" actId="1076"/>
          <ac:picMkLst>
            <pc:docMk/>
            <pc:sldMk cId="316305608" sldId="257"/>
            <ac:picMk id="4" creationId="{5D654BF7-4BA4-6543-DAEB-1178CD50B787}"/>
          </ac:picMkLst>
        </pc:picChg>
      </pc:sldChg>
      <pc:sldChg chg="addSp modSp new mod">
        <pc:chgData name="david lafollette" userId="435aa6f55debf48c" providerId="LiveId" clId="{947E7793-1AA2-4C57-84CC-3717C94F37D6}" dt="2022-12-14T18:03:23.176" v="1068" actId="33524"/>
        <pc:sldMkLst>
          <pc:docMk/>
          <pc:sldMk cId="1672803502" sldId="258"/>
        </pc:sldMkLst>
        <pc:spChg chg="add mod">
          <ac:chgData name="david lafollette" userId="435aa6f55debf48c" providerId="LiveId" clId="{947E7793-1AA2-4C57-84CC-3717C94F37D6}" dt="2022-12-14T18:02:28.438" v="1064" actId="255"/>
          <ac:spMkLst>
            <pc:docMk/>
            <pc:sldMk cId="1672803502" sldId="258"/>
            <ac:spMk id="2" creationId="{D2522054-BA50-D424-E1AC-17E2000CFFD8}"/>
          </ac:spMkLst>
        </pc:spChg>
        <pc:spChg chg="add mod">
          <ac:chgData name="david lafollette" userId="435aa6f55debf48c" providerId="LiveId" clId="{947E7793-1AA2-4C57-84CC-3717C94F37D6}" dt="2022-12-14T18:03:11.675" v="1067" actId="1076"/>
          <ac:spMkLst>
            <pc:docMk/>
            <pc:sldMk cId="1672803502" sldId="258"/>
            <ac:spMk id="3" creationId="{61312C8A-AB70-4D7B-D457-2D3210833FC0}"/>
          </ac:spMkLst>
        </pc:spChg>
        <pc:spChg chg="add mod">
          <ac:chgData name="david lafollette" userId="435aa6f55debf48c" providerId="LiveId" clId="{947E7793-1AA2-4C57-84CC-3717C94F37D6}" dt="2022-12-14T18:03:23.176" v="1068" actId="33524"/>
          <ac:spMkLst>
            <pc:docMk/>
            <pc:sldMk cId="1672803502" sldId="258"/>
            <ac:spMk id="4" creationId="{A4DB828B-2353-3C9A-6240-0ED07C95CB2D}"/>
          </ac:spMkLst>
        </pc:spChg>
      </pc:sldChg>
      <pc:sldChg chg="addSp delSp modSp new mod setBg">
        <pc:chgData name="david lafollette" userId="435aa6f55debf48c" providerId="LiveId" clId="{947E7793-1AA2-4C57-84CC-3717C94F37D6}" dt="2022-12-15T18:04:30.263" v="3272" actId="20577"/>
        <pc:sldMkLst>
          <pc:docMk/>
          <pc:sldMk cId="1706119696" sldId="259"/>
        </pc:sldMkLst>
        <pc:spChg chg="add mod">
          <ac:chgData name="david lafollette" userId="435aa6f55debf48c" providerId="LiveId" clId="{947E7793-1AA2-4C57-84CC-3717C94F37D6}" dt="2022-12-15T18:04:30.263" v="3272" actId="20577"/>
          <ac:spMkLst>
            <pc:docMk/>
            <pc:sldMk cId="1706119696" sldId="259"/>
            <ac:spMk id="6" creationId="{12D26E97-60CF-2052-9EE5-DA3A998F4AE5}"/>
          </ac:spMkLst>
        </pc:spChg>
        <pc:spChg chg="add del">
          <ac:chgData name="david lafollette" userId="435aa6f55debf48c" providerId="LiveId" clId="{947E7793-1AA2-4C57-84CC-3717C94F37D6}" dt="2022-12-14T18:52:59.095" v="1076" actId="26606"/>
          <ac:spMkLst>
            <pc:docMk/>
            <pc:sldMk cId="1706119696" sldId="259"/>
            <ac:spMk id="8" creationId="{42A4FC2C-047E-45A5-965D-8E1E3BF09BC6}"/>
          </ac:spMkLst>
        </pc:spChg>
        <pc:picChg chg="add del mod">
          <ac:chgData name="david lafollette" userId="435aa6f55debf48c" providerId="LiveId" clId="{947E7793-1AA2-4C57-84CC-3717C94F37D6}" dt="2022-12-14T18:53:09.143" v="1078" actId="21"/>
          <ac:picMkLst>
            <pc:docMk/>
            <pc:sldMk cId="1706119696" sldId="259"/>
            <ac:picMk id="3" creationId="{5DEE42E0-6189-1CAF-89E6-53733735265D}"/>
          </ac:picMkLst>
        </pc:picChg>
        <pc:picChg chg="add mod">
          <ac:chgData name="david lafollette" userId="435aa6f55debf48c" providerId="LiveId" clId="{947E7793-1AA2-4C57-84CC-3717C94F37D6}" dt="2022-12-14T19:19:19.786" v="1497" actId="14100"/>
          <ac:picMkLst>
            <pc:docMk/>
            <pc:sldMk cId="1706119696" sldId="259"/>
            <ac:picMk id="5" creationId="{F8B0D222-B7D7-DE67-13C3-35B1C11FAF6D}"/>
          </ac:picMkLst>
        </pc:picChg>
      </pc:sldChg>
      <pc:sldChg chg="addSp modSp new mod">
        <pc:chgData name="david lafollette" userId="435aa6f55debf48c" providerId="LiveId" clId="{947E7793-1AA2-4C57-84CC-3717C94F37D6}" dt="2022-12-15T18:23:22.615" v="3373" actId="20577"/>
        <pc:sldMkLst>
          <pc:docMk/>
          <pc:sldMk cId="2895770675" sldId="260"/>
        </pc:sldMkLst>
        <pc:spChg chg="add mod">
          <ac:chgData name="david lafollette" userId="435aa6f55debf48c" providerId="LiveId" clId="{947E7793-1AA2-4C57-84CC-3717C94F37D6}" dt="2022-12-15T18:23:22.615" v="3373" actId="20577"/>
          <ac:spMkLst>
            <pc:docMk/>
            <pc:sldMk cId="2895770675" sldId="260"/>
            <ac:spMk id="4" creationId="{DE9CDFC2-01C5-9E89-9CD4-34F3B163A559}"/>
          </ac:spMkLst>
        </pc:spChg>
        <pc:picChg chg="add mod">
          <ac:chgData name="david lafollette" userId="435aa6f55debf48c" providerId="LiveId" clId="{947E7793-1AA2-4C57-84CC-3717C94F37D6}" dt="2022-12-14T19:23:59.884" v="1504" actId="1076"/>
          <ac:picMkLst>
            <pc:docMk/>
            <pc:sldMk cId="2895770675" sldId="260"/>
            <ac:picMk id="3" creationId="{573AF4DE-79DE-E605-D97E-3BC975251830}"/>
          </ac:picMkLst>
        </pc:picChg>
      </pc:sldChg>
      <pc:sldChg chg="addSp modSp new mod">
        <pc:chgData name="david lafollette" userId="435aa6f55debf48c" providerId="LiveId" clId="{947E7793-1AA2-4C57-84CC-3717C94F37D6}" dt="2022-12-15T18:12:44.548" v="3350" actId="20577"/>
        <pc:sldMkLst>
          <pc:docMk/>
          <pc:sldMk cId="40716158" sldId="261"/>
        </pc:sldMkLst>
        <pc:spChg chg="add mod">
          <ac:chgData name="david lafollette" userId="435aa6f55debf48c" providerId="LiveId" clId="{947E7793-1AA2-4C57-84CC-3717C94F37D6}" dt="2022-12-15T18:12:44.548" v="3350" actId="20577"/>
          <ac:spMkLst>
            <pc:docMk/>
            <pc:sldMk cId="40716158" sldId="261"/>
            <ac:spMk id="4" creationId="{4E8CE799-5152-BC1C-09EA-640E65B16F9A}"/>
          </ac:spMkLst>
        </pc:spChg>
        <pc:picChg chg="add mod">
          <ac:chgData name="david lafollette" userId="435aa6f55debf48c" providerId="LiveId" clId="{947E7793-1AA2-4C57-84CC-3717C94F37D6}" dt="2022-12-14T19:51:52.093" v="2416" actId="1076"/>
          <ac:picMkLst>
            <pc:docMk/>
            <pc:sldMk cId="40716158" sldId="261"/>
            <ac:picMk id="3" creationId="{5551248F-38D5-B45D-490D-3CF277B6487A}"/>
          </ac:picMkLst>
        </pc:picChg>
      </pc:sldChg>
      <pc:sldChg chg="addSp delSp modSp new mod">
        <pc:chgData name="david lafollette" userId="435aa6f55debf48c" providerId="LiveId" clId="{947E7793-1AA2-4C57-84CC-3717C94F37D6}" dt="2022-12-15T18:42:06.247" v="4194" actId="1076"/>
        <pc:sldMkLst>
          <pc:docMk/>
          <pc:sldMk cId="3914764999" sldId="262"/>
        </pc:sldMkLst>
        <pc:spChg chg="add del mod">
          <ac:chgData name="david lafollette" userId="435aa6f55debf48c" providerId="LiveId" clId="{947E7793-1AA2-4C57-84CC-3717C94F37D6}" dt="2022-12-15T18:22:38.791" v="3359"/>
          <ac:spMkLst>
            <pc:docMk/>
            <pc:sldMk cId="3914764999" sldId="262"/>
            <ac:spMk id="4" creationId="{7D1F3423-421F-759A-57FE-0B3D4121C1C4}"/>
          </ac:spMkLst>
        </pc:spChg>
        <pc:spChg chg="add del mod">
          <ac:chgData name="david lafollette" userId="435aa6f55debf48c" providerId="LiveId" clId="{947E7793-1AA2-4C57-84CC-3717C94F37D6}" dt="2022-12-15T18:29:34.406" v="3440" actId="21"/>
          <ac:spMkLst>
            <pc:docMk/>
            <pc:sldMk cId="3914764999" sldId="262"/>
            <ac:spMk id="5" creationId="{3FB09DF0-7161-719D-1DD9-D64A141B56B2}"/>
          </ac:spMkLst>
        </pc:spChg>
        <pc:spChg chg="add mod">
          <ac:chgData name="david lafollette" userId="435aa6f55debf48c" providerId="LiveId" clId="{947E7793-1AA2-4C57-84CC-3717C94F37D6}" dt="2022-12-15T18:41:59.653" v="4192" actId="1076"/>
          <ac:spMkLst>
            <pc:docMk/>
            <pc:sldMk cId="3914764999" sldId="262"/>
            <ac:spMk id="10" creationId="{FD830E1C-FEF8-C6EF-4A96-125A31FD9862}"/>
          </ac:spMkLst>
        </pc:spChg>
        <pc:picChg chg="add del mod">
          <ac:chgData name="david lafollette" userId="435aa6f55debf48c" providerId="LiveId" clId="{947E7793-1AA2-4C57-84CC-3717C94F37D6}" dt="2022-12-15T18:24:30.572" v="3407" actId="21"/>
          <ac:picMkLst>
            <pc:docMk/>
            <pc:sldMk cId="3914764999" sldId="262"/>
            <ac:picMk id="3" creationId="{B9B48FFA-FE14-5076-6FF6-8725EEC57A1C}"/>
          </ac:picMkLst>
        </pc:picChg>
        <pc:picChg chg="add del mod">
          <ac:chgData name="david lafollette" userId="435aa6f55debf48c" providerId="LiveId" clId="{947E7793-1AA2-4C57-84CC-3717C94F37D6}" dt="2022-12-15T18:29:29.768" v="3439" actId="21"/>
          <ac:picMkLst>
            <pc:docMk/>
            <pc:sldMk cId="3914764999" sldId="262"/>
            <ac:picMk id="7" creationId="{9ACB6C4E-7309-2BDE-098E-8F84E4F8E46F}"/>
          </ac:picMkLst>
        </pc:picChg>
        <pc:picChg chg="add mod">
          <ac:chgData name="david lafollette" userId="435aa6f55debf48c" providerId="LiveId" clId="{947E7793-1AA2-4C57-84CC-3717C94F37D6}" dt="2022-12-15T18:42:06.247" v="4194" actId="1076"/>
          <ac:picMkLst>
            <pc:docMk/>
            <pc:sldMk cId="3914764999" sldId="262"/>
            <ac:picMk id="9" creationId="{364CAC22-E377-FC0D-039B-62290F4C6797}"/>
          </ac:picMkLst>
        </pc:picChg>
      </pc:sldChg>
      <pc:sldChg chg="addSp modSp new mod">
        <pc:chgData name="david lafollette" userId="435aa6f55debf48c" providerId="LiveId" clId="{947E7793-1AA2-4C57-84CC-3717C94F37D6}" dt="2022-12-15T18:58:30.362" v="5116" actId="122"/>
        <pc:sldMkLst>
          <pc:docMk/>
          <pc:sldMk cId="2968336058" sldId="263"/>
        </pc:sldMkLst>
        <pc:spChg chg="add mod">
          <ac:chgData name="david lafollette" userId="435aa6f55debf48c" providerId="LiveId" clId="{947E7793-1AA2-4C57-84CC-3717C94F37D6}" dt="2022-12-15T18:58:30.362" v="5116" actId="122"/>
          <ac:spMkLst>
            <pc:docMk/>
            <pc:sldMk cId="2968336058" sldId="263"/>
            <ac:spMk id="2" creationId="{BCEEFC59-2DA0-762B-30D7-6A4FBFDCFD8E}"/>
          </ac:spMkLst>
        </pc:spChg>
      </pc:sldChg>
      <pc:sldChg chg="addSp delSp modSp new mod">
        <pc:chgData name="david lafollette" userId="435aa6f55debf48c" providerId="LiveId" clId="{947E7793-1AA2-4C57-84CC-3717C94F37D6}" dt="2022-12-15T19:34:09.387" v="5605" actId="20577"/>
        <pc:sldMkLst>
          <pc:docMk/>
          <pc:sldMk cId="590137439" sldId="264"/>
        </pc:sldMkLst>
        <pc:spChg chg="add mod">
          <ac:chgData name="david lafollette" userId="435aa6f55debf48c" providerId="LiveId" clId="{947E7793-1AA2-4C57-84CC-3717C94F37D6}" dt="2022-12-15T19:34:09.387" v="5605" actId="20577"/>
          <ac:spMkLst>
            <pc:docMk/>
            <pc:sldMk cId="590137439" sldId="264"/>
            <ac:spMk id="8" creationId="{B6FA226A-3021-0FD3-6EB5-30898D6BAFDD}"/>
          </ac:spMkLst>
        </pc:spChg>
        <pc:picChg chg="add del mod">
          <ac:chgData name="david lafollette" userId="435aa6f55debf48c" providerId="LiveId" clId="{947E7793-1AA2-4C57-84CC-3717C94F37D6}" dt="2022-12-15T19:19:03.803" v="5126" actId="21"/>
          <ac:picMkLst>
            <pc:docMk/>
            <pc:sldMk cId="590137439" sldId="264"/>
            <ac:picMk id="3" creationId="{A0E506B2-B221-31F3-CEC2-EF282FD8214B}"/>
          </ac:picMkLst>
        </pc:picChg>
        <pc:picChg chg="add del mod">
          <ac:chgData name="david lafollette" userId="435aa6f55debf48c" providerId="LiveId" clId="{947E7793-1AA2-4C57-84CC-3717C94F37D6}" dt="2022-12-15T19:19:17.110" v="5130" actId="21"/>
          <ac:picMkLst>
            <pc:docMk/>
            <pc:sldMk cId="590137439" sldId="264"/>
            <ac:picMk id="5" creationId="{AA6CD2C9-9E17-3CD5-3A5A-0A5F9A8728E4}"/>
          </ac:picMkLst>
        </pc:picChg>
        <pc:picChg chg="add mod">
          <ac:chgData name="david lafollette" userId="435aa6f55debf48c" providerId="LiveId" clId="{947E7793-1AA2-4C57-84CC-3717C94F37D6}" dt="2022-12-15T19:33:18.047" v="5575" actId="1076"/>
          <ac:picMkLst>
            <pc:docMk/>
            <pc:sldMk cId="590137439" sldId="264"/>
            <ac:picMk id="7" creationId="{D5AFB684-91B6-EB0B-5707-209BEB8B1C35}"/>
          </ac:picMkLst>
        </pc:picChg>
      </pc:sldChg>
      <pc:sldChg chg="addSp modSp new mod">
        <pc:chgData name="david lafollette" userId="435aa6f55debf48c" providerId="LiveId" clId="{947E7793-1AA2-4C57-84CC-3717C94F37D6}" dt="2022-12-15T20:28:40.521" v="6052" actId="1076"/>
        <pc:sldMkLst>
          <pc:docMk/>
          <pc:sldMk cId="117556347" sldId="265"/>
        </pc:sldMkLst>
        <pc:spChg chg="add mod">
          <ac:chgData name="david lafollette" userId="435aa6f55debf48c" providerId="LiveId" clId="{947E7793-1AA2-4C57-84CC-3717C94F37D6}" dt="2022-12-15T20:28:33.864" v="6050" actId="1076"/>
          <ac:spMkLst>
            <pc:docMk/>
            <pc:sldMk cId="117556347" sldId="265"/>
            <ac:spMk id="4" creationId="{12A53090-EAE4-21D0-ADBC-C34EAA6560B8}"/>
          </ac:spMkLst>
        </pc:spChg>
        <pc:picChg chg="add mod">
          <ac:chgData name="david lafollette" userId="435aa6f55debf48c" providerId="LiveId" clId="{947E7793-1AA2-4C57-84CC-3717C94F37D6}" dt="2022-12-15T20:28:40.521" v="6052" actId="1076"/>
          <ac:picMkLst>
            <pc:docMk/>
            <pc:sldMk cId="117556347" sldId="265"/>
            <ac:picMk id="3" creationId="{C7E642E0-7D46-3120-444B-A407C4D67141}"/>
          </ac:picMkLst>
        </pc:picChg>
      </pc:sldChg>
      <pc:sldChg chg="addSp modSp new mod">
        <pc:chgData name="david lafollette" userId="435aa6f55debf48c" providerId="LiveId" clId="{947E7793-1AA2-4C57-84CC-3717C94F37D6}" dt="2022-12-15T20:43:20.833" v="6894" actId="1076"/>
        <pc:sldMkLst>
          <pc:docMk/>
          <pc:sldMk cId="959960788" sldId="266"/>
        </pc:sldMkLst>
        <pc:spChg chg="add mod">
          <ac:chgData name="david lafollette" userId="435aa6f55debf48c" providerId="LiveId" clId="{947E7793-1AA2-4C57-84CC-3717C94F37D6}" dt="2022-12-15T20:43:14.937" v="6892" actId="1076"/>
          <ac:spMkLst>
            <pc:docMk/>
            <pc:sldMk cId="959960788" sldId="266"/>
            <ac:spMk id="4" creationId="{4ED1FF30-D827-E506-1752-9DF3334B4617}"/>
          </ac:spMkLst>
        </pc:spChg>
        <pc:picChg chg="add mod">
          <ac:chgData name="david lafollette" userId="435aa6f55debf48c" providerId="LiveId" clId="{947E7793-1AA2-4C57-84CC-3717C94F37D6}" dt="2022-12-15T20:43:20.833" v="6894" actId="1076"/>
          <ac:picMkLst>
            <pc:docMk/>
            <pc:sldMk cId="959960788" sldId="266"/>
            <ac:picMk id="3" creationId="{3CE758CA-9087-F69A-74A2-B82C52FEC2E5}"/>
          </ac:picMkLst>
        </pc:picChg>
      </pc:sldChg>
      <pc:sldChg chg="addSp modSp new mod">
        <pc:chgData name="david lafollette" userId="435aa6f55debf48c" providerId="LiveId" clId="{947E7793-1AA2-4C57-84CC-3717C94F37D6}" dt="2022-12-15T22:27:13.393" v="10317" actId="1076"/>
        <pc:sldMkLst>
          <pc:docMk/>
          <pc:sldMk cId="3204601244" sldId="267"/>
        </pc:sldMkLst>
        <pc:spChg chg="add mod">
          <ac:chgData name="david lafollette" userId="435aa6f55debf48c" providerId="LiveId" clId="{947E7793-1AA2-4C57-84CC-3717C94F37D6}" dt="2022-12-15T22:25:15.335" v="10204" actId="20577"/>
          <ac:spMkLst>
            <pc:docMk/>
            <pc:sldMk cId="3204601244" sldId="267"/>
            <ac:spMk id="10" creationId="{416A7279-1D67-74A9-7E1B-09962A0ED70A}"/>
          </ac:spMkLst>
        </pc:spChg>
        <pc:picChg chg="add mod">
          <ac:chgData name="david lafollette" userId="435aa6f55debf48c" providerId="LiveId" clId="{947E7793-1AA2-4C57-84CC-3717C94F37D6}" dt="2022-12-15T22:26:33.522" v="10286" actId="14100"/>
          <ac:picMkLst>
            <pc:docMk/>
            <pc:sldMk cId="3204601244" sldId="267"/>
            <ac:picMk id="3" creationId="{F0B74ECC-F191-E25D-E11A-9BC17B0BC5BD}"/>
          </ac:picMkLst>
        </pc:picChg>
        <pc:picChg chg="add mod">
          <ac:chgData name="david lafollette" userId="435aa6f55debf48c" providerId="LiveId" clId="{947E7793-1AA2-4C57-84CC-3717C94F37D6}" dt="2022-12-15T22:27:04.049" v="10310" actId="1076"/>
          <ac:picMkLst>
            <pc:docMk/>
            <pc:sldMk cId="3204601244" sldId="267"/>
            <ac:picMk id="5" creationId="{3A8B0A4B-B273-C48D-FD83-340088271883}"/>
          </ac:picMkLst>
        </pc:picChg>
        <pc:picChg chg="add mod">
          <ac:chgData name="david lafollette" userId="435aa6f55debf48c" providerId="LiveId" clId="{947E7793-1AA2-4C57-84CC-3717C94F37D6}" dt="2022-12-15T22:26:40.353" v="10293" actId="14100"/>
          <ac:picMkLst>
            <pc:docMk/>
            <pc:sldMk cId="3204601244" sldId="267"/>
            <ac:picMk id="7" creationId="{03226989-300F-548C-526E-AD114DA98B6F}"/>
          </ac:picMkLst>
        </pc:picChg>
        <pc:picChg chg="add mod">
          <ac:chgData name="david lafollette" userId="435aa6f55debf48c" providerId="LiveId" clId="{947E7793-1AA2-4C57-84CC-3717C94F37D6}" dt="2022-12-15T22:27:13.393" v="10317" actId="1076"/>
          <ac:picMkLst>
            <pc:docMk/>
            <pc:sldMk cId="3204601244" sldId="267"/>
            <ac:picMk id="9" creationId="{08881096-8A51-3CDF-CC81-42065B8F173C}"/>
          </ac:picMkLst>
        </pc:picChg>
      </pc:sldChg>
      <pc:sldChg chg="addSp delSp modSp new mod">
        <pc:chgData name="david lafollette" userId="435aa6f55debf48c" providerId="LiveId" clId="{947E7793-1AA2-4C57-84CC-3717C94F37D6}" dt="2022-12-15T22:24:36.875" v="10189" actId="20577"/>
        <pc:sldMkLst>
          <pc:docMk/>
          <pc:sldMk cId="2448475093" sldId="268"/>
        </pc:sldMkLst>
        <pc:spChg chg="add mod">
          <ac:chgData name="david lafollette" userId="435aa6f55debf48c" providerId="LiveId" clId="{947E7793-1AA2-4C57-84CC-3717C94F37D6}" dt="2022-12-15T22:24:36.875" v="10189" actId="20577"/>
          <ac:spMkLst>
            <pc:docMk/>
            <pc:sldMk cId="2448475093" sldId="268"/>
            <ac:spMk id="2" creationId="{8CD3F352-7FFE-EEDD-C34C-DDAE68179FF6}"/>
          </ac:spMkLst>
        </pc:spChg>
        <pc:spChg chg="add mod">
          <ac:chgData name="david lafollette" userId="435aa6f55debf48c" providerId="LiveId" clId="{947E7793-1AA2-4C57-84CC-3717C94F37D6}" dt="2022-12-15T22:11:50.452" v="10145" actId="122"/>
          <ac:spMkLst>
            <pc:docMk/>
            <pc:sldMk cId="2448475093" sldId="268"/>
            <ac:spMk id="4" creationId="{3B6B8E16-B971-EE2E-6F69-0034F6DF9275}"/>
          </ac:spMkLst>
        </pc:spChg>
        <pc:picChg chg="add del mod">
          <ac:chgData name="david lafollette" userId="435aa6f55debf48c" providerId="LiveId" clId="{947E7793-1AA2-4C57-84CC-3717C94F37D6}" dt="2022-12-15T22:10:48.692" v="10125" actId="21"/>
          <ac:picMkLst>
            <pc:docMk/>
            <pc:sldMk cId="2448475093" sldId="268"/>
            <ac:picMk id="3" creationId="{E2FC4550-CF3E-7057-9363-62823081D63C}"/>
          </ac:picMkLst>
        </pc:picChg>
      </pc:sldChg>
      <pc:sldMasterChg chg="setBg modSldLayout">
        <pc:chgData name="david lafollette" userId="435aa6f55debf48c" providerId="LiveId" clId="{947E7793-1AA2-4C57-84CC-3717C94F37D6}" dt="2022-12-14T17:29:13.514" v="75"/>
        <pc:sldMasterMkLst>
          <pc:docMk/>
          <pc:sldMasterMk cId="784277285" sldId="2147483648"/>
        </pc:sldMasterMkLst>
        <pc:sldLayoutChg chg="setBg">
          <pc:chgData name="david lafollette" userId="435aa6f55debf48c" providerId="LiveId" clId="{947E7793-1AA2-4C57-84CC-3717C94F37D6}" dt="2022-12-14T17:29:13.514" v="75"/>
          <pc:sldLayoutMkLst>
            <pc:docMk/>
            <pc:sldMasterMk cId="784277285" sldId="2147483648"/>
            <pc:sldLayoutMk cId="790011189" sldId="2147483649"/>
          </pc:sldLayoutMkLst>
        </pc:sldLayoutChg>
        <pc:sldLayoutChg chg="setBg">
          <pc:chgData name="david lafollette" userId="435aa6f55debf48c" providerId="LiveId" clId="{947E7793-1AA2-4C57-84CC-3717C94F37D6}" dt="2022-12-14T17:29:13.514" v="75"/>
          <pc:sldLayoutMkLst>
            <pc:docMk/>
            <pc:sldMasterMk cId="784277285" sldId="2147483648"/>
            <pc:sldLayoutMk cId="973031958" sldId="2147483650"/>
          </pc:sldLayoutMkLst>
        </pc:sldLayoutChg>
        <pc:sldLayoutChg chg="setBg">
          <pc:chgData name="david lafollette" userId="435aa6f55debf48c" providerId="LiveId" clId="{947E7793-1AA2-4C57-84CC-3717C94F37D6}" dt="2022-12-14T17:29:13.514" v="75"/>
          <pc:sldLayoutMkLst>
            <pc:docMk/>
            <pc:sldMasterMk cId="784277285" sldId="2147483648"/>
            <pc:sldLayoutMk cId="388087959" sldId="2147483651"/>
          </pc:sldLayoutMkLst>
        </pc:sldLayoutChg>
        <pc:sldLayoutChg chg="setBg">
          <pc:chgData name="david lafollette" userId="435aa6f55debf48c" providerId="LiveId" clId="{947E7793-1AA2-4C57-84CC-3717C94F37D6}" dt="2022-12-14T17:29:13.514" v="75"/>
          <pc:sldLayoutMkLst>
            <pc:docMk/>
            <pc:sldMasterMk cId="784277285" sldId="2147483648"/>
            <pc:sldLayoutMk cId="3062317413" sldId="2147483652"/>
          </pc:sldLayoutMkLst>
        </pc:sldLayoutChg>
        <pc:sldLayoutChg chg="setBg">
          <pc:chgData name="david lafollette" userId="435aa6f55debf48c" providerId="LiveId" clId="{947E7793-1AA2-4C57-84CC-3717C94F37D6}" dt="2022-12-14T17:29:13.514" v="75"/>
          <pc:sldLayoutMkLst>
            <pc:docMk/>
            <pc:sldMasterMk cId="784277285" sldId="2147483648"/>
            <pc:sldLayoutMk cId="996538338" sldId="2147483653"/>
          </pc:sldLayoutMkLst>
        </pc:sldLayoutChg>
        <pc:sldLayoutChg chg="setBg">
          <pc:chgData name="david lafollette" userId="435aa6f55debf48c" providerId="LiveId" clId="{947E7793-1AA2-4C57-84CC-3717C94F37D6}" dt="2022-12-14T17:29:13.514" v="75"/>
          <pc:sldLayoutMkLst>
            <pc:docMk/>
            <pc:sldMasterMk cId="784277285" sldId="2147483648"/>
            <pc:sldLayoutMk cId="1307246211" sldId="2147483654"/>
          </pc:sldLayoutMkLst>
        </pc:sldLayoutChg>
        <pc:sldLayoutChg chg="setBg">
          <pc:chgData name="david lafollette" userId="435aa6f55debf48c" providerId="LiveId" clId="{947E7793-1AA2-4C57-84CC-3717C94F37D6}" dt="2022-12-14T17:29:13.514" v="75"/>
          <pc:sldLayoutMkLst>
            <pc:docMk/>
            <pc:sldMasterMk cId="784277285" sldId="2147483648"/>
            <pc:sldLayoutMk cId="1477807217" sldId="2147483655"/>
          </pc:sldLayoutMkLst>
        </pc:sldLayoutChg>
        <pc:sldLayoutChg chg="setBg">
          <pc:chgData name="david lafollette" userId="435aa6f55debf48c" providerId="LiveId" clId="{947E7793-1AA2-4C57-84CC-3717C94F37D6}" dt="2022-12-14T17:29:13.514" v="75"/>
          <pc:sldLayoutMkLst>
            <pc:docMk/>
            <pc:sldMasterMk cId="784277285" sldId="2147483648"/>
            <pc:sldLayoutMk cId="471259562" sldId="2147483656"/>
          </pc:sldLayoutMkLst>
        </pc:sldLayoutChg>
        <pc:sldLayoutChg chg="setBg">
          <pc:chgData name="david lafollette" userId="435aa6f55debf48c" providerId="LiveId" clId="{947E7793-1AA2-4C57-84CC-3717C94F37D6}" dt="2022-12-14T17:29:13.514" v="75"/>
          <pc:sldLayoutMkLst>
            <pc:docMk/>
            <pc:sldMasterMk cId="784277285" sldId="2147483648"/>
            <pc:sldLayoutMk cId="262138184" sldId="2147483657"/>
          </pc:sldLayoutMkLst>
        </pc:sldLayoutChg>
        <pc:sldLayoutChg chg="setBg">
          <pc:chgData name="david lafollette" userId="435aa6f55debf48c" providerId="LiveId" clId="{947E7793-1AA2-4C57-84CC-3717C94F37D6}" dt="2022-12-14T17:29:13.514" v="75"/>
          <pc:sldLayoutMkLst>
            <pc:docMk/>
            <pc:sldMasterMk cId="784277285" sldId="2147483648"/>
            <pc:sldLayoutMk cId="3257104299" sldId="2147483658"/>
          </pc:sldLayoutMkLst>
        </pc:sldLayoutChg>
        <pc:sldLayoutChg chg="setBg">
          <pc:chgData name="david lafollette" userId="435aa6f55debf48c" providerId="LiveId" clId="{947E7793-1AA2-4C57-84CC-3717C94F37D6}" dt="2022-12-14T17:29:13.514" v="75"/>
          <pc:sldLayoutMkLst>
            <pc:docMk/>
            <pc:sldMasterMk cId="784277285" sldId="2147483648"/>
            <pc:sldLayoutMk cId="327887448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50D82-5A8D-4E49-A615-EA87953E9257}"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977BA-4505-4522-B727-3F11CD624D71}" type="slidenum">
              <a:rPr lang="en-US" smtClean="0"/>
              <a:t>‹#›</a:t>
            </a:fld>
            <a:endParaRPr lang="en-US"/>
          </a:p>
        </p:txBody>
      </p:sp>
    </p:spTree>
    <p:extLst>
      <p:ext uri="{BB962C8B-B14F-4D97-AF65-F5344CB8AC3E}">
        <p14:creationId xmlns:p14="http://schemas.microsoft.com/office/powerpoint/2010/main" val="173027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15D2-7DF6-1C48-5F05-645D94419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0C6B85-84B1-22CD-500B-F8CA40B39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D321F-F526-1B1C-5DF6-7BFA943870EE}"/>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24135D07-C0B3-CAF8-FC20-E65CA2892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657B5-7A08-9D55-F89C-D875146FC18C}"/>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79001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28EE-0623-7CD8-E3B3-3A0806BEAE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2154B2-7C4D-ADCF-9124-736E09EB2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E7C1D-FD20-D24E-F2A7-908524ABF57D}"/>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F04FC379-6D7B-AEF9-BC2B-2FF6F7E62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AD639-C9B6-EF00-1D72-97445FC75904}"/>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325710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56450-2D12-4ABE-F4AC-83B92F3F7B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15995-6FDD-A0BA-5458-8E07B7CC2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01447-914E-8F0C-7044-932D8D673C3E}"/>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15A8E4D4-29A7-71CD-21EF-8B4D42C64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B91AC-325D-5B4E-823D-5CC9587E9C61}"/>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327887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D1B4-F8B3-FEE6-D142-06A4CA1A92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A3A15-11A9-B556-7374-B0C5CA8F2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89D11-EB71-6F08-0067-F0783A0F32AB}"/>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FB4C641D-3564-89E9-C68D-AF5924179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D13FD-606F-C733-EFFF-D1A66DAE47DC}"/>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97303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570A-7686-12E0-4D5F-8614E46BE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004CF-CEC9-49B7-640B-373F363B1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8EFC7-88C0-8DD1-7DC0-AC1D2EEBDCA1}"/>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3F48EABF-151F-F899-7ABC-E45D23AAE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E9BFE-F4C8-D28F-5F50-5F5FCDF4E959}"/>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38808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49E1-49B1-C9F7-8579-0D8B9FC4F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1DF9A-4986-3834-74DF-DF15C3771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C6FBCD-1BA5-BDE6-DFB4-A7602F60D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97BC4-DEE6-355B-541A-A9313002CAEE}"/>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6" name="Footer Placeholder 5">
            <a:extLst>
              <a:ext uri="{FF2B5EF4-FFF2-40B4-BE49-F238E27FC236}">
                <a16:creationId xmlns:a16="http://schemas.microsoft.com/office/drawing/2014/main" id="{1324FBAE-56F9-88EB-C265-A2758FC56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88A16-4AB3-59D4-A99B-0E262F94390E}"/>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306231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240F-5EE8-AFD5-B953-4328E88244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291407-FF45-F931-8007-5ABEBA5E3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7A205-0132-18BA-4F37-19F0207CF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26EB3-35BA-1FF6-FD1C-CD8F4C0DE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1BCD4-DAAB-9A33-7D82-BBBD57F4AC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CC371-D37E-41A5-4EAB-E7B00DD5FEFE}"/>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8" name="Footer Placeholder 7">
            <a:extLst>
              <a:ext uri="{FF2B5EF4-FFF2-40B4-BE49-F238E27FC236}">
                <a16:creationId xmlns:a16="http://schemas.microsoft.com/office/drawing/2014/main" id="{F1474833-0B76-5B53-A7B0-76FC05A83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F235E5-AE55-2518-916C-5B6ED2F38B2B}"/>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99653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E2D8-67A8-6104-31ED-D78CEE37B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3C1E4-FF88-5029-AFDD-3E145189CDD3}"/>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4" name="Footer Placeholder 3">
            <a:extLst>
              <a:ext uri="{FF2B5EF4-FFF2-40B4-BE49-F238E27FC236}">
                <a16:creationId xmlns:a16="http://schemas.microsoft.com/office/drawing/2014/main" id="{231B83B2-5F5D-CEE3-A943-E4D8F4702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18539D-6CC2-226D-DCF2-999A6A38E954}"/>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130724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513AC-2E30-B7F9-2A21-71DA9785747A}"/>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3" name="Footer Placeholder 2">
            <a:extLst>
              <a:ext uri="{FF2B5EF4-FFF2-40B4-BE49-F238E27FC236}">
                <a16:creationId xmlns:a16="http://schemas.microsoft.com/office/drawing/2014/main" id="{1FFA4642-9735-7CBA-638B-0364B9226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50CB0A-CBFB-7560-E648-5C5F765E1931}"/>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147780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371F-E6AD-E02E-F42A-FC5C6D34A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432533-6B8B-2141-4E52-5C0860E0C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1BCE33-B581-E511-4365-67892232A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FDF46-5BB4-985E-4C8B-9D4798751259}"/>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6" name="Footer Placeholder 5">
            <a:extLst>
              <a:ext uri="{FF2B5EF4-FFF2-40B4-BE49-F238E27FC236}">
                <a16:creationId xmlns:a16="http://schemas.microsoft.com/office/drawing/2014/main" id="{F3850132-857D-51E0-4C1D-45AF777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5A713-91F7-F9E0-E111-02D2C53C7EF6}"/>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47125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8FE-E32C-7827-38A4-68310FE37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E676D-AB0E-28CD-D49C-6BE4D5B48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40111-125E-44C0-2E53-B07732605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D2C20-070C-F4BA-EE04-AF5E00A4BB80}"/>
              </a:ext>
            </a:extLst>
          </p:cNvPr>
          <p:cNvSpPr>
            <a:spLocks noGrp="1"/>
          </p:cNvSpPr>
          <p:nvPr>
            <p:ph type="dt" sz="half" idx="10"/>
          </p:nvPr>
        </p:nvSpPr>
        <p:spPr/>
        <p:txBody>
          <a:bodyPr/>
          <a:lstStyle/>
          <a:p>
            <a:fld id="{1B0998B8-D299-45D5-988A-B043A7DABEBA}" type="datetimeFigureOut">
              <a:rPr lang="en-US" smtClean="0"/>
              <a:t>12/15/2022</a:t>
            </a:fld>
            <a:endParaRPr lang="en-US"/>
          </a:p>
        </p:txBody>
      </p:sp>
      <p:sp>
        <p:nvSpPr>
          <p:cNvPr id="6" name="Footer Placeholder 5">
            <a:extLst>
              <a:ext uri="{FF2B5EF4-FFF2-40B4-BE49-F238E27FC236}">
                <a16:creationId xmlns:a16="http://schemas.microsoft.com/office/drawing/2014/main" id="{488E9133-BF67-A56D-7E3A-ECD8E388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1DB-B06B-63B4-F0B0-6CB48C2F44F1}"/>
              </a:ext>
            </a:extLst>
          </p:cNvPr>
          <p:cNvSpPr>
            <a:spLocks noGrp="1"/>
          </p:cNvSpPr>
          <p:nvPr>
            <p:ph type="sldNum" sz="quarter" idx="12"/>
          </p:nvPr>
        </p:nvSpPr>
        <p:spPr/>
        <p:txBody>
          <a:bodyPr/>
          <a:lstStyle/>
          <a:p>
            <a:fld id="{28819C6D-AF7F-412E-AB57-E67E7CAA4E3F}" type="slidenum">
              <a:rPr lang="en-US" smtClean="0"/>
              <a:t>‹#›</a:t>
            </a:fld>
            <a:endParaRPr lang="en-US"/>
          </a:p>
        </p:txBody>
      </p:sp>
    </p:spTree>
    <p:extLst>
      <p:ext uri="{BB962C8B-B14F-4D97-AF65-F5344CB8AC3E}">
        <p14:creationId xmlns:p14="http://schemas.microsoft.com/office/powerpoint/2010/main" val="2621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819D3-AAD4-6169-668A-E24E366B1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1384CC-C53A-9D6C-032E-4F6B7391B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89FF0-DF67-EB3A-8546-3CF511765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998B8-D299-45D5-988A-B043A7DABEBA}" type="datetimeFigureOut">
              <a:rPr lang="en-US" smtClean="0"/>
              <a:t>12/15/2022</a:t>
            </a:fld>
            <a:endParaRPr lang="en-US"/>
          </a:p>
        </p:txBody>
      </p:sp>
      <p:sp>
        <p:nvSpPr>
          <p:cNvPr id="5" name="Footer Placeholder 4">
            <a:extLst>
              <a:ext uri="{FF2B5EF4-FFF2-40B4-BE49-F238E27FC236}">
                <a16:creationId xmlns:a16="http://schemas.microsoft.com/office/drawing/2014/main" id="{B198E3F7-8A90-BBB7-00BC-67F68594A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FCC3C-69B6-033D-C463-3A041B061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19C6D-AF7F-412E-AB57-E67E7CAA4E3F}" type="slidenum">
              <a:rPr lang="en-US" smtClean="0"/>
              <a:t>‹#›</a:t>
            </a:fld>
            <a:endParaRPr lang="en-US"/>
          </a:p>
        </p:txBody>
      </p:sp>
    </p:spTree>
    <p:extLst>
      <p:ext uri="{BB962C8B-B14F-4D97-AF65-F5344CB8AC3E}">
        <p14:creationId xmlns:p14="http://schemas.microsoft.com/office/powerpoint/2010/main" val="78427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1C9C-AABF-7C79-4290-08510E1A06B5}"/>
              </a:ext>
            </a:extLst>
          </p:cNvPr>
          <p:cNvSpPr>
            <a:spLocks noGrp="1"/>
          </p:cNvSpPr>
          <p:nvPr>
            <p:ph type="ctrTitle" idx="4294967295"/>
          </p:nvPr>
        </p:nvSpPr>
        <p:spPr>
          <a:xfrm>
            <a:off x="1524000" y="2174786"/>
            <a:ext cx="9144000" cy="2387600"/>
          </a:xfrm>
        </p:spPr>
        <p:txBody>
          <a:bodyPr/>
          <a:lstStyle/>
          <a:p>
            <a:pPr algn="ctr"/>
            <a:r>
              <a:rPr lang="en-US" dirty="0"/>
              <a:t>Game of Thrones </a:t>
            </a:r>
            <a:br>
              <a:rPr lang="en-US" dirty="0"/>
            </a:br>
            <a:r>
              <a:rPr lang="en-US" sz="3200" dirty="0"/>
              <a:t>U.S. viewership by episode, writer, and director</a:t>
            </a:r>
            <a:r>
              <a:rPr lang="en-US" dirty="0"/>
              <a:t> </a:t>
            </a:r>
          </a:p>
        </p:txBody>
      </p:sp>
    </p:spTree>
    <p:extLst>
      <p:ext uri="{BB962C8B-B14F-4D97-AF65-F5344CB8AC3E}">
        <p14:creationId xmlns:p14="http://schemas.microsoft.com/office/powerpoint/2010/main" val="268053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C7E642E0-7D46-3120-444B-A407C4D67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799" y="60385"/>
            <a:ext cx="9610402" cy="5132717"/>
          </a:xfrm>
          <a:prstGeom prst="rect">
            <a:avLst/>
          </a:prstGeom>
        </p:spPr>
      </p:pic>
      <p:sp>
        <p:nvSpPr>
          <p:cNvPr id="4" name="TextBox 3">
            <a:extLst>
              <a:ext uri="{FF2B5EF4-FFF2-40B4-BE49-F238E27FC236}">
                <a16:creationId xmlns:a16="http://schemas.microsoft.com/office/drawing/2014/main" id="{12A53090-EAE4-21D0-ADBC-C34EAA6560B8}"/>
              </a:ext>
            </a:extLst>
          </p:cNvPr>
          <p:cNvSpPr txBox="1"/>
          <p:nvPr/>
        </p:nvSpPr>
        <p:spPr>
          <a:xfrm>
            <a:off x="109537" y="5380672"/>
            <a:ext cx="119729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is total number of viewers by director. It shows a very different picture.</a:t>
            </a:r>
          </a:p>
          <a:p>
            <a:pPr marL="742950" lvl="1" indent="-285750">
              <a:buFont typeface="Arial" panose="020B0604020202020204" pitchFamily="34" charset="0"/>
              <a:buChar char="•"/>
            </a:pPr>
            <a:r>
              <a:rPr lang="en-US" dirty="0"/>
              <a:t>Benioff and Weiss went from the top average viewership to 14</a:t>
            </a:r>
            <a:r>
              <a:rPr lang="en-US" baseline="30000" dirty="0"/>
              <a:t>th</a:t>
            </a:r>
            <a:r>
              <a:rPr lang="en-US" dirty="0"/>
              <a:t> in total viewership. What’s going on?</a:t>
            </a:r>
          </a:p>
          <a:p>
            <a:pPr marL="742950" lvl="1" indent="-285750">
              <a:buFont typeface="Arial" panose="020B0604020202020204" pitchFamily="34" charset="0"/>
              <a:buChar char="•"/>
            </a:pPr>
            <a:r>
              <a:rPr lang="en-US" dirty="0"/>
              <a:t>David Nutter, who averaged less than 7.5 million viewers, topped all other directors by almost 14 million viewers.</a:t>
            </a:r>
          </a:p>
          <a:p>
            <a:pPr marL="742950" lvl="1" indent="-285750">
              <a:buFont typeface="Arial" panose="020B0604020202020204" pitchFamily="34" charset="0"/>
              <a:buChar char="•"/>
            </a:pPr>
            <a:r>
              <a:rPr lang="en-US" dirty="0"/>
              <a:t>What are we missing in our analysis? </a:t>
            </a:r>
          </a:p>
          <a:p>
            <a:r>
              <a:rPr lang="en-US" dirty="0"/>
              <a:t> </a:t>
            </a:r>
          </a:p>
        </p:txBody>
      </p:sp>
    </p:spTree>
    <p:extLst>
      <p:ext uri="{BB962C8B-B14F-4D97-AF65-F5344CB8AC3E}">
        <p14:creationId xmlns:p14="http://schemas.microsoft.com/office/powerpoint/2010/main" val="11755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histogram&#10;&#10;Description automatically generated">
            <a:extLst>
              <a:ext uri="{FF2B5EF4-FFF2-40B4-BE49-F238E27FC236}">
                <a16:creationId xmlns:a16="http://schemas.microsoft.com/office/drawing/2014/main" id="{3CE758CA-9087-F69A-74A2-B82C52FEC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360" y="100013"/>
            <a:ext cx="8587277" cy="4586287"/>
          </a:xfrm>
          <a:prstGeom prst="rect">
            <a:avLst/>
          </a:prstGeom>
        </p:spPr>
      </p:pic>
      <p:sp>
        <p:nvSpPr>
          <p:cNvPr id="4" name="TextBox 3">
            <a:extLst>
              <a:ext uri="{FF2B5EF4-FFF2-40B4-BE49-F238E27FC236}">
                <a16:creationId xmlns:a16="http://schemas.microsoft.com/office/drawing/2014/main" id="{4ED1FF30-D827-E506-1752-9DF3334B4617}"/>
              </a:ext>
            </a:extLst>
          </p:cNvPr>
          <p:cNvSpPr txBox="1"/>
          <p:nvPr/>
        </p:nvSpPr>
        <p:spPr>
          <a:xfrm>
            <a:off x="80962" y="4686300"/>
            <a:ext cx="120300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gives us some answers. </a:t>
            </a:r>
          </a:p>
          <a:p>
            <a:pPr marL="742950" lvl="1" indent="-285750">
              <a:buFont typeface="Arial" panose="020B0604020202020204" pitchFamily="34" charset="0"/>
              <a:buChar char="•"/>
            </a:pPr>
            <a:r>
              <a:rPr lang="en-US" dirty="0"/>
              <a:t>David Nutter directed the most episodes (9), and two episodes more than any other director, which tells us why he has the most viewers. </a:t>
            </a:r>
          </a:p>
          <a:p>
            <a:pPr marL="285750" indent="-285750">
              <a:buFont typeface="Arial" panose="020B0604020202020204" pitchFamily="34" charset="0"/>
              <a:buChar char="•"/>
            </a:pPr>
            <a:r>
              <a:rPr lang="en-US" dirty="0"/>
              <a:t>What about Benioff and Weiss? </a:t>
            </a:r>
          </a:p>
          <a:p>
            <a:pPr marL="742950" lvl="1" indent="-285750">
              <a:buFont typeface="Arial" panose="020B0604020202020204" pitchFamily="34" charset="0"/>
              <a:buChar char="•"/>
            </a:pPr>
            <a:r>
              <a:rPr lang="en-US" dirty="0"/>
              <a:t>They had the largest average viewership but only directed one episode together. That episode happened to be the show finale and brough in the largest viewership in the show’s history. </a:t>
            </a:r>
          </a:p>
          <a:p>
            <a:pPr marL="742950" lvl="1" indent="-285750">
              <a:buFont typeface="Arial" panose="020B0604020202020204" pitchFamily="34" charset="0"/>
              <a:buChar char="•"/>
            </a:pPr>
            <a:r>
              <a:rPr lang="en-US" dirty="0"/>
              <a:t>What other questions might this  piece of information have us asking?</a:t>
            </a:r>
          </a:p>
          <a:p>
            <a:pPr lvl="1"/>
            <a:endParaRPr lang="en-US" dirty="0"/>
          </a:p>
        </p:txBody>
      </p:sp>
    </p:spTree>
    <p:extLst>
      <p:ext uri="{BB962C8B-B14F-4D97-AF65-F5344CB8AC3E}">
        <p14:creationId xmlns:p14="http://schemas.microsoft.com/office/powerpoint/2010/main" val="95996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 bar chart&#10;&#10;Description automatically generated">
            <a:extLst>
              <a:ext uri="{FF2B5EF4-FFF2-40B4-BE49-F238E27FC236}">
                <a16:creationId xmlns:a16="http://schemas.microsoft.com/office/drawing/2014/main" id="{F0B74ECC-F191-E25D-E11A-9BC17B0BC5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 y="0"/>
            <a:ext cx="5617845" cy="2000250"/>
          </a:xfrm>
          <a:prstGeom prst="rect">
            <a:avLst/>
          </a:prstGeom>
        </p:spPr>
      </p:pic>
      <p:pic>
        <p:nvPicPr>
          <p:cNvPr id="5" name="Picture 4" descr="Chart, bar chart&#10;&#10;Description automatically generated">
            <a:extLst>
              <a:ext uri="{FF2B5EF4-FFF2-40B4-BE49-F238E27FC236}">
                <a16:creationId xmlns:a16="http://schemas.microsoft.com/office/drawing/2014/main" id="{3A8B0A4B-B273-C48D-FD83-34008827188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574164" y="0"/>
            <a:ext cx="5617845" cy="200025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03226989-300F-548C-526E-AD114DA98B6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 y="2019305"/>
            <a:ext cx="5617845" cy="2000250"/>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08881096-8A51-3CDF-CC81-42065B8F173C}"/>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574152" y="2000250"/>
            <a:ext cx="5617845" cy="2000250"/>
          </a:xfrm>
          <a:prstGeom prst="rect">
            <a:avLst/>
          </a:prstGeom>
        </p:spPr>
      </p:pic>
      <p:sp>
        <p:nvSpPr>
          <p:cNvPr id="10" name="TextBox 9">
            <a:extLst>
              <a:ext uri="{FF2B5EF4-FFF2-40B4-BE49-F238E27FC236}">
                <a16:creationId xmlns:a16="http://schemas.microsoft.com/office/drawing/2014/main" id="{416A7279-1D67-74A9-7E1B-09962A0ED70A}"/>
              </a:ext>
            </a:extLst>
          </p:cNvPr>
          <p:cNvSpPr txBox="1"/>
          <p:nvPr/>
        </p:nvSpPr>
        <p:spPr>
          <a:xfrm>
            <a:off x="0" y="4224130"/>
            <a:ext cx="1219199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David Nutter and Alan Taylor’s episode counts by season and episode number in season. </a:t>
            </a:r>
          </a:p>
          <a:p>
            <a:pPr marL="742950" lvl="1" indent="-285750">
              <a:buFont typeface="Arial" panose="020B0604020202020204" pitchFamily="34" charset="0"/>
              <a:buChar char="•"/>
            </a:pPr>
            <a:r>
              <a:rPr lang="en-US" dirty="0"/>
              <a:t>On the left graphs, we see that both directed two season finale’s a piece, and both directed episodes near the beginning, middle and end of seasons. We would expect both to have similar viewership numbers by these graphs, but an earlier slide indicated that Nutter had nearly 70 million viewers while Taylor garnered barely over 30 million. Wow, Nutter must be a far superior director compared to Taylor.</a:t>
            </a:r>
          </a:p>
          <a:p>
            <a:pPr marL="742950" lvl="1" indent="-285750">
              <a:buFont typeface="Arial" panose="020B0604020202020204" pitchFamily="34" charset="0"/>
              <a:buChar char="•"/>
            </a:pPr>
            <a:r>
              <a:rPr lang="en-US" dirty="0"/>
              <a:t>The graphs on the right may disprove this theory though. As we can see, Taylor directed six of his seven episodes in the 1</a:t>
            </a:r>
            <a:r>
              <a:rPr lang="en-US" baseline="30000" dirty="0"/>
              <a:t>st</a:t>
            </a:r>
            <a:r>
              <a:rPr lang="en-US" dirty="0"/>
              <a:t> and 2</a:t>
            </a:r>
            <a:r>
              <a:rPr lang="en-US" baseline="30000" dirty="0"/>
              <a:t>nd</a:t>
            </a:r>
            <a:r>
              <a:rPr lang="en-US" dirty="0"/>
              <a:t> seasons when the show was just getting started and viewership numbers hadn’t skyrocketed. David Nutter directed 1/3 of his episodes in the last season when viewership averaged almost 12 million per episode.</a:t>
            </a:r>
          </a:p>
        </p:txBody>
      </p:sp>
    </p:spTree>
    <p:extLst>
      <p:ext uri="{BB962C8B-B14F-4D97-AF65-F5344CB8AC3E}">
        <p14:creationId xmlns:p14="http://schemas.microsoft.com/office/powerpoint/2010/main" val="320460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3F352-7FFE-EEDD-C34C-DDAE68179FF6}"/>
              </a:ext>
            </a:extLst>
          </p:cNvPr>
          <p:cNvSpPr txBox="1"/>
          <p:nvPr/>
        </p:nvSpPr>
        <p:spPr>
          <a:xfrm>
            <a:off x="260410" y="1580910"/>
            <a:ext cx="11931590" cy="4247317"/>
          </a:xfrm>
          <a:prstGeom prst="rect">
            <a:avLst/>
          </a:prstGeom>
          <a:noFill/>
        </p:spPr>
        <p:txBody>
          <a:bodyPr wrap="square" rtlCol="0">
            <a:spAutoFit/>
          </a:bodyPr>
          <a:lstStyle/>
          <a:p>
            <a:r>
              <a:rPr lang="en-US" dirty="0"/>
              <a:t>	After this analysis of directors and viewership, can we make any judgements on the value of a director and their work?</a:t>
            </a:r>
          </a:p>
          <a:p>
            <a:r>
              <a:rPr lang="en-US" dirty="0"/>
              <a:t>	No. As the different graphs have shown and you have heard, correlation does not equal causality. David Nutter episodes seem to imply large viewership, but when we look at the data from several dimensions, what becomes obvious to us is that which episode and which season dictates the viewership number and not the director. This seems to be obvious, as we don’t usually watch an episode of something knowing who wrote it but praise who wrote it after watching the episode. With this dataset, and some graphs that we’ve already seen, you could argue the wrong point if the right analysis wasn’t performed on the data.</a:t>
            </a:r>
          </a:p>
          <a:p>
            <a:r>
              <a:rPr lang="en-US" dirty="0"/>
              <a:t>	SO, What do we need? More data to answer your director questions. We need reviews, Rotten Tomatoes scores on each episode, any feedback that comes after viewing the show. Then we can judge the directors on their work. With this dataset, what have we found? We now know that when we’re in a position to drop our latest show, movie release, or album, we need to wait till after the holidays. We know Game of Thrones had a consistently large viewer following.  And we know we need more data. </a:t>
            </a:r>
          </a:p>
          <a:p>
            <a:endParaRPr lang="en-US" dirty="0"/>
          </a:p>
          <a:p>
            <a:r>
              <a:rPr lang="en-US" dirty="0"/>
              <a:t>P.S. (Benioff and Weiss wrote 51 of the 73 episodes, so little data insights could be shown from a column with little variation. ) </a:t>
            </a:r>
          </a:p>
        </p:txBody>
      </p:sp>
      <p:sp>
        <p:nvSpPr>
          <p:cNvPr id="4" name="TextBox 3">
            <a:extLst>
              <a:ext uri="{FF2B5EF4-FFF2-40B4-BE49-F238E27FC236}">
                <a16:creationId xmlns:a16="http://schemas.microsoft.com/office/drawing/2014/main" id="{3B6B8E16-B971-EE2E-6F69-0034F6DF9275}"/>
              </a:ext>
            </a:extLst>
          </p:cNvPr>
          <p:cNvSpPr txBox="1"/>
          <p:nvPr/>
        </p:nvSpPr>
        <p:spPr>
          <a:xfrm>
            <a:off x="124454" y="86264"/>
            <a:ext cx="11851886" cy="1015663"/>
          </a:xfrm>
          <a:prstGeom prst="rect">
            <a:avLst/>
          </a:prstGeom>
          <a:noFill/>
        </p:spPr>
        <p:txBody>
          <a:bodyPr wrap="square" rtlCol="0">
            <a:spAutoFit/>
          </a:bodyPr>
          <a:lstStyle/>
          <a:p>
            <a:pPr algn="ctr"/>
            <a:r>
              <a:rPr lang="en-US" sz="6000" dirty="0"/>
              <a:t>Final Analysis</a:t>
            </a:r>
          </a:p>
        </p:txBody>
      </p:sp>
    </p:spTree>
    <p:extLst>
      <p:ext uri="{BB962C8B-B14F-4D97-AF65-F5344CB8AC3E}">
        <p14:creationId xmlns:p14="http://schemas.microsoft.com/office/powerpoint/2010/main" val="24484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56DEC5-17FE-84A2-637F-9C2100F30650}"/>
              </a:ext>
            </a:extLst>
          </p:cNvPr>
          <p:cNvSpPr txBox="1"/>
          <p:nvPr/>
        </p:nvSpPr>
        <p:spPr>
          <a:xfrm>
            <a:off x="138112" y="752475"/>
            <a:ext cx="11915776"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Game of Thrones is the most watched TV show of all time. </a:t>
            </a:r>
          </a:p>
          <a:p>
            <a:pPr marL="285750" indent="-285750" algn="ctr">
              <a:buFont typeface="Arial" panose="020B0604020202020204" pitchFamily="34" charset="0"/>
              <a:buChar char="•"/>
            </a:pPr>
            <a:r>
              <a:rPr lang="en-US" dirty="0"/>
              <a:t>The data shows how the viewership changed by season and episode.</a:t>
            </a:r>
          </a:p>
          <a:p>
            <a:pPr marL="285750" indent="-285750" algn="ctr">
              <a:buFont typeface="Arial" panose="020B0604020202020204" pitchFamily="34" charset="0"/>
              <a:buChar char="•"/>
            </a:pPr>
            <a:r>
              <a:rPr lang="en-US" dirty="0"/>
              <a:t>The data  also shows the writer and director of each episode.</a:t>
            </a:r>
          </a:p>
        </p:txBody>
      </p:sp>
      <p:pic>
        <p:nvPicPr>
          <p:cNvPr id="4" name="Picture 3">
            <a:extLst>
              <a:ext uri="{FF2B5EF4-FFF2-40B4-BE49-F238E27FC236}">
                <a16:creationId xmlns:a16="http://schemas.microsoft.com/office/drawing/2014/main" id="{5D654BF7-4BA4-6543-DAEB-1178CD50B787}"/>
              </a:ext>
            </a:extLst>
          </p:cNvPr>
          <p:cNvPicPr>
            <a:picLocks noChangeAspect="1"/>
          </p:cNvPicPr>
          <p:nvPr/>
        </p:nvPicPr>
        <p:blipFill>
          <a:blip r:embed="rId2"/>
          <a:stretch>
            <a:fillRect/>
          </a:stretch>
        </p:blipFill>
        <p:spPr>
          <a:xfrm>
            <a:off x="1361092" y="2011544"/>
            <a:ext cx="9469815" cy="4093981"/>
          </a:xfrm>
          <a:prstGeom prst="rect">
            <a:avLst/>
          </a:prstGeom>
        </p:spPr>
      </p:pic>
    </p:spTree>
    <p:extLst>
      <p:ext uri="{BB962C8B-B14F-4D97-AF65-F5344CB8AC3E}">
        <p14:creationId xmlns:p14="http://schemas.microsoft.com/office/powerpoint/2010/main" val="31630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22054-BA50-D424-E1AC-17E2000CFFD8}"/>
              </a:ext>
            </a:extLst>
          </p:cNvPr>
          <p:cNvSpPr txBox="1"/>
          <p:nvPr/>
        </p:nvSpPr>
        <p:spPr>
          <a:xfrm>
            <a:off x="200025" y="304800"/>
            <a:ext cx="11791950" cy="2215991"/>
          </a:xfrm>
          <a:prstGeom prst="rect">
            <a:avLst/>
          </a:prstGeom>
          <a:noFill/>
        </p:spPr>
        <p:txBody>
          <a:bodyPr wrap="square" rtlCol="0">
            <a:spAutoFit/>
          </a:bodyPr>
          <a:lstStyle/>
          <a:p>
            <a:pPr algn="ctr"/>
            <a:r>
              <a:rPr lang="en-US" sz="4400" dirty="0"/>
              <a:t>What questions can we answer with our data?</a:t>
            </a:r>
          </a:p>
          <a:p>
            <a:pPr algn="ctr"/>
            <a:endParaRPr lang="en-US" sz="4000" dirty="0"/>
          </a:p>
          <a:p>
            <a:pPr algn="ctr"/>
            <a:endParaRPr lang="en-US" dirty="0"/>
          </a:p>
          <a:p>
            <a:pPr algn="ctr"/>
            <a:endParaRPr lang="en-US" dirty="0"/>
          </a:p>
          <a:p>
            <a:pPr algn="ctr"/>
            <a:endParaRPr lang="en-US" dirty="0"/>
          </a:p>
        </p:txBody>
      </p:sp>
      <p:sp>
        <p:nvSpPr>
          <p:cNvPr id="3" name="TextBox 2">
            <a:extLst>
              <a:ext uri="{FF2B5EF4-FFF2-40B4-BE49-F238E27FC236}">
                <a16:creationId xmlns:a16="http://schemas.microsoft.com/office/drawing/2014/main" id="{61312C8A-AB70-4D7B-D457-2D3210833FC0}"/>
              </a:ext>
            </a:extLst>
          </p:cNvPr>
          <p:cNvSpPr txBox="1"/>
          <p:nvPr/>
        </p:nvSpPr>
        <p:spPr>
          <a:xfrm>
            <a:off x="204787" y="2167116"/>
            <a:ext cx="11791950" cy="2523768"/>
          </a:xfrm>
          <a:prstGeom prst="rect">
            <a:avLst/>
          </a:prstGeom>
          <a:noFill/>
        </p:spPr>
        <p:txBody>
          <a:bodyPr wrap="square" rtlCol="0">
            <a:spAutoFit/>
          </a:bodyPr>
          <a:lstStyle/>
          <a:p>
            <a:pPr marL="285750" indent="-285750" algn="ctr">
              <a:buFont typeface="Arial" panose="020B0604020202020204" pitchFamily="34" charset="0"/>
              <a:buChar char="•"/>
            </a:pPr>
            <a:r>
              <a:rPr lang="en-US" sz="2800" dirty="0"/>
              <a:t>Could we see how each season was received by the viewers?</a:t>
            </a:r>
          </a:p>
          <a:p>
            <a:pPr marL="285750" indent="-285750" algn="ctr">
              <a:buFont typeface="Arial" panose="020B0604020202020204" pitchFamily="34" charset="0"/>
              <a:buChar char="•"/>
            </a:pPr>
            <a:r>
              <a:rPr lang="en-US" sz="2800" dirty="0"/>
              <a:t>Which director/writer did the best work?</a:t>
            </a:r>
          </a:p>
          <a:p>
            <a:pPr marL="285750" indent="-285750" algn="ctr">
              <a:buFont typeface="Arial" panose="020B0604020202020204" pitchFamily="34" charset="0"/>
              <a:buChar char="•"/>
            </a:pPr>
            <a:r>
              <a:rPr lang="en-US" sz="2800" dirty="0"/>
              <a:t>Which pairing of writer and director put out the best episodes?</a:t>
            </a:r>
          </a:p>
          <a:p>
            <a:pPr marL="285750" indent="-285750" algn="ctr">
              <a:buFont typeface="Arial" panose="020B0604020202020204" pitchFamily="34" charset="0"/>
              <a:buChar char="•"/>
            </a:pPr>
            <a:r>
              <a:rPr lang="en-US" sz="2800" dirty="0"/>
              <a:t>Can this data help us choose a future director or writer to create the next big show?</a:t>
            </a:r>
          </a:p>
          <a:p>
            <a:pPr marL="285750" indent="-285750" algn="ctr">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4DB828B-2353-3C9A-6240-0ED07C95CB2D}"/>
              </a:ext>
            </a:extLst>
          </p:cNvPr>
          <p:cNvSpPr txBox="1"/>
          <p:nvPr/>
        </p:nvSpPr>
        <p:spPr>
          <a:xfrm>
            <a:off x="366712" y="5130254"/>
            <a:ext cx="11458575" cy="769441"/>
          </a:xfrm>
          <a:prstGeom prst="rect">
            <a:avLst/>
          </a:prstGeom>
          <a:noFill/>
        </p:spPr>
        <p:txBody>
          <a:bodyPr wrap="square" rtlCol="0">
            <a:spAutoFit/>
          </a:bodyPr>
          <a:lstStyle/>
          <a:p>
            <a:pPr algn="ctr"/>
            <a:r>
              <a:rPr lang="en-US" sz="4400" dirty="0"/>
              <a:t>Let's Dig into the data to find out!</a:t>
            </a:r>
          </a:p>
        </p:txBody>
      </p:sp>
    </p:spTree>
    <p:extLst>
      <p:ext uri="{BB962C8B-B14F-4D97-AF65-F5344CB8AC3E}">
        <p14:creationId xmlns:p14="http://schemas.microsoft.com/office/powerpoint/2010/main" val="167280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Picture 4" descr="Chart, histogram">
            <a:extLst>
              <a:ext uri="{FF2B5EF4-FFF2-40B4-BE49-F238E27FC236}">
                <a16:creationId xmlns:a16="http://schemas.microsoft.com/office/drawing/2014/main" id="{F8B0D222-B7D7-DE67-13C3-35B1C11FA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62" y="73922"/>
            <a:ext cx="8557799" cy="4646168"/>
          </a:xfrm>
          <a:prstGeom prst="rect">
            <a:avLst/>
          </a:prstGeom>
        </p:spPr>
      </p:pic>
      <p:sp>
        <p:nvSpPr>
          <p:cNvPr id="6" name="TextBox 5">
            <a:extLst>
              <a:ext uri="{FF2B5EF4-FFF2-40B4-BE49-F238E27FC236}">
                <a16:creationId xmlns:a16="http://schemas.microsoft.com/office/drawing/2014/main" id="{12D26E97-60CF-2052-9EE5-DA3A998F4AE5}"/>
              </a:ext>
            </a:extLst>
          </p:cNvPr>
          <p:cNvSpPr txBox="1"/>
          <p:nvPr/>
        </p:nvSpPr>
        <p:spPr>
          <a:xfrm>
            <a:off x="117613" y="4909930"/>
            <a:ext cx="119567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chart shows U.S. viewership by season and episode. Seasons seven and eight only had 7 and 6 episodes instead of the usual 10. </a:t>
            </a:r>
          </a:p>
          <a:p>
            <a:pPr marL="285750" indent="-285750">
              <a:buFont typeface="Arial" panose="020B0604020202020204" pitchFamily="34" charset="0"/>
              <a:buChar char="•"/>
            </a:pPr>
            <a:r>
              <a:rPr lang="en-US" dirty="0"/>
              <a:t>We can see a clear upward trend across the entire span of the show.</a:t>
            </a:r>
          </a:p>
          <a:p>
            <a:pPr marL="285750" indent="-285750">
              <a:buFont typeface="Arial" panose="020B0604020202020204" pitchFamily="34" charset="0"/>
              <a:buChar char="•"/>
            </a:pPr>
            <a:r>
              <a:rPr lang="en-US" dirty="0"/>
              <a:t>There seems to be dips for almost every season.</a:t>
            </a:r>
          </a:p>
          <a:p>
            <a:pPr marL="742950" lvl="1" indent="-285750">
              <a:buFont typeface="Arial" panose="020B0604020202020204" pitchFamily="34" charset="0"/>
              <a:buChar char="•"/>
            </a:pPr>
            <a:r>
              <a:rPr lang="en-US" dirty="0"/>
              <a:t>Is this bad episodes?</a:t>
            </a:r>
          </a:p>
          <a:p>
            <a:pPr marL="742950" lvl="1" indent="-285750">
              <a:buFont typeface="Arial" panose="020B0604020202020204" pitchFamily="34" charset="0"/>
              <a:buChar char="•"/>
            </a:pPr>
            <a:r>
              <a:rPr lang="en-US" dirty="0"/>
              <a:t>Bad Directors?</a:t>
            </a:r>
          </a:p>
        </p:txBody>
      </p:sp>
    </p:spTree>
    <p:extLst>
      <p:ext uri="{BB962C8B-B14F-4D97-AF65-F5344CB8AC3E}">
        <p14:creationId xmlns:p14="http://schemas.microsoft.com/office/powerpoint/2010/main" val="17061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573AF4DE-79DE-E605-D97E-3BC97525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35" y="83862"/>
            <a:ext cx="8286129" cy="4425450"/>
          </a:xfrm>
          <a:prstGeom prst="rect">
            <a:avLst/>
          </a:prstGeom>
        </p:spPr>
      </p:pic>
      <p:sp>
        <p:nvSpPr>
          <p:cNvPr id="4" name="TextBox 3">
            <a:extLst>
              <a:ext uri="{FF2B5EF4-FFF2-40B4-BE49-F238E27FC236}">
                <a16:creationId xmlns:a16="http://schemas.microsoft.com/office/drawing/2014/main" id="{DE9CDFC2-01C5-9E89-9CD4-34F3B163A559}"/>
              </a:ext>
            </a:extLst>
          </p:cNvPr>
          <p:cNvSpPr txBox="1"/>
          <p:nvPr/>
        </p:nvSpPr>
        <p:spPr>
          <a:xfrm>
            <a:off x="139148" y="4731026"/>
            <a:ext cx="11887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With the graph across time, we can see episodes with lower viewership seem to occur around the same time each year.</a:t>
            </a:r>
          </a:p>
          <a:p>
            <a:pPr marL="285750" indent="-285750">
              <a:buFont typeface="Arial" panose="020B0604020202020204" pitchFamily="34" charset="0"/>
              <a:buChar char="•"/>
            </a:pPr>
            <a:r>
              <a:rPr lang="en-US" dirty="0"/>
              <a:t>When looking at the low points by day, we found that the dips happen on holiday weekends. </a:t>
            </a:r>
          </a:p>
          <a:p>
            <a:pPr marL="285750" indent="-285750">
              <a:buFont typeface="Arial" panose="020B0604020202020204" pitchFamily="34" charset="0"/>
              <a:buChar char="•"/>
            </a:pPr>
            <a:r>
              <a:rPr lang="en-US" dirty="0"/>
              <a:t>After a dip of nearly 500k viewers in 2012, HBO didn’t air new episodes over memorial day weekend for the next two seasons. </a:t>
            </a:r>
          </a:p>
          <a:p>
            <a:pPr marL="285750" indent="-285750">
              <a:buFont typeface="Arial" panose="020B0604020202020204" pitchFamily="34" charset="0"/>
              <a:buChar char="•"/>
            </a:pPr>
            <a:r>
              <a:rPr lang="en-US" dirty="0"/>
              <a:t>For season three and four, Mother’s Day correlated with the largest drop in viewership between episodes</a:t>
            </a:r>
          </a:p>
          <a:p>
            <a:pPr marL="285750" indent="-285750">
              <a:buFont typeface="Arial" panose="020B0604020202020204" pitchFamily="34" charset="0"/>
              <a:buChar char="•"/>
            </a:pPr>
            <a:r>
              <a:rPr lang="en-US" dirty="0"/>
              <a:t>HBO returned to airing the shows on memorial day weekend in 2015 and lost almost 1,000,000 viewers that week in 2015 seemingly due to the holiday.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577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551248F-38D5-B45D-490D-3CF277B64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422" y="133557"/>
            <a:ext cx="8445155" cy="4510383"/>
          </a:xfrm>
          <a:prstGeom prst="rect">
            <a:avLst/>
          </a:prstGeom>
        </p:spPr>
      </p:pic>
      <p:sp>
        <p:nvSpPr>
          <p:cNvPr id="4" name="TextBox 3">
            <a:extLst>
              <a:ext uri="{FF2B5EF4-FFF2-40B4-BE49-F238E27FC236}">
                <a16:creationId xmlns:a16="http://schemas.microsoft.com/office/drawing/2014/main" id="{4E8CE799-5152-BC1C-09EA-640E65B16F9A}"/>
              </a:ext>
            </a:extLst>
          </p:cNvPr>
          <p:cNvSpPr txBox="1"/>
          <p:nvPr/>
        </p:nvSpPr>
        <p:spPr>
          <a:xfrm>
            <a:off x="69574" y="4740965"/>
            <a:ext cx="1212242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With these boxplots of each season, we can see the spread of viewership by season.</a:t>
            </a:r>
          </a:p>
          <a:p>
            <a:pPr marL="285750" indent="-285750">
              <a:buFont typeface="Arial" panose="020B0604020202020204" pitchFamily="34" charset="0"/>
              <a:buChar char="•"/>
            </a:pPr>
            <a:r>
              <a:rPr lang="en-US" dirty="0"/>
              <a:t>We see the average trend continues, with season 5 being the only season where median viewership drops slightly, possibly due to the lack of viewers on a holiday weekend.</a:t>
            </a:r>
          </a:p>
          <a:p>
            <a:pPr marL="285750" indent="-285750">
              <a:buFont typeface="Arial" panose="020B0604020202020204" pitchFamily="34" charset="0"/>
              <a:buChar char="•"/>
            </a:pPr>
            <a:r>
              <a:rPr lang="en-US" dirty="0"/>
              <a:t>Season 7 shows the largest spread  of 2.75 million not containing outliers </a:t>
            </a:r>
          </a:p>
          <a:p>
            <a:pPr marL="285750" indent="-285750">
              <a:buFont typeface="Arial" panose="020B0604020202020204" pitchFamily="34" charset="0"/>
              <a:buChar char="•"/>
            </a:pPr>
            <a:r>
              <a:rPr lang="en-US" dirty="0"/>
              <a:t>Of the seven outliers in the data, the four that are above the upper bounds are season finales, while the three below the lower bounds all occurred on holiday weekends of Easter and Memorial Day.</a:t>
            </a:r>
          </a:p>
        </p:txBody>
      </p:sp>
    </p:spTree>
    <p:extLst>
      <p:ext uri="{BB962C8B-B14F-4D97-AF65-F5344CB8AC3E}">
        <p14:creationId xmlns:p14="http://schemas.microsoft.com/office/powerpoint/2010/main" val="4071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a:extLst>
              <a:ext uri="{FF2B5EF4-FFF2-40B4-BE49-F238E27FC236}">
                <a16:creationId xmlns:a16="http://schemas.microsoft.com/office/drawing/2014/main" id="{364CAC22-E377-FC0D-039B-62290F4C6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25" y="117142"/>
            <a:ext cx="9337149" cy="4986778"/>
          </a:xfrm>
          <a:prstGeom prst="rect">
            <a:avLst/>
          </a:prstGeom>
        </p:spPr>
      </p:pic>
      <p:sp>
        <p:nvSpPr>
          <p:cNvPr id="10" name="TextBox 9">
            <a:extLst>
              <a:ext uri="{FF2B5EF4-FFF2-40B4-BE49-F238E27FC236}">
                <a16:creationId xmlns:a16="http://schemas.microsoft.com/office/drawing/2014/main" id="{FD830E1C-FEF8-C6EF-4A96-125A31FD9862}"/>
              </a:ext>
            </a:extLst>
          </p:cNvPr>
          <p:cNvSpPr txBox="1"/>
          <p:nvPr/>
        </p:nvSpPr>
        <p:spPr>
          <a:xfrm>
            <a:off x="78557" y="5263530"/>
            <a:ext cx="120286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we look at the average viewership by episode throughout a season, It shows us a wavy pattern that seems to suggest that a season’s midpoint would be the most watched.</a:t>
            </a:r>
          </a:p>
          <a:p>
            <a:pPr marL="742950" lvl="1" indent="-285750">
              <a:buFont typeface="Arial" panose="020B0604020202020204" pitchFamily="34" charset="0"/>
              <a:buChar char="•"/>
            </a:pPr>
            <a:r>
              <a:rPr lang="en-US" dirty="0"/>
              <a:t>This graph is thrown off by the fact that the last two season ended at episode 7 and 6. With the higher viewership for later seasons, it has disformed our average data to look as it crests at the halfway point.  We can compare this with our line chart earlier and see that the season finales usually bring in far greater viewers.</a:t>
            </a:r>
          </a:p>
        </p:txBody>
      </p:sp>
    </p:spTree>
    <p:extLst>
      <p:ext uri="{BB962C8B-B14F-4D97-AF65-F5344CB8AC3E}">
        <p14:creationId xmlns:p14="http://schemas.microsoft.com/office/powerpoint/2010/main" val="391476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EFC59-2DA0-762B-30D7-6A4FBFDCFD8E}"/>
              </a:ext>
            </a:extLst>
          </p:cNvPr>
          <p:cNvSpPr txBox="1"/>
          <p:nvPr/>
        </p:nvSpPr>
        <p:spPr>
          <a:xfrm>
            <a:off x="197962" y="254524"/>
            <a:ext cx="11858919" cy="5724644"/>
          </a:xfrm>
          <a:prstGeom prst="rect">
            <a:avLst/>
          </a:prstGeom>
          <a:noFill/>
        </p:spPr>
        <p:txBody>
          <a:bodyPr wrap="square" rtlCol="0">
            <a:spAutoFit/>
          </a:bodyPr>
          <a:lstStyle/>
          <a:p>
            <a:r>
              <a:rPr lang="en-US" dirty="0"/>
              <a:t>	</a:t>
            </a:r>
            <a:r>
              <a:rPr lang="en-US" sz="2400" dirty="0"/>
              <a:t>What we know from our data so far, is that Game of Thrones gained in popularity over its 8 seasons, every season building up to a largely viewed finale. The viewership seemed to grow in a linear fashion, with season 5 maybe underperforming expectations, while seasons 7 and 8 seemed to be highly anticipated as the first episodes started out with larger numbers than ever before. </a:t>
            </a:r>
          </a:p>
          <a:p>
            <a:r>
              <a:rPr lang="en-US" sz="2400" dirty="0"/>
              <a:t>	The data also showed that viewership may depend greatly on other national events. The episodes that premiered on a holiday weekend did far less than the season average. The memorial day episode in 2015 was down 1.5 million from the season average or 21.5% of the average viewers for that season.</a:t>
            </a:r>
          </a:p>
          <a:p>
            <a:r>
              <a:rPr lang="en-US" dirty="0"/>
              <a:t>	</a:t>
            </a:r>
          </a:p>
          <a:p>
            <a:endParaRPr lang="en-US" sz="4400" dirty="0"/>
          </a:p>
          <a:p>
            <a:pPr algn="ctr"/>
            <a:r>
              <a:rPr lang="en-US" sz="4400" dirty="0"/>
              <a:t>	Let’s look at the other columns of our data to see what else we can find.</a:t>
            </a:r>
          </a:p>
        </p:txBody>
      </p:sp>
    </p:spTree>
    <p:extLst>
      <p:ext uri="{BB962C8B-B14F-4D97-AF65-F5344CB8AC3E}">
        <p14:creationId xmlns:p14="http://schemas.microsoft.com/office/powerpoint/2010/main" val="29683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D5AFB684-91B6-EB0B-5707-209BEB8B1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008" y="129619"/>
            <a:ext cx="8789983" cy="4694548"/>
          </a:xfrm>
          <a:prstGeom prst="rect">
            <a:avLst/>
          </a:prstGeom>
        </p:spPr>
      </p:pic>
      <p:sp>
        <p:nvSpPr>
          <p:cNvPr id="8" name="TextBox 7">
            <a:extLst>
              <a:ext uri="{FF2B5EF4-FFF2-40B4-BE49-F238E27FC236}">
                <a16:creationId xmlns:a16="http://schemas.microsoft.com/office/drawing/2014/main" id="{B6FA226A-3021-0FD3-6EB5-30898D6BAFDD}"/>
              </a:ext>
            </a:extLst>
          </p:cNvPr>
          <p:cNvSpPr txBox="1"/>
          <p:nvPr/>
        </p:nvSpPr>
        <p:spPr>
          <a:xfrm>
            <a:off x="0" y="4873658"/>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viewership by director may give us an indication of who created the best episodes.</a:t>
            </a:r>
          </a:p>
          <a:p>
            <a:pPr marL="285750" indent="-285750">
              <a:buFont typeface="Arial" panose="020B0604020202020204" pitchFamily="34" charset="0"/>
              <a:buChar char="•"/>
            </a:pPr>
            <a:r>
              <a:rPr lang="en-US" dirty="0"/>
              <a:t>Seems the team of Benioff and Weiss outpace the other directors by 2.2 million viewers per episode. They must be great directors.</a:t>
            </a:r>
          </a:p>
          <a:p>
            <a:pPr marL="285750" indent="-285750">
              <a:buFont typeface="Arial" panose="020B0604020202020204" pitchFamily="34" charset="0"/>
              <a:buChar char="•"/>
            </a:pPr>
            <a:r>
              <a:rPr lang="en-US" dirty="0"/>
              <a:t>Matt Shakman is the only other director to average over 10 million viewers. Seems that if we’re looking for directors, these are the guys to get.</a:t>
            </a:r>
          </a:p>
          <a:p>
            <a:pPr marL="285750" indent="-285750">
              <a:buFont typeface="Arial" panose="020B0604020202020204" pitchFamily="34" charset="0"/>
              <a:buChar char="•"/>
            </a:pPr>
            <a:r>
              <a:rPr lang="en-US" dirty="0"/>
              <a:t>RIGHT ?</a:t>
            </a:r>
          </a:p>
        </p:txBody>
      </p:sp>
    </p:spTree>
    <p:extLst>
      <p:ext uri="{BB962C8B-B14F-4D97-AF65-F5344CB8AC3E}">
        <p14:creationId xmlns:p14="http://schemas.microsoft.com/office/powerpoint/2010/main" val="59013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1298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Game of Thrones  U.S. viewership by episode, writer, and director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Thrones  U.S. viewership by episode, writer, and director </dc:title>
  <dc:creator>david lafollette</dc:creator>
  <cp:lastModifiedBy>david lafollette</cp:lastModifiedBy>
  <cp:revision>1</cp:revision>
  <dcterms:created xsi:type="dcterms:W3CDTF">2022-12-14T17:15:07Z</dcterms:created>
  <dcterms:modified xsi:type="dcterms:W3CDTF">2022-12-15T22:27:15Z</dcterms:modified>
</cp:coreProperties>
</file>