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12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9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9B0C-3E85-484F-9290-5BBE6AB8647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5C2F-942D-4C77-A41A-8CC9632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06350-05D0-457B-B1F7-FE0F9A30639D}"/>
              </a:ext>
            </a:extLst>
          </p:cNvPr>
          <p:cNvSpPr/>
          <p:nvPr/>
        </p:nvSpPr>
        <p:spPr>
          <a:xfrm>
            <a:off x="0" y="0"/>
            <a:ext cx="7315200" cy="731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FA2DC-4657-432F-99B8-0209D9C8A73C}"/>
              </a:ext>
            </a:extLst>
          </p:cNvPr>
          <p:cNvSpPr/>
          <p:nvPr/>
        </p:nvSpPr>
        <p:spPr>
          <a:xfrm>
            <a:off x="0" y="6903720"/>
            <a:ext cx="4137660" cy="411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B4CFB-E071-43DC-8D46-7A2223CB71B4}"/>
              </a:ext>
            </a:extLst>
          </p:cNvPr>
          <p:cNvSpPr/>
          <p:nvPr/>
        </p:nvSpPr>
        <p:spPr>
          <a:xfrm rot="5400000">
            <a:off x="685800" y="3451860"/>
            <a:ext cx="7315200" cy="411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954A9C-DBA1-4F44-9FB0-B057415278FA}"/>
              </a:ext>
            </a:extLst>
          </p:cNvPr>
          <p:cNvSpPr/>
          <p:nvPr/>
        </p:nvSpPr>
        <p:spPr>
          <a:xfrm rot="5400000">
            <a:off x="6088285" y="2165822"/>
            <a:ext cx="1759084" cy="817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C2E47B-8AC2-4ACA-BA58-7D88D3EBBAD9}"/>
              </a:ext>
            </a:extLst>
          </p:cNvPr>
          <p:cNvSpPr/>
          <p:nvPr/>
        </p:nvSpPr>
        <p:spPr>
          <a:xfrm rot="5400000">
            <a:off x="4013000" y="2169795"/>
            <a:ext cx="1759084" cy="738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2C53E-CE47-4454-867B-358F92D4FBE6}"/>
              </a:ext>
            </a:extLst>
          </p:cNvPr>
          <p:cNvSpPr/>
          <p:nvPr/>
        </p:nvSpPr>
        <p:spPr>
          <a:xfrm>
            <a:off x="4855616" y="1327176"/>
            <a:ext cx="2114617" cy="738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49C0C9-D25A-4427-AE0A-2612580E4DE5}"/>
              </a:ext>
            </a:extLst>
          </p:cNvPr>
          <p:cNvSpPr/>
          <p:nvPr/>
        </p:nvSpPr>
        <p:spPr>
          <a:xfrm>
            <a:off x="4891879" y="3012412"/>
            <a:ext cx="2091690" cy="738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0D369-D998-44CF-9B18-9127A6A3D005}"/>
              </a:ext>
            </a:extLst>
          </p:cNvPr>
          <p:cNvSpPr/>
          <p:nvPr/>
        </p:nvSpPr>
        <p:spPr>
          <a:xfrm>
            <a:off x="0" y="0"/>
            <a:ext cx="7315200" cy="731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E19F0C5-591C-43FD-9214-9F6EF2B3A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06" y="599017"/>
            <a:ext cx="4855520" cy="16169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9539E07-ABDD-4D5F-8175-BE5E65D1330B}"/>
              </a:ext>
            </a:extLst>
          </p:cNvPr>
          <p:cNvSpPr/>
          <p:nvPr/>
        </p:nvSpPr>
        <p:spPr>
          <a:xfrm>
            <a:off x="706832" y="506093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E942AF-3B5E-4DD8-986A-5D1D407AA2B3}"/>
              </a:ext>
            </a:extLst>
          </p:cNvPr>
          <p:cNvSpPr/>
          <p:nvPr/>
        </p:nvSpPr>
        <p:spPr>
          <a:xfrm>
            <a:off x="6516934" y="506092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54601-6152-4C7D-826A-AFDFC2E19091}"/>
              </a:ext>
            </a:extLst>
          </p:cNvPr>
          <p:cNvSpPr/>
          <p:nvPr/>
        </p:nvSpPr>
        <p:spPr>
          <a:xfrm>
            <a:off x="935268" y="1890290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0E51F-C96C-48ED-A318-20FDDACB7D1F}"/>
              </a:ext>
            </a:extLst>
          </p:cNvPr>
          <p:cNvSpPr/>
          <p:nvPr/>
        </p:nvSpPr>
        <p:spPr>
          <a:xfrm>
            <a:off x="6864564" y="1681946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CF9D31-4333-4AD3-89E9-74FDD4B746D6}"/>
              </a:ext>
            </a:extLst>
          </p:cNvPr>
          <p:cNvSpPr/>
          <p:nvPr/>
        </p:nvSpPr>
        <p:spPr>
          <a:xfrm>
            <a:off x="209121" y="2345474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211848-0093-4B86-B3D2-76928CDD3581}"/>
              </a:ext>
            </a:extLst>
          </p:cNvPr>
          <p:cNvSpPr/>
          <p:nvPr/>
        </p:nvSpPr>
        <p:spPr>
          <a:xfrm>
            <a:off x="6608368" y="2299011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93B6F4-7D37-4FD8-B1E1-59DF1F78AA27}"/>
              </a:ext>
            </a:extLst>
          </p:cNvPr>
          <p:cNvSpPr/>
          <p:nvPr/>
        </p:nvSpPr>
        <p:spPr>
          <a:xfrm>
            <a:off x="209121" y="1012697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6BEF0-0F8C-49F0-A0E8-CBBC8DD53333}"/>
              </a:ext>
            </a:extLst>
          </p:cNvPr>
          <p:cNvSpPr/>
          <p:nvPr/>
        </p:nvSpPr>
        <p:spPr>
          <a:xfrm>
            <a:off x="7222614" y="552554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7353C5-AA0D-432B-8303-DB51A833E863}"/>
              </a:ext>
            </a:extLst>
          </p:cNvPr>
          <p:cNvSpPr/>
          <p:nvPr/>
        </p:nvSpPr>
        <p:spPr>
          <a:xfrm>
            <a:off x="209121" y="3692322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04FCD-DF51-4E3C-92E3-F396F6E1920A}"/>
              </a:ext>
            </a:extLst>
          </p:cNvPr>
          <p:cNvSpPr/>
          <p:nvPr/>
        </p:nvSpPr>
        <p:spPr>
          <a:xfrm>
            <a:off x="6955998" y="3785247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3E2628-684C-4923-B768-12CAE7AD341C}"/>
              </a:ext>
            </a:extLst>
          </p:cNvPr>
          <p:cNvSpPr/>
          <p:nvPr/>
        </p:nvSpPr>
        <p:spPr>
          <a:xfrm>
            <a:off x="843834" y="6275167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8D3C9D-9701-4F41-82F6-253F270B9225}"/>
              </a:ext>
            </a:extLst>
          </p:cNvPr>
          <p:cNvSpPr/>
          <p:nvPr/>
        </p:nvSpPr>
        <p:spPr>
          <a:xfrm>
            <a:off x="6818847" y="6275167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01490D-415B-4AC0-86F8-BE4D227AACC3}"/>
              </a:ext>
            </a:extLst>
          </p:cNvPr>
          <p:cNvSpPr/>
          <p:nvPr/>
        </p:nvSpPr>
        <p:spPr>
          <a:xfrm>
            <a:off x="392387" y="5039170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04C172-D273-437B-B1B1-9997A158B255}"/>
              </a:ext>
            </a:extLst>
          </p:cNvPr>
          <p:cNvSpPr/>
          <p:nvPr/>
        </p:nvSpPr>
        <p:spPr>
          <a:xfrm>
            <a:off x="6955998" y="4689435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05A76F-37F4-414F-96C6-980B6AE0FEC5}"/>
              </a:ext>
            </a:extLst>
          </p:cNvPr>
          <p:cNvSpPr/>
          <p:nvPr/>
        </p:nvSpPr>
        <p:spPr>
          <a:xfrm>
            <a:off x="2825386" y="6830752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6D8556-C804-4378-B067-385AACF709A2}"/>
              </a:ext>
            </a:extLst>
          </p:cNvPr>
          <p:cNvSpPr/>
          <p:nvPr/>
        </p:nvSpPr>
        <p:spPr>
          <a:xfrm>
            <a:off x="5485247" y="6382163"/>
            <a:ext cx="91434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794A97-09BA-4426-B984-A451E2649C03}"/>
              </a:ext>
            </a:extLst>
          </p:cNvPr>
          <p:cNvSpPr/>
          <p:nvPr/>
        </p:nvSpPr>
        <p:spPr>
          <a:xfrm>
            <a:off x="1402080" y="2345473"/>
            <a:ext cx="4749417" cy="92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55073E-9BBB-4E43-BB4C-B531894058A9}"/>
              </a:ext>
            </a:extLst>
          </p:cNvPr>
          <p:cNvSpPr/>
          <p:nvPr/>
        </p:nvSpPr>
        <p:spPr>
          <a:xfrm>
            <a:off x="0" y="0"/>
            <a:ext cx="7315200" cy="731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6DB11D-259E-43D1-8B29-1982364760BD}"/>
              </a:ext>
            </a:extLst>
          </p:cNvPr>
          <p:cNvSpPr/>
          <p:nvPr/>
        </p:nvSpPr>
        <p:spPr>
          <a:xfrm>
            <a:off x="619010" y="3811615"/>
            <a:ext cx="6013616" cy="35035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39FE3-41BD-44AA-B22E-48122BB3E952}"/>
              </a:ext>
            </a:extLst>
          </p:cNvPr>
          <p:cNvSpPr/>
          <p:nvPr/>
        </p:nvSpPr>
        <p:spPr>
          <a:xfrm>
            <a:off x="704183" y="3896297"/>
            <a:ext cx="5867491" cy="33583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F4A5D-A13A-4650-8207-3AC1F65B1E36}"/>
              </a:ext>
            </a:extLst>
          </p:cNvPr>
          <p:cNvSpPr/>
          <p:nvPr/>
        </p:nvSpPr>
        <p:spPr>
          <a:xfrm>
            <a:off x="842530" y="3977356"/>
            <a:ext cx="5630139" cy="321923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369E38-9695-4B96-9E2E-6D7995403252}"/>
              </a:ext>
            </a:extLst>
          </p:cNvPr>
          <p:cNvCxnSpPr>
            <a:cxnSpLocks/>
          </p:cNvCxnSpPr>
          <p:nvPr/>
        </p:nvCxnSpPr>
        <p:spPr>
          <a:xfrm>
            <a:off x="2935490" y="3977355"/>
            <a:ext cx="0" cy="321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616DD8-E25C-45CC-94A0-8DFDB5E1EA1D}"/>
              </a:ext>
            </a:extLst>
          </p:cNvPr>
          <p:cNvCxnSpPr>
            <a:cxnSpLocks/>
          </p:cNvCxnSpPr>
          <p:nvPr/>
        </p:nvCxnSpPr>
        <p:spPr>
          <a:xfrm>
            <a:off x="842528" y="4560904"/>
            <a:ext cx="5630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F977EC-21D1-4B98-AA5B-5A55218078DF}"/>
              </a:ext>
            </a:extLst>
          </p:cNvPr>
          <p:cNvCxnSpPr>
            <a:cxnSpLocks/>
          </p:cNvCxnSpPr>
          <p:nvPr/>
        </p:nvCxnSpPr>
        <p:spPr>
          <a:xfrm>
            <a:off x="850148" y="5083868"/>
            <a:ext cx="5630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A94E88-0CD3-40B4-8CBB-64167C71F4F8}"/>
              </a:ext>
            </a:extLst>
          </p:cNvPr>
          <p:cNvCxnSpPr>
            <a:cxnSpLocks/>
          </p:cNvCxnSpPr>
          <p:nvPr/>
        </p:nvCxnSpPr>
        <p:spPr>
          <a:xfrm>
            <a:off x="867281" y="5606833"/>
            <a:ext cx="5630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F39C51-76FC-4AA4-8D5C-D8BF93426CEC}"/>
              </a:ext>
            </a:extLst>
          </p:cNvPr>
          <p:cNvCxnSpPr>
            <a:cxnSpLocks/>
          </p:cNvCxnSpPr>
          <p:nvPr/>
        </p:nvCxnSpPr>
        <p:spPr>
          <a:xfrm>
            <a:off x="851586" y="6140229"/>
            <a:ext cx="5630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5952FE-77E6-4AF1-8F70-E3BCDF3B7B24}"/>
              </a:ext>
            </a:extLst>
          </p:cNvPr>
          <p:cNvCxnSpPr>
            <a:cxnSpLocks/>
          </p:cNvCxnSpPr>
          <p:nvPr/>
        </p:nvCxnSpPr>
        <p:spPr>
          <a:xfrm>
            <a:off x="857767" y="6714914"/>
            <a:ext cx="5630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5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55073E-9BBB-4E43-BB4C-B531894058A9}"/>
              </a:ext>
            </a:extLst>
          </p:cNvPr>
          <p:cNvSpPr/>
          <p:nvPr/>
        </p:nvSpPr>
        <p:spPr>
          <a:xfrm>
            <a:off x="0" y="0"/>
            <a:ext cx="7315200" cy="731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6DB11D-259E-43D1-8B29-1982364760BD}"/>
              </a:ext>
            </a:extLst>
          </p:cNvPr>
          <p:cNvSpPr/>
          <p:nvPr/>
        </p:nvSpPr>
        <p:spPr>
          <a:xfrm>
            <a:off x="100850" y="2093141"/>
            <a:ext cx="7315200" cy="4261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39FE3-41BD-44AA-B22E-48122BB3E952}"/>
              </a:ext>
            </a:extLst>
          </p:cNvPr>
          <p:cNvSpPr/>
          <p:nvPr/>
        </p:nvSpPr>
        <p:spPr>
          <a:xfrm>
            <a:off x="186023" y="2194314"/>
            <a:ext cx="7137448" cy="40851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F4A5D-A13A-4650-8207-3AC1F65B1E36}"/>
              </a:ext>
            </a:extLst>
          </p:cNvPr>
          <p:cNvSpPr/>
          <p:nvPr/>
        </p:nvSpPr>
        <p:spPr>
          <a:xfrm>
            <a:off x="324370" y="2291157"/>
            <a:ext cx="6848724" cy="391600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369E38-9695-4B96-9E2E-6D7995403252}"/>
              </a:ext>
            </a:extLst>
          </p:cNvPr>
          <p:cNvCxnSpPr>
            <a:cxnSpLocks/>
          </p:cNvCxnSpPr>
          <p:nvPr/>
        </p:nvCxnSpPr>
        <p:spPr>
          <a:xfrm>
            <a:off x="2417331" y="2291157"/>
            <a:ext cx="0" cy="3916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616DD8-E25C-45CC-94A0-8DFDB5E1EA1D}"/>
              </a:ext>
            </a:extLst>
          </p:cNvPr>
          <p:cNvCxnSpPr>
            <a:cxnSpLocks/>
          </p:cNvCxnSpPr>
          <p:nvPr/>
        </p:nvCxnSpPr>
        <p:spPr>
          <a:xfrm>
            <a:off x="324370" y="3016042"/>
            <a:ext cx="684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F977EC-21D1-4B98-AA5B-5A55218078DF}"/>
              </a:ext>
            </a:extLst>
          </p:cNvPr>
          <p:cNvCxnSpPr>
            <a:cxnSpLocks/>
          </p:cNvCxnSpPr>
          <p:nvPr/>
        </p:nvCxnSpPr>
        <p:spPr>
          <a:xfrm>
            <a:off x="336746" y="3681193"/>
            <a:ext cx="684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A94E88-0CD3-40B4-8CBB-64167C71F4F8}"/>
              </a:ext>
            </a:extLst>
          </p:cNvPr>
          <p:cNvCxnSpPr>
            <a:cxnSpLocks/>
          </p:cNvCxnSpPr>
          <p:nvPr/>
        </p:nvCxnSpPr>
        <p:spPr>
          <a:xfrm>
            <a:off x="336746" y="4286033"/>
            <a:ext cx="684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F39C51-76FC-4AA4-8D5C-D8BF93426CEC}"/>
              </a:ext>
            </a:extLst>
          </p:cNvPr>
          <p:cNvCxnSpPr>
            <a:cxnSpLocks/>
          </p:cNvCxnSpPr>
          <p:nvPr/>
        </p:nvCxnSpPr>
        <p:spPr>
          <a:xfrm>
            <a:off x="324370" y="4921029"/>
            <a:ext cx="684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5952FE-77E6-4AF1-8F70-E3BCDF3B7B24}"/>
              </a:ext>
            </a:extLst>
          </p:cNvPr>
          <p:cNvCxnSpPr>
            <a:cxnSpLocks/>
          </p:cNvCxnSpPr>
          <p:nvPr/>
        </p:nvCxnSpPr>
        <p:spPr>
          <a:xfrm>
            <a:off x="324370" y="5586180"/>
            <a:ext cx="684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, icon&#10;&#10;Description automatically generated">
            <a:extLst>
              <a:ext uri="{FF2B5EF4-FFF2-40B4-BE49-F238E27FC236}">
                <a16:creationId xmlns:a16="http://schemas.microsoft.com/office/drawing/2014/main" id="{23B0ADBF-3CC4-42C6-A626-8ACB8173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3" y="339842"/>
            <a:ext cx="1450880" cy="1450880"/>
          </a:xfrm>
          <a:prstGeom prst="rect">
            <a:avLst/>
          </a:prstGeom>
        </p:spPr>
      </p:pic>
      <p:pic>
        <p:nvPicPr>
          <p:cNvPr id="29" name="Picture 28" descr="Logo, icon&#10;&#10;Description automatically generated">
            <a:extLst>
              <a:ext uri="{FF2B5EF4-FFF2-40B4-BE49-F238E27FC236}">
                <a16:creationId xmlns:a16="http://schemas.microsoft.com/office/drawing/2014/main" id="{34E252B6-3DB5-4EC2-B229-BD92517784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97" y="339842"/>
            <a:ext cx="1450880" cy="14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8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Theerapat Yeetho</dc:creator>
  <cp:lastModifiedBy>Theerapat Yeetho</cp:lastModifiedBy>
  <cp:revision>1</cp:revision>
  <dcterms:created xsi:type="dcterms:W3CDTF">2021-11-23T07:18:47Z</dcterms:created>
  <dcterms:modified xsi:type="dcterms:W3CDTF">2021-11-23T10:50:40Z</dcterms:modified>
</cp:coreProperties>
</file>