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F7E4AC4-EEE8-E175-FDF1-AB2F42DEE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2505D5FC-896E-BF07-9481-F49F4D125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0BB9EC3-49C5-9FD3-A650-9EA0517D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18/10/65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F1C8D06-118C-1FC3-9DC3-65D06720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FB5E6A2-0359-99FD-F5FF-8FBB57A3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594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E817BAC-1075-9300-7306-EEBA5343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D9878E1-3D36-ECE9-E358-6E9A72B09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20C15B7-CC56-9931-326F-0DF0D796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18/10/65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5AB80B3-471A-A48B-C586-BBEF372A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D098350-4AF7-84E6-5BD0-CC5C7C48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425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CF400F4-DDAF-BE22-D326-347ECE637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27E9A68-D430-B4FF-F5AE-863E51282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EE425E2-BC96-904D-92A3-5D02758A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18/10/65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F3FBC5A-BD49-225D-8BA6-6BBAF601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8FFE09-2EDC-84CC-C06F-58DF6082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154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43A0E10-9514-8764-F7C1-4209AD95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1DC822B-EF66-50EC-5CBC-5C4B831A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B5A4774-F14D-EF0C-B506-411CB12C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18/10/65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1BBA254-6B68-8757-5765-3AFC6236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9DAF8C1-A0B0-A966-0A84-8101C879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113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42750FE-E514-C4C7-897B-7A3C3B01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F40F1F6-48C6-FC22-B82F-A6ED183D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531834D-576E-FA0D-16FF-C49ADABC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18/10/65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BF409E4-C175-B8CD-A79B-91B8A6A1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3018300-5286-B187-2D6E-E7CA4854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76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F7EE2C-09DC-3DBA-0D69-FFBDE281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6577067-E6EA-DAD9-3C05-F3AB5653C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00C9112-132D-F985-BFAF-57A455A44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8F84321-28FE-D576-DECB-36F581EE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18/10/65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FBBEABD-A020-0984-1322-67635FE1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96E419A-CD79-B179-FFF3-95C16444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848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273DE49-1642-2CD3-ADA5-8FCDA3C7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2871D15-AE5B-CCAB-93A0-5E3A71BBE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5B39AFE-190C-1680-CF1B-03573B766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AE8609F8-2486-85DF-436E-A0410F02E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84183945-F6C3-A279-3D36-E1DD23FA2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23357472-0A49-3EB7-56CD-DF3FF0D1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18/10/65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FF3B15CD-BA5F-B021-14BA-1DF80DF5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2C9D63FA-353C-DCD2-80B1-165C2574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307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0F66F55-D01D-8857-EA5F-CEF2FA9B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9CBAD7DF-2E75-9BBB-C162-19367771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18/10/65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8B8595E0-0539-5962-62B6-B351669D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8E7EA05F-1515-FBE4-A4E9-683031DA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41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5DA0C6F1-46C7-FF4F-E36C-3796D41E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18/10/65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DB74B763-68CF-5099-965F-36E13FA4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C3210AC5-7A3D-C670-0BC3-F4AAE3B2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127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D734AA4-0647-D0BF-53FD-F906A4E8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585AE0A-18CA-F420-D66F-C510964D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8E78FCA-9005-4142-4294-CC853D9D5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E6D2EAD-9146-8381-BB51-E43F0178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18/10/65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3B5112B-7F00-1203-3548-592D9260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DB1E347-FF1B-27ED-BE76-01837C1C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695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DE460E-0F28-57F2-4ABE-51F0282E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B6C03398-61BD-C832-B3A5-16105370F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106306A2-D461-C55C-DE23-1CC482690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3510C2A-F51C-64FE-C44B-B9906EEC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18/10/65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2D71FCE-07E9-B125-EDB7-02BFC974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25A878D-BA3C-C908-4C3B-76ABD26B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131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1BEB1B07-6272-8D68-6634-3E9AD926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6781619-3C52-25B9-0D71-9DDBE0B64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030C908-1C5B-50CC-DA35-EECB94789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07FE-B534-4C8C-A048-2A5F82A82AD7}" type="datetimeFigureOut">
              <a:rPr lang="th-TH" smtClean="0"/>
              <a:t>18/10/65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D743920-2307-5E7B-4EAE-E802727C2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1C40440-65A1-6599-0592-9CFED99EE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927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86702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แบบจอกว้าง</PresentationFormat>
  <Paragraphs>0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ธีมของ Office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1</cp:revision>
  <dcterms:created xsi:type="dcterms:W3CDTF">2022-10-18T16:54:19Z</dcterms:created>
  <dcterms:modified xsi:type="dcterms:W3CDTF">2022-10-18T16:58:03Z</dcterms:modified>
</cp:coreProperties>
</file>