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F7E4AC4-EEE8-E175-FDF1-AB2F42DEE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2505D5FC-896E-BF07-9481-F49F4D125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0BB9EC3-49C5-9FD3-A650-9EA0517D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18/10/65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F1C8D06-118C-1FC3-9DC3-65D06720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FB5E6A2-0359-99FD-F5FF-8FBB57A3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594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E817BAC-1075-9300-7306-EEBA5343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FD9878E1-3D36-ECE9-E358-6E9A72B09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20C15B7-CC56-9931-326F-0DF0D796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18/10/65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5AB80B3-471A-A48B-C586-BBEF372A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D098350-4AF7-84E6-5BD0-CC5C7C48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425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4CF400F4-DDAF-BE22-D326-347ECE637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F27E9A68-D430-B4FF-F5AE-863E51282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EE425E2-BC96-904D-92A3-5D02758A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18/10/65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F3FBC5A-BD49-225D-8BA6-6BBAF601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8FFE09-2EDC-84CC-C06F-58DF6082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154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43A0E10-9514-8764-F7C1-4209AD95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1DC822B-EF66-50EC-5CBC-5C4B831A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B5A4774-F14D-EF0C-B506-411CB12C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18/10/65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1BBA254-6B68-8757-5765-3AFC6236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9DAF8C1-A0B0-A966-0A84-8101C879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113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42750FE-E514-C4C7-897B-7A3C3B01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F40F1F6-48C6-FC22-B82F-A6ED183D2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531834D-576E-FA0D-16FF-C49ADABC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18/10/65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BF409E4-C175-B8CD-A79B-91B8A6A1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3018300-5286-B187-2D6E-E7CA4854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76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F7EE2C-09DC-3DBA-0D69-FFBDE281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6577067-E6EA-DAD9-3C05-F3AB5653C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00C9112-132D-F985-BFAF-57A455A44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8F84321-28FE-D576-DECB-36F581EE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18/10/65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FBBEABD-A020-0984-1322-67635FE1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96E419A-CD79-B179-FFF3-95C16444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848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273DE49-1642-2CD3-ADA5-8FCDA3C7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2871D15-AE5B-CCAB-93A0-5E3A71BBE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5B39AFE-190C-1680-CF1B-03573B766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AE8609F8-2486-85DF-436E-A0410F02E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84183945-F6C3-A279-3D36-E1DD23FA2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23357472-0A49-3EB7-56CD-DF3FF0D1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18/10/65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FF3B15CD-BA5F-B021-14BA-1DF80DF5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2C9D63FA-353C-DCD2-80B1-165C2574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307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0F66F55-D01D-8857-EA5F-CEF2FA9B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9CBAD7DF-2E75-9BBB-C162-19367771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18/10/65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8B8595E0-0539-5962-62B6-B351669D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8E7EA05F-1515-FBE4-A4E9-683031DA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41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5DA0C6F1-46C7-FF4F-E36C-3796D41E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18/10/65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DB74B763-68CF-5099-965F-36E13FA4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C3210AC5-7A3D-C670-0BC3-F4AAE3B2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127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D734AA4-0647-D0BF-53FD-F906A4E8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585AE0A-18CA-F420-D66F-C510964D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8E78FCA-9005-4142-4294-CC853D9D5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E6D2EAD-9146-8381-BB51-E43F0178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18/10/65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3B5112B-7F00-1203-3548-592D9260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8DB1E347-FF1B-27ED-BE76-01837C1C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695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ADE460E-0F28-57F2-4ABE-51F0282E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B6C03398-61BD-C832-B3A5-16105370F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106306A2-D461-C55C-DE23-1CC482690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3510C2A-F51C-64FE-C44B-B9906EEC6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18/10/65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2D71FCE-07E9-B125-EDB7-02BFC974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25A878D-BA3C-C908-4C3B-76ABD26B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131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1BEB1B07-6272-8D68-6634-3E9AD926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6781619-3C52-25B9-0D71-9DDBE0B64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030C908-1C5B-50CC-DA35-EECB94789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D07FE-B534-4C8C-A048-2A5F82A82AD7}" type="datetimeFigureOut">
              <a:rPr lang="th-TH" smtClean="0"/>
              <a:t>18/10/65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D743920-2307-5E7B-4EAE-E802727C2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1C40440-65A1-6599-0592-9CFED99EE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927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สี่เหลี่ยมผืนผ้า 20">
            <a:extLst>
              <a:ext uri="{FF2B5EF4-FFF2-40B4-BE49-F238E27FC236}">
                <a16:creationId xmlns:a16="http://schemas.microsoft.com/office/drawing/2014/main" id="{6D06DDED-069A-6CAC-B05E-22B2FDBADE71}"/>
              </a:ext>
            </a:extLst>
          </p:cNvPr>
          <p:cNvSpPr/>
          <p:nvPr/>
        </p:nvSpPr>
        <p:spPr>
          <a:xfrm>
            <a:off x="6609630" y="1950720"/>
            <a:ext cx="2390599" cy="2519681"/>
          </a:xfrm>
          <a:prstGeom prst="rect">
            <a:avLst/>
          </a:prstGeom>
          <a:solidFill>
            <a:srgbClr val="F8C0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Local repository</a:t>
            </a:r>
            <a:endParaRPr lang="th-TH" dirty="0"/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5BB24482-D4CC-4479-6628-9EFB39FFA976}"/>
              </a:ext>
            </a:extLst>
          </p:cNvPr>
          <p:cNvSpPr/>
          <p:nvPr/>
        </p:nvSpPr>
        <p:spPr>
          <a:xfrm>
            <a:off x="3921304" y="2560320"/>
            <a:ext cx="2096219" cy="18046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Staging area</a:t>
            </a:r>
            <a:endParaRPr lang="th-TH" dirty="0"/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1491C9F5-56FA-5C9A-B200-95F405C0E5E4}"/>
              </a:ext>
            </a:extLst>
          </p:cNvPr>
          <p:cNvSpPr/>
          <p:nvPr/>
        </p:nvSpPr>
        <p:spPr>
          <a:xfrm>
            <a:off x="4063161" y="2997200"/>
            <a:ext cx="1812505" cy="1289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Snapshot</a:t>
            </a:r>
            <a:endParaRPr lang="th-TH" dirty="0"/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B8743F6E-F9C5-9BBF-66E0-93C5E5991B9B}"/>
              </a:ext>
            </a:extLst>
          </p:cNvPr>
          <p:cNvSpPr/>
          <p:nvPr/>
        </p:nvSpPr>
        <p:spPr>
          <a:xfrm>
            <a:off x="1095554" y="2355010"/>
            <a:ext cx="2096219" cy="20099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Working directory</a:t>
            </a:r>
            <a:endParaRPr lang="th-TH" dirty="0"/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8B517A0E-3433-FB01-5842-7F969EF2E29E}"/>
              </a:ext>
            </a:extLst>
          </p:cNvPr>
          <p:cNvSpPr/>
          <p:nvPr/>
        </p:nvSpPr>
        <p:spPr>
          <a:xfrm>
            <a:off x="1186489" y="2931272"/>
            <a:ext cx="1914347" cy="3548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Untrack files</a:t>
            </a:r>
            <a:endParaRPr lang="th-TH" dirty="0"/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9308BEB7-CF37-21C9-E45A-4948A94E793B}"/>
              </a:ext>
            </a:extLst>
          </p:cNvPr>
          <p:cNvSpPr/>
          <p:nvPr/>
        </p:nvSpPr>
        <p:spPr>
          <a:xfrm>
            <a:off x="1186489" y="3394449"/>
            <a:ext cx="1914347" cy="3548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New files</a:t>
            </a:r>
            <a:endParaRPr lang="th-TH" dirty="0"/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CCCAD189-FB06-AA83-9E83-772867B9946F}"/>
              </a:ext>
            </a:extLst>
          </p:cNvPr>
          <p:cNvSpPr/>
          <p:nvPr/>
        </p:nvSpPr>
        <p:spPr>
          <a:xfrm>
            <a:off x="1186489" y="3854078"/>
            <a:ext cx="1914347" cy="3548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Modified files</a:t>
            </a:r>
            <a:endParaRPr lang="th-TH" dirty="0"/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C5F89B0B-0E6A-9B42-0B6E-B69E79101D1B}"/>
              </a:ext>
            </a:extLst>
          </p:cNvPr>
          <p:cNvSpPr/>
          <p:nvPr/>
        </p:nvSpPr>
        <p:spPr>
          <a:xfrm>
            <a:off x="4184170" y="3394449"/>
            <a:ext cx="1570486" cy="3548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New files</a:t>
            </a:r>
            <a:endParaRPr lang="th-TH" dirty="0"/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16ACCA91-5529-189A-5E6A-84D4F41D3861}"/>
              </a:ext>
            </a:extLst>
          </p:cNvPr>
          <p:cNvSpPr/>
          <p:nvPr/>
        </p:nvSpPr>
        <p:spPr>
          <a:xfrm>
            <a:off x="4184170" y="3854078"/>
            <a:ext cx="1570486" cy="3548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Modified files</a:t>
            </a:r>
            <a:endParaRPr lang="th-TH" dirty="0"/>
          </a:p>
        </p:txBody>
      </p:sp>
      <p:sp>
        <p:nvSpPr>
          <p:cNvPr id="13" name="ลูกศร: ขวา 12">
            <a:extLst>
              <a:ext uri="{FF2B5EF4-FFF2-40B4-BE49-F238E27FC236}">
                <a16:creationId xmlns:a16="http://schemas.microsoft.com/office/drawing/2014/main" id="{A003A849-163E-C483-303D-528920814786}"/>
              </a:ext>
            </a:extLst>
          </p:cNvPr>
          <p:cNvSpPr/>
          <p:nvPr/>
        </p:nvSpPr>
        <p:spPr>
          <a:xfrm>
            <a:off x="3100836" y="3473450"/>
            <a:ext cx="1083334" cy="19685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ลูกศร: ขวา 13">
            <a:extLst>
              <a:ext uri="{FF2B5EF4-FFF2-40B4-BE49-F238E27FC236}">
                <a16:creationId xmlns:a16="http://schemas.microsoft.com/office/drawing/2014/main" id="{931A08AE-AE67-9B17-8868-7E353154E98B}"/>
              </a:ext>
            </a:extLst>
          </p:cNvPr>
          <p:cNvSpPr/>
          <p:nvPr/>
        </p:nvSpPr>
        <p:spPr>
          <a:xfrm>
            <a:off x="3100836" y="3933079"/>
            <a:ext cx="1083334" cy="19685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603A49DF-7582-BF65-C38F-DF8B981E1096}"/>
              </a:ext>
            </a:extLst>
          </p:cNvPr>
          <p:cNvSpPr/>
          <p:nvPr/>
        </p:nvSpPr>
        <p:spPr>
          <a:xfrm>
            <a:off x="6756820" y="2697480"/>
            <a:ext cx="2096219" cy="16674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Branch main</a:t>
            </a:r>
            <a:endParaRPr lang="th-TH" dirty="0"/>
          </a:p>
        </p:txBody>
      </p:sp>
      <p:sp>
        <p:nvSpPr>
          <p:cNvPr id="19" name="สี่เหลี่ยมผืนผ้า 18">
            <a:extLst>
              <a:ext uri="{FF2B5EF4-FFF2-40B4-BE49-F238E27FC236}">
                <a16:creationId xmlns:a16="http://schemas.microsoft.com/office/drawing/2014/main" id="{DAABEB57-45C0-9119-523E-B27AFBE6A97A}"/>
              </a:ext>
            </a:extLst>
          </p:cNvPr>
          <p:cNvSpPr/>
          <p:nvPr/>
        </p:nvSpPr>
        <p:spPr>
          <a:xfrm>
            <a:off x="6892386" y="3075828"/>
            <a:ext cx="1825087" cy="1210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Commit data</a:t>
            </a:r>
            <a:endParaRPr lang="th-TH" dirty="0"/>
          </a:p>
        </p:txBody>
      </p:sp>
      <p:sp>
        <p:nvSpPr>
          <p:cNvPr id="16" name="สี่เหลี่ยมผืนผ้า 15">
            <a:extLst>
              <a:ext uri="{FF2B5EF4-FFF2-40B4-BE49-F238E27FC236}">
                <a16:creationId xmlns:a16="http://schemas.microsoft.com/office/drawing/2014/main" id="{E89E984E-B680-36A3-1946-5CCA32130539}"/>
              </a:ext>
            </a:extLst>
          </p:cNvPr>
          <p:cNvSpPr/>
          <p:nvPr/>
        </p:nvSpPr>
        <p:spPr>
          <a:xfrm>
            <a:off x="7150879" y="3394449"/>
            <a:ext cx="1308100" cy="7834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  <a:endParaRPr lang="th-TH" dirty="0"/>
          </a:p>
        </p:txBody>
      </p:sp>
      <p:sp>
        <p:nvSpPr>
          <p:cNvPr id="20" name="ลูกศร: ขวา 19">
            <a:extLst>
              <a:ext uri="{FF2B5EF4-FFF2-40B4-BE49-F238E27FC236}">
                <a16:creationId xmlns:a16="http://schemas.microsoft.com/office/drawing/2014/main" id="{FE0404DF-428B-7F48-1C17-D009FFD9D813}"/>
              </a:ext>
            </a:extLst>
          </p:cNvPr>
          <p:cNvSpPr/>
          <p:nvPr/>
        </p:nvSpPr>
        <p:spPr>
          <a:xfrm>
            <a:off x="5875665" y="3687763"/>
            <a:ext cx="1265448" cy="19685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D59C6D00-3604-DFFC-84B2-8917D40E87F5}"/>
              </a:ext>
            </a:extLst>
          </p:cNvPr>
          <p:cNvSpPr txBox="1"/>
          <p:nvPr/>
        </p:nvSpPr>
        <p:spPr>
          <a:xfrm>
            <a:off x="2143662" y="4783349"/>
            <a:ext cx="21590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$ git add &lt;files&gt;</a:t>
            </a:r>
            <a:endParaRPr lang="th-TH" sz="1200" dirty="0">
              <a:latin typeface="Consolas" panose="020B0609020204030204" pitchFamily="49" charset="0"/>
            </a:endParaRPr>
          </a:p>
        </p:txBody>
      </p:sp>
      <p:sp>
        <p:nvSpPr>
          <p:cNvPr id="23" name="กล่องข้อความ 22">
            <a:extLst>
              <a:ext uri="{FF2B5EF4-FFF2-40B4-BE49-F238E27FC236}">
                <a16:creationId xmlns:a16="http://schemas.microsoft.com/office/drawing/2014/main" id="{592D21BD-773A-BC94-512D-6FDA9A5D5114}"/>
              </a:ext>
            </a:extLst>
          </p:cNvPr>
          <p:cNvSpPr txBox="1"/>
          <p:nvPr/>
        </p:nvSpPr>
        <p:spPr>
          <a:xfrm>
            <a:off x="4564570" y="4783349"/>
            <a:ext cx="390824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$ git commit –m “commit message”</a:t>
            </a:r>
            <a:endParaRPr lang="th-TH" sz="1200" dirty="0">
              <a:latin typeface="Consolas" panose="020B0609020204030204" pitchFamily="49" charset="0"/>
            </a:endParaRPr>
          </a:p>
        </p:txBody>
      </p:sp>
      <p:cxnSp>
        <p:nvCxnSpPr>
          <p:cNvPr id="25" name="ลูกศรเชื่อมต่อแบบตรง 24">
            <a:extLst>
              <a:ext uri="{FF2B5EF4-FFF2-40B4-BE49-F238E27FC236}">
                <a16:creationId xmlns:a16="http://schemas.microsoft.com/office/drawing/2014/main" id="{74A4CF00-EC74-496A-4E2B-AF8431BEE3A6}"/>
              </a:ext>
            </a:extLst>
          </p:cNvPr>
          <p:cNvCxnSpPr>
            <a:stCxn id="22" idx="0"/>
          </p:cNvCxnSpPr>
          <p:nvPr/>
        </p:nvCxnSpPr>
        <p:spPr>
          <a:xfrm flipV="1">
            <a:off x="3223162" y="4129929"/>
            <a:ext cx="332838" cy="6534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ลูกศรเชื่อมต่อแบบตรง 25">
            <a:extLst>
              <a:ext uri="{FF2B5EF4-FFF2-40B4-BE49-F238E27FC236}">
                <a16:creationId xmlns:a16="http://schemas.microsoft.com/office/drawing/2014/main" id="{529EAB6F-8C91-AE29-B41C-7D1D91E623EA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6277874" y="3875711"/>
            <a:ext cx="240819" cy="907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86702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37</Words>
  <Application>Microsoft Office PowerPoint</Application>
  <PresentationFormat>แบบจอกว้าง</PresentationFormat>
  <Paragraphs>14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ธีมของ Office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koson trachu</dc:creator>
  <cp:lastModifiedBy>koson trachu</cp:lastModifiedBy>
  <cp:revision>3</cp:revision>
  <dcterms:created xsi:type="dcterms:W3CDTF">2022-10-18T16:54:19Z</dcterms:created>
  <dcterms:modified xsi:type="dcterms:W3CDTF">2022-10-18T17:42:34Z</dcterms:modified>
</cp:coreProperties>
</file>