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99D-2094-E65B-932B-D948FD5C6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E11BB-BAB7-FF7A-258F-5B9BC5D60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B46E-6C6C-90AD-CB14-BAA0E5E1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09F0-DEFB-981F-29FE-440BBAD0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8B3B6-4390-D9ED-BD7A-213BE618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14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B23B-472B-4A0F-3866-A5B5C5F7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67D5A-D16B-7D04-67DA-E423CE614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ED8C-7C60-5D67-13B9-C31A885C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1BE9-FC91-1C38-00B3-9F026A8D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E4731-DFF5-1B7A-4041-53E29C0C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8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46456-D54E-7DC1-0E7E-6291E14EC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13D37-7451-9F1D-A788-1A9A3004A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3096-F9FD-AECA-FD98-096106E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B8B4-706E-6AFE-F598-44AA30CB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E802-CB22-1D5E-37C2-E3EBC19B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5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3A45-966B-0F1F-F4F6-85E801D1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B257-B05E-9687-9E73-678DF7FB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E34E-5E26-FEEE-851D-8E1F6CC2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CDD6-9257-2857-39E8-390F0E2D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B430-D488-BFC8-EB0E-8F11ED31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02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9474-653D-29FC-5A40-ECA00540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A100-6F1F-92C6-B307-EA05F368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10E7-93F2-4AD8-4162-C52FDF62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F926-1A17-2298-007D-E7366876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DA65-00AD-8A8E-27DB-D33B578E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41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E541-C00B-4660-8349-B88C8AF8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CC20-CE83-471C-7777-F8F1000A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8403F-E42D-BB3B-03B0-98312CC44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AF2BA-3E29-B9E5-7539-4E94F70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189D9-6F1D-1625-45A3-52CAACF4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E4A74-7E02-2629-ECD1-6A7533D9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7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3EEE-A1AF-2DE9-F42E-A4554BE3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3DFF-AA38-2531-8994-C13E6EEC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729C6-73E8-5A24-330A-DACDD1FA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3FE36-E1B4-A9AB-96D7-1E93DCC7B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5D012-B9D1-9A4D-E4D3-721E19E92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F4043-04E6-22D4-A386-69E7DD31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C8F49-E889-8BF5-ED04-458AC15B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0CA24-E134-84C0-82D5-E5078423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0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287D-4FDB-C8D6-5496-4A394385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49E83-CF19-FFE5-363F-15292193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C5DB9-9EE9-0616-1114-04325035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487C2-E326-DD46-F556-C8B5941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22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C07AE-53FB-0ECB-9360-9093B25E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C5426-1577-A75E-E760-9C202D61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8752-B25E-09C9-E94C-DFB177F5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0FCD-DB19-1140-DA39-A52194D5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AF71-EFF3-044B-7EAB-AF186431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AEC7-9264-EBFE-F356-CBDA82763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0A9FC-AE65-2993-75E3-AE1AF0F2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76B88-38A2-0631-77CA-1EEF11A2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E7CCC-FC93-9F6E-DA5B-07A9655A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2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26D6-F61D-6B2A-02FD-AA316BCB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35360-1FDD-B09A-FD9B-8C1B700D3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1E4A0-0926-655F-0242-6BE5FEA9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F79A2-D299-E98C-AF8D-7551450F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AC67D-6ACD-DD64-096E-7ECBB14B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6F058-C0DF-08E9-7A3D-82247088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9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3770-AAAE-7A18-3FB9-054D15C3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D8A6D-98A1-F3FA-CF88-BA8E0A75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056B-E518-19B1-7C74-3186089DC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DB2CA-9909-4A72-A0A5-CE4F1F91A6DF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1672-BD8F-4537-5998-DE4970A28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9A44-E112-1218-1F2C-8BF94B313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56776-3F0F-411C-9B34-8830DC2B9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24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FCCA6-7BA6-49D5-93CA-D8ED9988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10" r="-1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99B8F-63C2-0FAB-E3B0-5DB378846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ESQUISSE PACKAGE IN R</a:t>
            </a:r>
            <a:endParaRPr lang="en-IN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8534D-A2F6-4123-9391-D8E857B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Whats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this package ?</a:t>
            </a:r>
          </a:p>
          <a:p>
            <a:pPr algn="l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9FE3D-97C5-54DB-63DB-C881A1FC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begin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A5DB4-4E0A-08A3-81EF-024E9BE24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2" y="2925288"/>
            <a:ext cx="10768181" cy="2422838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EF052-28BA-ADBB-D5A0-C2780A3A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fun box will open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4224-21DA-3151-3A32-BAE1F207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52538"/>
            <a:ext cx="5431240" cy="4193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explore it </a:t>
            </a:r>
            <a:b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25932-00C8-1478-4116-07C200B9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46" y="2072640"/>
            <a:ext cx="9173632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7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87D8F-85E4-0870-22F2-594488F7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you place values in x and y automatically the graph appears and in code you can access the 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326BA-5A81-FE20-3A17-A6E7C3AC8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503" y="2072640"/>
            <a:ext cx="9329118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4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65EA5-D79A-99A2-3B74-96DD0264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Explore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9FF5-770A-52B1-236C-8306B301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/>
              <a:t>Code </a:t>
            </a:r>
          </a:p>
          <a:p>
            <a:r>
              <a:rPr lang="en-US" sz="2000"/>
              <a:t>Data </a:t>
            </a:r>
          </a:p>
          <a:p>
            <a:r>
              <a:rPr lang="en-US" sz="2000"/>
              <a:t>Theme </a:t>
            </a:r>
          </a:p>
          <a:p>
            <a:r>
              <a:rPr lang="en-US" sz="2000"/>
              <a:t>Geometrics</a:t>
            </a:r>
          </a:p>
          <a:p>
            <a:r>
              <a:rPr lang="en-US" sz="2000"/>
              <a:t>Axes</a:t>
            </a:r>
          </a:p>
          <a:p>
            <a:r>
              <a:rPr lang="en-US" sz="2000"/>
              <a:t>Labels and Title</a:t>
            </a:r>
          </a:p>
          <a:p>
            <a:r>
              <a:rPr lang="en-US" sz="2000"/>
              <a:t>Highlight download option</a:t>
            </a: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5493E-68C6-2B81-EFC0-6CAF2995C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41" y="2079046"/>
            <a:ext cx="7023057" cy="27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1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ESQUISSE PACKAGE IN R</vt:lpstr>
      <vt:lpstr>To begin </vt:lpstr>
      <vt:lpstr>This fun box will open up</vt:lpstr>
      <vt:lpstr>When you place values in x and y automatically the graph appears and in code you can access the code </vt:lpstr>
      <vt:lpstr>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Abel, Melona Vinolia</dc:creator>
  <cp:lastModifiedBy>Abel, Melona Vinolia</cp:lastModifiedBy>
  <cp:revision>1</cp:revision>
  <dcterms:created xsi:type="dcterms:W3CDTF">2024-09-11T00:32:54Z</dcterms:created>
  <dcterms:modified xsi:type="dcterms:W3CDTF">2024-09-11T00:45:55Z</dcterms:modified>
</cp:coreProperties>
</file>