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oper Hewitt" panose="020B0604020202020204" charset="0"/>
      <p:regular r:id="rId18"/>
    </p:embeddedFont>
    <p:embeddedFont>
      <p:font typeface="Roboto" panose="02000000000000000000" pitchFamily="2" charset="0"/>
      <p:regular r:id="rId19"/>
    </p:embeddedFont>
    <p:embeddedFont>
      <p:font typeface="Roboto Bold" panose="02000000000000000000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77027" y="981075"/>
            <a:ext cx="368227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 dirty="0">
                <a:solidFill>
                  <a:srgbClr val="F6F6F6"/>
                </a:solidFill>
                <a:latin typeface="Cooper Hewitt"/>
              </a:rPr>
              <a:t>29 0CTOBER 2022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1392" y="930835"/>
            <a:ext cx="188896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4"/>
              </a:lnSpc>
            </a:pPr>
            <a:r>
              <a:rPr lang="en-US" sz="2320" dirty="0">
                <a:solidFill>
                  <a:srgbClr val="F6F6F6"/>
                </a:solidFill>
                <a:latin typeface="Roboto"/>
              </a:rPr>
              <a:t>H.HƏSƏN</a:t>
            </a:r>
          </a:p>
          <a:p>
            <a:pPr>
              <a:lnSpc>
                <a:spcPts val="2784"/>
              </a:lnSpc>
            </a:pPr>
            <a:r>
              <a:rPr lang="en-US" sz="2320" dirty="0">
                <a:solidFill>
                  <a:srgbClr val="F6F6F6"/>
                </a:solidFill>
                <a:latin typeface="Roboto"/>
              </a:rPr>
              <a:t>N.BAĞDAGÜL</a:t>
            </a:r>
          </a:p>
          <a:p>
            <a:pPr>
              <a:lnSpc>
                <a:spcPts val="2784"/>
              </a:lnSpc>
            </a:pPr>
            <a:r>
              <a:rPr lang="en-US" sz="2320" dirty="0">
                <a:solidFill>
                  <a:srgbClr val="F6F6F6"/>
                </a:solidFill>
                <a:latin typeface="Roboto"/>
              </a:rPr>
              <a:t>M.FUAD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56585" y="4465625"/>
            <a:ext cx="8574829" cy="507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8"/>
              </a:lnSpc>
            </a:pPr>
            <a:r>
              <a:rPr lang="en-US" sz="8348" spc="300" dirty="0">
                <a:solidFill>
                  <a:srgbClr val="F6F6F6"/>
                </a:solidFill>
                <a:latin typeface="Roboto"/>
              </a:rPr>
              <a:t>Server qurulması </a:t>
            </a:r>
          </a:p>
          <a:p>
            <a:pPr algn="ctr">
              <a:lnSpc>
                <a:spcPts val="10018"/>
              </a:lnSpc>
            </a:pPr>
            <a:r>
              <a:rPr lang="en-US" sz="8348" spc="300" dirty="0">
                <a:solidFill>
                  <a:srgbClr val="F6F6F6"/>
                </a:solidFill>
                <a:latin typeface="Roboto"/>
              </a:rPr>
              <a:t>&amp;</a:t>
            </a:r>
          </a:p>
          <a:p>
            <a:pPr algn="ctr">
              <a:lnSpc>
                <a:spcPts val="10018"/>
              </a:lnSpc>
            </a:pPr>
            <a:r>
              <a:rPr lang="en-US" sz="8348" spc="300" dirty="0">
                <a:solidFill>
                  <a:srgbClr val="F6F6F6"/>
                </a:solidFill>
                <a:latin typeface="Roboto"/>
              </a:rPr>
              <a:t>Wireshark Analiz</a:t>
            </a:r>
          </a:p>
          <a:p>
            <a:pPr algn="ctr">
              <a:lnSpc>
                <a:spcPts val="10018"/>
              </a:lnSpc>
            </a:pPr>
            <a:r>
              <a:rPr lang="en-US" sz="8348" spc="300" dirty="0">
                <a:solidFill>
                  <a:srgbClr val="F6F6F6"/>
                </a:solidFill>
                <a:latin typeface="Roboto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63141" y="1975969"/>
            <a:ext cx="5761718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endParaRPr dirty="0"/>
          </a:p>
          <a:p>
            <a:pPr algn="ctr">
              <a:lnSpc>
                <a:spcPts val="5999"/>
              </a:lnSpc>
            </a:pPr>
            <a:r>
              <a:rPr lang="en-US" sz="4999" spc="179" dirty="0">
                <a:solidFill>
                  <a:srgbClr val="F6F6F6"/>
                </a:solidFill>
                <a:latin typeface="Roboto"/>
              </a:rPr>
              <a:t>  Labaratotiya </a:t>
            </a:r>
          </a:p>
          <a:p>
            <a:pPr algn="ctr">
              <a:lnSpc>
                <a:spcPts val="4800"/>
              </a:lnSpc>
            </a:pPr>
            <a:r>
              <a:rPr lang="az-Latn-AZ" sz="4000" spc="144" dirty="0">
                <a:solidFill>
                  <a:srgbClr val="F6F6F6"/>
                </a:solidFill>
                <a:latin typeface="Roboto"/>
              </a:rPr>
              <a:t>4</a:t>
            </a:r>
            <a:r>
              <a:rPr lang="en-US" sz="4000" spc="144" dirty="0">
                <a:solidFill>
                  <a:srgbClr val="F6F6F6"/>
                </a:solidFill>
                <a:latin typeface="Roboto"/>
              </a:rPr>
              <a:t> &amp; </a:t>
            </a:r>
            <a:r>
              <a:rPr lang="az-Latn-AZ" sz="4000" spc="144" dirty="0">
                <a:solidFill>
                  <a:srgbClr val="F6F6F6"/>
                </a:solidFill>
                <a:latin typeface="Roboto"/>
              </a:rPr>
              <a:t>5</a:t>
            </a:r>
            <a:endParaRPr lang="en-US" sz="4000" spc="144" dirty="0">
              <a:solidFill>
                <a:srgbClr val="F6F6F6"/>
              </a:solidFill>
              <a:latin typeface="Roboto"/>
            </a:endParaRPr>
          </a:p>
        </p:txBody>
      </p:sp>
      <p:sp>
        <p:nvSpPr>
          <p:cNvPr id="7" name="AutoShape 7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TextBox 8"/>
          <p:cNvSpPr txBox="1"/>
          <p:nvPr/>
        </p:nvSpPr>
        <p:spPr>
          <a:xfrm rot="-5400000">
            <a:off x="864628" y="1154672"/>
            <a:ext cx="918694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7"/>
              </a:lnSpc>
            </a:pPr>
            <a:r>
              <a:rPr lang="en-US" sz="2039" dirty="0">
                <a:solidFill>
                  <a:srgbClr val="F6F6F6"/>
                </a:solidFill>
                <a:latin typeface="Roboto"/>
              </a:rPr>
              <a:t>641 A1</a:t>
            </a:r>
          </a:p>
          <a:p>
            <a:pPr algn="ctr">
              <a:lnSpc>
                <a:spcPts val="2447"/>
              </a:lnSpc>
            </a:pPr>
            <a:r>
              <a:rPr lang="en-US" sz="2039" dirty="0">
                <a:solidFill>
                  <a:srgbClr val="F6F6F6"/>
                </a:solidFill>
                <a:latin typeface="Roboto"/>
              </a:rPr>
              <a:t>TEAM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61339" y="5143500"/>
            <a:ext cx="3765323" cy="376532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167855" y="2557829"/>
            <a:ext cx="9952291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7"/>
              </a:lnSpc>
            </a:pPr>
            <a:r>
              <a:rPr lang="en-US" sz="9748" spc="350" dirty="0">
                <a:solidFill>
                  <a:srgbClr val="FFFFFF"/>
                </a:solidFill>
                <a:latin typeface="Roboto"/>
              </a:rPr>
              <a:t>Wireshark Analiz</a:t>
            </a:r>
          </a:p>
        </p:txBody>
      </p:sp>
    </p:spTree>
    <p:extLst>
      <p:ext uri="{BB962C8B-B14F-4D97-AF65-F5344CB8AC3E}">
        <p14:creationId xmlns:p14="http://schemas.microsoft.com/office/powerpoint/2010/main" val="91740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TextBox 4"/>
          <p:cNvSpPr txBox="1"/>
          <p:nvPr/>
        </p:nvSpPr>
        <p:spPr>
          <a:xfrm>
            <a:off x="3830638" y="1019175"/>
            <a:ext cx="10626723" cy="558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-dan </a:t>
            </a:r>
            <a:r>
              <a:rPr lang="en-US" sz="2999" spc="107" dirty="0">
                <a:solidFill>
                  <a:srgbClr val="FFD230"/>
                </a:solidFill>
                <a:latin typeface="Roboto"/>
              </a:rPr>
              <a:t>İd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və </a:t>
            </a:r>
            <a:r>
              <a:rPr lang="en-US" sz="2999" spc="107" dirty="0">
                <a:solidFill>
                  <a:srgbClr val="FFD230"/>
                </a:solidFill>
                <a:latin typeface="Roboto"/>
              </a:rPr>
              <a:t>parol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-u tapmaq üçün ilk öncə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-a daxil olduq.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Parol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və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id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ni tapmaq üçün serverə qoşduğumuz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react app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-ı brauzerdə açdıq və istifadəçi adı və şifrəsi daxil etdik.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Daha sonra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-la analiz edərək bu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İd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və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parol-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u aşkar etdik.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-i admin olaraq başladırıq və daha sonra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Adapter for loopback traffic capture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hissəsinə daxil olduq.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2.Daha sora brauzerdən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127.0.0.1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səhifəsinə daxil olaraq </a:t>
            </a:r>
            <a:r>
              <a:rPr lang="en-US" sz="2000" spc="72" dirty="0">
                <a:solidFill>
                  <a:srgbClr val="FFD230"/>
                </a:solidFill>
                <a:latin typeface="Roboto Bold"/>
              </a:rPr>
              <a:t>istifadəçi adı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və </a:t>
            </a:r>
            <a:r>
              <a:rPr lang="en-US" sz="2000" spc="72" dirty="0">
                <a:solidFill>
                  <a:srgbClr val="FFD230"/>
                </a:solidFill>
                <a:latin typeface="Roboto Bold"/>
              </a:rPr>
              <a:t>parol-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u daxil etdik.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-a geri qayıtdığımızda qarşımızda bit çox məlumat çıxdı.Ancaq bizə lazım olanı tapmaq üçün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filter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hissəsinə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http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yazdıq və gələn nəticələrin içindən ən sonlarda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Post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olan məlumata tıklayıb sol aşağı hissədən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Html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ilə başlayan hissəni genişləndirdik.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55805" y="7357654"/>
            <a:ext cx="11776389" cy="121191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860703" y="7835132"/>
            <a:ext cx="773873" cy="1100294"/>
            <a:chOff x="0" y="0"/>
            <a:chExt cx="1031831" cy="146705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031831" cy="505597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5596352">
              <a:off x="-224397" y="806683"/>
              <a:ext cx="1025629" cy="280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30520" y="3249967"/>
            <a:ext cx="10026961" cy="513522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47869" y="1649290"/>
            <a:ext cx="1039226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Beləliklə biz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HTML 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ilə başlayan hissəni genişləndirdikdən sonra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istifadəşi adı 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və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parolu-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nu aşkar etmiş olduq.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6461010" y="5017173"/>
            <a:ext cx="4052170" cy="198556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2699999">
            <a:off x="5541910" y="7305771"/>
            <a:ext cx="1838201" cy="5032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369651" y="6057193"/>
            <a:ext cx="6427929" cy="262960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017778" y="1019175"/>
            <a:ext cx="9131676" cy="591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7"/>
              </a:lnSpc>
            </a:pPr>
            <a:r>
              <a:rPr lang="en-US" sz="9748" spc="350" dirty="0">
                <a:solidFill>
                  <a:srgbClr val="F6F6F6"/>
                </a:solidFill>
                <a:latin typeface="Roboto"/>
              </a:rPr>
              <a:t>React-ın Serverə əlavə edilməsi.</a:t>
            </a:r>
          </a:p>
          <a:p>
            <a:pPr algn="ctr">
              <a:lnSpc>
                <a:spcPts val="11697"/>
              </a:lnSpc>
            </a:pPr>
            <a:r>
              <a:rPr lang="en-US" sz="9748" spc="350" dirty="0">
                <a:solidFill>
                  <a:srgbClr val="F6F6F6"/>
                </a:solidFill>
                <a:latin typeface="Roboto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TextBox 4"/>
          <p:cNvSpPr txBox="1"/>
          <p:nvPr/>
        </p:nvSpPr>
        <p:spPr>
          <a:xfrm>
            <a:off x="3631985" y="1019175"/>
            <a:ext cx="11024031" cy="301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İlk olaraq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999" spc="107" dirty="0">
                <a:solidFill>
                  <a:srgbClr val="FFFFFF"/>
                </a:solidFill>
                <a:latin typeface="Roboto Bold"/>
              </a:rPr>
              <a:t>-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nin rəsmi saytına daxil olduq və oradan əməliyyat sistemimizə uyğun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-nin </a:t>
            </a:r>
            <a:r>
              <a:rPr lang="en-US" sz="2999" spc="107" dirty="0">
                <a:solidFill>
                  <a:srgbClr val="FFFFFF"/>
                </a:solidFill>
                <a:latin typeface="Roboto"/>
              </a:rPr>
              <a:t>zip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faylını endirdik.</a:t>
            </a:r>
          </a:p>
          <a:p>
            <a:pPr>
              <a:lnSpc>
                <a:spcPts val="3599"/>
              </a:lnSpc>
            </a:pPr>
            <a:endParaRPr lang="en-US" sz="2999" spc="107" dirty="0">
              <a:solidFill>
                <a:srgbClr val="F6F6F6"/>
              </a:solidFill>
              <a:latin typeface="Roboto"/>
            </a:endParaRP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</a:t>
            </a:r>
            <a:r>
              <a:rPr lang="en-US" sz="2000" spc="72" dirty="0">
                <a:solidFill>
                  <a:srgbClr val="FFD230"/>
                </a:solidFill>
                <a:latin typeface="Roboto Bold"/>
              </a:rPr>
              <a:t>Apache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-nin saytına daxil olduq.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2.Sol üst küncdən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Download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hissəsinə daxil olduq daha sonra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 Loungue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hissəsinə daxil olduq.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3.Daha sonra sistemimizə uyğun olan faylı endirdik.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383"/>
          <a:stretch>
            <a:fillRect/>
          </a:stretch>
        </p:blipFill>
        <p:spPr>
          <a:xfrm>
            <a:off x="3631985" y="4681629"/>
            <a:ext cx="11024031" cy="312112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585318" y="6504357"/>
            <a:ext cx="1421612" cy="2021250"/>
            <a:chOff x="0" y="0"/>
            <a:chExt cx="1895483" cy="2695001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895483" cy="928787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5596352">
              <a:off x="-412219" y="1481885"/>
              <a:ext cx="1884091" cy="5157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550" b="2286"/>
          <a:stretch>
            <a:fillRect/>
          </a:stretch>
        </p:blipFill>
        <p:spPr>
          <a:xfrm>
            <a:off x="3843166" y="4031238"/>
            <a:ext cx="10509067" cy="242720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527013" y="5244839"/>
            <a:ext cx="2395210" cy="1972608"/>
            <a:chOff x="0" y="0"/>
            <a:chExt cx="3193613" cy="263014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3588097">
              <a:off x="-169696" y="1798799"/>
              <a:ext cx="1303321" cy="356784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244851" y="0"/>
              <a:ext cx="2948761" cy="1444893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400218" y="7108746"/>
            <a:ext cx="5512620" cy="19698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843166" y="1019175"/>
            <a:ext cx="10626723" cy="2876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Fayl endikdən sonra zip faylına daxil olub içindəki faylları kopyalayaraq C: diskinə kopyaladıq.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1.Zip faylını açdıq və işindəki faylları kopyaladıq.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2.Kopyaladığımız faylları C: diskinə kopyaladıq. 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3.Daha sonra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Apache24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faylınındakı  ilk yerdə olan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bin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qovluğunu tapdıq.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5.Ardından bin faylının daxilində olan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httpd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faylını tapdıqdan sonra həmin faylın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location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-unu kopyaladıq.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281838" y="7647357"/>
            <a:ext cx="1133029" cy="1610943"/>
            <a:chOff x="0" y="0"/>
            <a:chExt cx="1510706" cy="2147924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510706" cy="740246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5596352">
              <a:off x="-328540" y="1181066"/>
              <a:ext cx="1501627" cy="411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831" r="2073" b="20173"/>
          <a:stretch>
            <a:fillRect/>
          </a:stretch>
        </p:blipFill>
        <p:spPr>
          <a:xfrm>
            <a:off x="5972160" y="4946893"/>
            <a:ext cx="6368736" cy="21224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b="11507"/>
          <a:stretch>
            <a:fillRect/>
          </a:stretch>
        </p:blipFill>
        <p:spPr>
          <a:xfrm>
            <a:off x="6039594" y="7368022"/>
            <a:ext cx="6208812" cy="247915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843166" y="1019175"/>
            <a:ext cx="10626723" cy="362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Daha sonra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Command Prompt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-a daxil olaraq  serverin qurulması üçün daha öncə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location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-u nu  kopyaladığımız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httpd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faylını yüklədik.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Cmd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-ya daxil olduq.Ancaq Cmd ni </a:t>
            </a:r>
            <a:r>
              <a:rPr lang="en-US" sz="2000" spc="72" dirty="0">
                <a:solidFill>
                  <a:srgbClr val="F6F6F6"/>
                </a:solidFill>
                <a:latin typeface="Roboto Bold"/>
              </a:rPr>
              <a:t>inzibatçı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olaraq başlatmaq lazımdır.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2.Daha sonra  sıra ilə  birinci </a:t>
            </a:r>
            <a:r>
              <a:rPr lang="en-US" sz="2000" spc="72" dirty="0">
                <a:solidFill>
                  <a:srgbClr val="FFD230"/>
                </a:solidFill>
                <a:latin typeface="Roboto"/>
              </a:rPr>
              <a:t>cd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C:\Apache24\bin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 ardından isə  </a:t>
            </a:r>
            <a:r>
              <a:rPr lang="en-US" sz="2000" spc="72" dirty="0">
                <a:solidFill>
                  <a:srgbClr val="FFD230"/>
                </a:solidFill>
                <a:latin typeface="Roboto Bold"/>
              </a:rPr>
              <a:t>httpd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-k install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əmrlərini verdik.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3.Fayl yükləndikdən sonra proqramlar hissəsində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Services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yazıb axtardıq.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Services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-ə daxil olduqdan sonra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Apache2.4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faylını tapıb sol üst hissədən start verdik.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beləliklə serverimiz çalışmağa başladı.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72175" y="5143500"/>
            <a:ext cx="8743649" cy="108955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95127" y="6538034"/>
            <a:ext cx="4322802" cy="329405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843166" y="1019175"/>
            <a:ext cx="10626723" cy="393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işlədikdən sonra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-yə yükləmək istədiyimiz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react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 faylını vs code ilə açdıq və lazım olan faylların hazırlaması üçün  terminala lazımı əmrləri verdik.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-yə quraşdıracağımız faylları yaratmaq üşün ilk öncə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vs code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-da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react app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-ı açdıq.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2.Terminal hissəsinə sıra ilə 1 ci şəkildəki əmrləri verdik.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3.Yaranan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build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faylını kopyalayaraq Kompüter faylları arasında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 yə daxil olub ardından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htdocs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faylına daxil olaraq build faylının içərisindəki faylları bu qovluğa yapışdırdıq.</a:t>
            </a:r>
          </a:p>
          <a:p>
            <a:pPr>
              <a:lnSpc>
                <a:spcPts val="2400"/>
              </a:lnSpc>
            </a:pPr>
            <a:endParaRPr lang="en-US" sz="2000" spc="72" dirty="0">
              <a:solidFill>
                <a:srgbClr val="F6F6F6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66916" y="3618035"/>
            <a:ext cx="9554168" cy="537421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592638" y="2103560"/>
            <a:ext cx="9102723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React-ı serverə qoşduq.Brauzerə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127.0.0.1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yazdıqdan sonra react səhifəmiz qarşımıza çıxdı.</a:t>
            </a:r>
          </a:p>
          <a:p>
            <a:pPr>
              <a:lnSpc>
                <a:spcPts val="2400"/>
              </a:lnSpc>
            </a:pPr>
            <a:endParaRPr lang="en-US" sz="2999" spc="107" dirty="0">
              <a:solidFill>
                <a:srgbClr val="F6F6F6"/>
              </a:solidFill>
              <a:latin typeface="Roboto"/>
            </a:endParaRPr>
          </a:p>
          <a:p>
            <a:pPr>
              <a:lnSpc>
                <a:spcPts val="2400"/>
              </a:lnSpc>
            </a:pPr>
            <a:endParaRPr lang="en-US" sz="2999" spc="107" dirty="0">
              <a:solidFill>
                <a:srgbClr val="F6F6F6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TextBox 5"/>
          <p:cNvSpPr txBox="1"/>
          <p:nvPr/>
        </p:nvSpPr>
        <p:spPr>
          <a:xfrm>
            <a:off x="3036427" y="3643089"/>
            <a:ext cx="12215146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697"/>
              </a:lnSpc>
            </a:pPr>
            <a:r>
              <a:rPr lang="en-US" sz="9750" spc="350" dirty="0">
                <a:solidFill>
                  <a:schemeClr val="bg1"/>
                </a:solidFill>
                <a:latin typeface="Roboto"/>
              </a:rPr>
              <a:t>B</a:t>
            </a:r>
            <a:r>
              <a:rPr lang="az-Latn-AZ" sz="9750" spc="350" dirty="0">
                <a:solidFill>
                  <a:schemeClr val="bg1"/>
                </a:solidFill>
                <a:latin typeface="Roboto"/>
              </a:rPr>
              <a:t>əs </a:t>
            </a:r>
            <a:r>
              <a:rPr lang="en-US" sz="97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DNS </a:t>
            </a:r>
            <a:r>
              <a:rPr lang="az-Latn-AZ" sz="9750" dirty="0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97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esolverə</a:t>
            </a:r>
            <a:r>
              <a:rPr lang="az-Latn-AZ" sz="975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necə müdaxilə etdik</a:t>
            </a:r>
            <a:r>
              <a:rPr lang="az-Latn-AZ" sz="9748" spc="350" dirty="0">
                <a:solidFill>
                  <a:srgbClr val="FFFFFF"/>
                </a:solidFill>
                <a:latin typeface="Roboto"/>
              </a:rPr>
              <a:t>?</a:t>
            </a:r>
            <a:endParaRPr lang="en-US" sz="9748" spc="350" dirty="0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42E0AE4-5D00-457F-A21E-4BB19D392602}"/>
              </a:ext>
            </a:extLst>
          </p:cNvPr>
          <p:cNvSpPr txBox="1"/>
          <p:nvPr/>
        </p:nvSpPr>
        <p:spPr>
          <a:xfrm>
            <a:off x="3102683" y="1104900"/>
            <a:ext cx="12082634" cy="2923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az-Latn-AZ" sz="2999" spc="107" dirty="0">
                <a:solidFill>
                  <a:srgbClr val="0070C0"/>
                </a:solidFill>
                <a:latin typeface="Roboto Bold"/>
              </a:rPr>
              <a:t>DNS</a:t>
            </a:r>
            <a:r>
              <a:rPr lang="az-Latn-AZ" sz="2999" spc="107" dirty="0">
                <a:solidFill>
                  <a:schemeClr val="bg1"/>
                </a:solidFill>
                <a:latin typeface="Roboto Bold"/>
              </a:rPr>
              <a:t>-ə müdaxilə etmək üçün </a:t>
            </a:r>
            <a:r>
              <a:rPr lang="en-US" sz="3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C:\Windows\System32\drivers\etc\hosts</a:t>
            </a:r>
            <a:endParaRPr lang="az-Latn-AZ" sz="3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3599"/>
              </a:lnSpc>
            </a:pPr>
            <a:r>
              <a:rPr lang="az-Latn-AZ" sz="3000" spc="107" dirty="0">
                <a:solidFill>
                  <a:schemeClr val="bg1"/>
                </a:solidFill>
                <a:latin typeface="Arial" panose="020B0604020202020204" pitchFamily="34" charset="0"/>
              </a:rPr>
              <a:t>Locationunu tapdıq və </a:t>
            </a:r>
            <a:r>
              <a:rPr lang="az-Latn-AZ" sz="3000" spc="107" dirty="0">
                <a:solidFill>
                  <a:srgbClr val="0070C0"/>
                </a:solidFill>
                <a:latin typeface="Arial" panose="020B0604020202020204" pitchFamily="34" charset="0"/>
              </a:rPr>
              <a:t>hosts</a:t>
            </a:r>
            <a:r>
              <a:rPr lang="az-Latn-AZ" sz="3000" spc="107" dirty="0">
                <a:solidFill>
                  <a:schemeClr val="bg1"/>
                </a:solidFill>
                <a:latin typeface="Arial" panose="020B0604020202020204" pitchFamily="34" charset="0"/>
              </a:rPr>
              <a:t> faylını </a:t>
            </a:r>
            <a:r>
              <a:rPr lang="az-Latn-AZ" sz="3000" spc="107" dirty="0">
                <a:solidFill>
                  <a:srgbClr val="0070C0"/>
                </a:solidFill>
                <a:latin typeface="Arial" panose="020B0604020202020204" pitchFamily="34" charset="0"/>
              </a:rPr>
              <a:t>notepad</a:t>
            </a:r>
            <a:r>
              <a:rPr lang="az-Latn-AZ" sz="3000" spc="107" dirty="0">
                <a:solidFill>
                  <a:schemeClr val="bg1"/>
                </a:solidFill>
                <a:latin typeface="Arial" panose="020B0604020202020204" pitchFamily="34" charset="0"/>
              </a:rPr>
              <a:t> vasitəsi ilə açdıq.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 marL="457200" indent="-457200">
              <a:lnSpc>
                <a:spcPts val="2400"/>
              </a:lnSpc>
              <a:buAutoNum type="arabicPeriod"/>
            </a:pP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C:\Windows\System32\drivers\etc\hosts</a:t>
            </a:r>
            <a:r>
              <a:rPr lang="az-Latn-AZ" sz="20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az-Latn-AZ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faylını </a:t>
            </a:r>
            <a:r>
              <a:rPr lang="az-Latn-AZ" sz="20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notepad</a:t>
            </a:r>
            <a:r>
              <a:rPr lang="az-Latn-AZ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-da açırıq.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</a:t>
            </a:r>
            <a:r>
              <a:rPr lang="az-Latn-AZ" sz="2000" spc="72" dirty="0">
                <a:solidFill>
                  <a:srgbClr val="F6F6F6"/>
                </a:solidFill>
                <a:latin typeface="Roboto"/>
              </a:rPr>
              <a:t> Daha sonra ən aşağı hissəyə gələrək yeni sətirdən İp-mizi yazdıq daha sonra </a:t>
            </a:r>
            <a:r>
              <a:rPr lang="az-Latn-AZ" sz="2000" spc="72" dirty="0">
                <a:solidFill>
                  <a:srgbClr val="0070C0"/>
                </a:solidFill>
                <a:latin typeface="Roboto"/>
              </a:rPr>
              <a:t>fb.com</a:t>
            </a:r>
            <a:r>
              <a:rPr lang="az-Latn-AZ" sz="2000" spc="72" dirty="0">
                <a:solidFill>
                  <a:srgbClr val="F6F6F6"/>
                </a:solidFill>
                <a:latin typeface="Roboto"/>
              </a:rPr>
              <a:t> uzantısını verdik.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</a:t>
            </a:r>
            <a:r>
              <a:rPr lang="az-Latn-AZ" sz="2000" spc="72" dirty="0">
                <a:solidFill>
                  <a:srgbClr val="F6F6F6"/>
                </a:solidFill>
                <a:latin typeface="Roboto"/>
              </a:rPr>
              <a:t>Daha sonra </a:t>
            </a:r>
            <a:r>
              <a:rPr lang="az-Latn-AZ" sz="2000" spc="72" dirty="0">
                <a:solidFill>
                  <a:srgbClr val="0070C0"/>
                </a:solidFill>
                <a:latin typeface="Roboto"/>
              </a:rPr>
              <a:t>save</a:t>
            </a:r>
            <a:r>
              <a:rPr lang="az-Latn-AZ" sz="2000" spc="72" dirty="0">
                <a:solidFill>
                  <a:srgbClr val="F6F6F6"/>
                </a:solidFill>
                <a:latin typeface="Roboto"/>
              </a:rPr>
              <a:t> etdik və </a:t>
            </a:r>
            <a:r>
              <a:rPr lang="az-Latn-AZ" sz="2000" spc="72" dirty="0">
                <a:solidFill>
                  <a:srgbClr val="0070C0"/>
                </a:solidFill>
                <a:latin typeface="Roboto"/>
              </a:rPr>
              <a:t>brauzerə</a:t>
            </a:r>
            <a:r>
              <a:rPr lang="az-Latn-AZ" sz="2000" spc="72" dirty="0">
                <a:solidFill>
                  <a:srgbClr val="F6F6F6"/>
                </a:solidFill>
                <a:latin typeface="Roboto"/>
              </a:rPr>
              <a:t> daxil olub fb.com yazdıq.Beləcə yaratdığımız </a:t>
            </a:r>
            <a:r>
              <a:rPr lang="az-Latn-AZ" sz="2000" spc="72" dirty="0">
                <a:solidFill>
                  <a:srgbClr val="0070C0"/>
                </a:solidFill>
                <a:latin typeface="Roboto"/>
              </a:rPr>
              <a:t>react</a:t>
            </a:r>
            <a:r>
              <a:rPr lang="az-Latn-AZ" sz="2000" spc="72" dirty="0">
                <a:solidFill>
                  <a:srgbClr val="F6F6F6"/>
                </a:solidFill>
                <a:latin typeface="Roboto"/>
              </a:rPr>
              <a:t> ekrana çıxdı.</a:t>
            </a:r>
            <a:endParaRPr lang="en-US" sz="2000" spc="72" dirty="0">
              <a:solidFill>
                <a:srgbClr val="F6F6F6"/>
              </a:solidFill>
              <a:latin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FDD26-D83E-4843-9650-1EFA71E9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5"/>
          <a:stretch/>
        </p:blipFill>
        <p:spPr>
          <a:xfrm>
            <a:off x="3810000" y="5676900"/>
            <a:ext cx="9613042" cy="4021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F0A35-95E3-4D86-95CB-D07C873A9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01" b="91709"/>
          <a:stretch/>
        </p:blipFill>
        <p:spPr>
          <a:xfrm>
            <a:off x="5266171" y="4039824"/>
            <a:ext cx="6700700" cy="1140552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C45CCD4C-57A8-4CBC-A2D3-D7B50EF96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8011903">
            <a:off x="4555767" y="5224073"/>
            <a:ext cx="709908" cy="1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557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 Bold</vt:lpstr>
      <vt:lpstr>Arial</vt:lpstr>
      <vt:lpstr>Calibri</vt:lpstr>
      <vt:lpstr>Cooper Hewitt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Company Profile Presentation</dc:title>
  <cp:lastModifiedBy>HƏSƏN HƏMİDOV</cp:lastModifiedBy>
  <cp:revision>3</cp:revision>
  <dcterms:created xsi:type="dcterms:W3CDTF">2006-08-16T00:00:00Z</dcterms:created>
  <dcterms:modified xsi:type="dcterms:W3CDTF">2022-10-31T16:59:46Z</dcterms:modified>
  <dc:identifier>DAFQaCL4Hfs</dc:identifier>
</cp:coreProperties>
</file>