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65" r:id="rId6"/>
    <p:sldId id="267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17B6-AECB-4CF4-AA81-CA45E87CF494}" type="datetimeFigureOut">
              <a:rPr lang="zh-CN" altLang="en-US" smtClean="0"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8492" y="2947884"/>
            <a:ext cx="7338646" cy="59482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（三）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76275" y="3595818"/>
            <a:ext cx="2723663" cy="47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工程院：陈聪金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6094" y="1872892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行为型设计</a:t>
            </a:r>
            <a:r>
              <a:rPr lang="zh-CN" altLang="en-US" sz="6000" dirty="0">
                <a:solidFill>
                  <a:schemeClr val="bg1"/>
                </a:solidFill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446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创建型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</a:t>
            </a:r>
            <a:r>
              <a:rPr lang="zh-CN" altLang="en-US" sz="2400" dirty="0">
                <a:solidFill>
                  <a:schemeClr val="bg1"/>
                </a:solidFill>
              </a:rPr>
              <a:t>对象、抽象实例化</a:t>
            </a:r>
            <a:r>
              <a:rPr lang="zh-CN" altLang="en-US" sz="2400" dirty="0" smtClean="0">
                <a:solidFill>
                  <a:schemeClr val="bg1"/>
                </a:solidFill>
              </a:rPr>
              <a:t>过程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9" y="33440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它们隐藏了这些类的实例是如何被创建和组织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4076729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简单</a:t>
            </a:r>
            <a:r>
              <a:rPr lang="zh-CN" altLang="en-US" sz="2400" dirty="0">
                <a:solidFill>
                  <a:srgbClr val="FF0000"/>
                </a:solidFill>
              </a:rPr>
              <a:t>工厂模式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工厂方法模式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抽象工厂模式</a:t>
            </a:r>
            <a:r>
              <a:rPr lang="zh-CN" altLang="en-US" sz="2400" dirty="0">
                <a:solidFill>
                  <a:schemeClr val="bg1"/>
                </a:solidFill>
              </a:rPr>
              <a:t>、建造者模式、原型模式、</a:t>
            </a:r>
            <a:r>
              <a:rPr lang="zh-CN" altLang="en-US" sz="2400" dirty="0">
                <a:solidFill>
                  <a:srgbClr val="FF0000"/>
                </a:solidFill>
              </a:rPr>
              <a:t>单例模式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结构型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从程序的结构上解决模块之间的耦合问题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658" y="4112902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外观模式、适配器模式、代理模式、桥接模式、享元模式、组合模式、装饰者模式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行为型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用于不同对象之间职责划分、对象之间的交流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1166" y="3771929"/>
            <a:ext cx="7713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行为型：</a:t>
            </a:r>
            <a:r>
              <a:rPr lang="zh-CN" altLang="en-US" sz="1600" dirty="0">
                <a:solidFill>
                  <a:schemeClr val="bg1"/>
                </a:solidFill>
              </a:rPr>
              <a:t>模板方法模式、</a:t>
            </a:r>
            <a:r>
              <a:rPr lang="zh-CN" altLang="en-US" sz="1600" dirty="0">
                <a:solidFill>
                  <a:srgbClr val="FF0000"/>
                </a:solidFill>
              </a:rPr>
              <a:t>观察者模式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状态模式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策略模式</a:t>
            </a:r>
            <a:r>
              <a:rPr lang="zh-CN" altLang="en-US" sz="1600" dirty="0">
                <a:solidFill>
                  <a:schemeClr val="bg1"/>
                </a:solidFill>
              </a:rPr>
              <a:t>、责任链模式、</a:t>
            </a:r>
            <a:r>
              <a:rPr lang="zh-CN" altLang="en-US" sz="1600" dirty="0">
                <a:solidFill>
                  <a:srgbClr val="FF0000"/>
                </a:solidFill>
              </a:rPr>
              <a:t>命令模式</a:t>
            </a:r>
            <a:r>
              <a:rPr lang="zh-CN" altLang="en-US" sz="1600" dirty="0">
                <a:solidFill>
                  <a:schemeClr val="bg1"/>
                </a:solidFill>
              </a:rPr>
              <a:t>、访问者模式、中介者模式、备忘录模式、</a:t>
            </a:r>
            <a:r>
              <a:rPr lang="zh-CN" altLang="en-US" sz="1600" dirty="0">
                <a:solidFill>
                  <a:srgbClr val="FF0000"/>
                </a:solidFill>
              </a:rPr>
              <a:t>迭代器模式</a:t>
            </a:r>
            <a:r>
              <a:rPr lang="zh-CN" altLang="en-US" sz="1600" dirty="0">
                <a:solidFill>
                  <a:schemeClr val="bg1"/>
                </a:solidFill>
              </a:rPr>
              <a:t>、解释器模式</a:t>
            </a:r>
          </a:p>
        </p:txBody>
      </p:sp>
    </p:spTree>
    <p:extLst>
      <p:ext uri="{BB962C8B-B14F-4D97-AF65-F5344CB8AC3E}">
        <p14:creationId xmlns:p14="http://schemas.microsoft.com/office/powerpoint/2010/main" val="279523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小结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5169" y="1822770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</a:t>
            </a:r>
            <a:r>
              <a:rPr lang="zh-CN" altLang="en-US" dirty="0">
                <a:solidFill>
                  <a:schemeClr val="bg1"/>
                </a:solidFill>
              </a:rPr>
              <a:t>种一对多的关系，让多个观察者对象同时监听某一个主题对象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这个</a:t>
            </a:r>
            <a:r>
              <a:rPr lang="zh-CN" altLang="en-US" dirty="0">
                <a:solidFill>
                  <a:schemeClr val="bg1"/>
                </a:solidFill>
              </a:rPr>
              <a:t>主题对象的状态发生变化时就会通知所有的观察者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97538" y="1789736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观察者模式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797538" y="2559814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状态模式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5169" y="26076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当一个对象的内部状态发生改变时，会导致其行为的改变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</a:t>
            </a:r>
            <a:r>
              <a:rPr lang="zh-CN" altLang="en-US" dirty="0">
                <a:solidFill>
                  <a:schemeClr val="bg1"/>
                </a:solidFill>
              </a:rPr>
              <a:t>看起来像是改变了对象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797538" y="3261452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策略模式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845169" y="3377678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将定义的一组算法封装起来，使其相互之间可以替换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封装</a:t>
            </a:r>
            <a:r>
              <a:rPr lang="zh-CN" altLang="en-US" dirty="0">
                <a:solidFill>
                  <a:schemeClr val="bg1"/>
                </a:solidFill>
              </a:rPr>
              <a:t>的算法具有一定的独立性，不会随客户端变化而变化。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7538" y="4010876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命令模式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45169" y="4127102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用于将一个请求封装成一个对象，从而使你可用不同的请求对客户进行参数</a:t>
            </a:r>
            <a:r>
              <a:rPr lang="zh-CN" altLang="en-US" dirty="0" smtClean="0">
                <a:solidFill>
                  <a:schemeClr val="bg1"/>
                </a:solidFill>
              </a:rPr>
              <a:t>化。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97538" y="4780954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迭代器模式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45169" y="489718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在不暴露对象内部结构的同时，可以顺序的访问聚合对象内部的元素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429847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设计总则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68" y="1445510"/>
            <a:ext cx="5562510" cy="52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PLUGINVER]" val="10"/>
  <p:tag name="GUID" val="PPT1_1162968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297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— javascript（三）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设计模式（一）</dc:title>
  <dc:creator>XTZJ</dc:creator>
  <cp:lastModifiedBy>XTZJ</cp:lastModifiedBy>
  <cp:revision>110</cp:revision>
  <dcterms:created xsi:type="dcterms:W3CDTF">2016-10-31T05:29:21Z</dcterms:created>
  <dcterms:modified xsi:type="dcterms:W3CDTF">2016-12-06T06:11:19Z</dcterms:modified>
</cp:coreProperties>
</file>