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3" r:id="rId13"/>
    <p:sldId id="278" r:id="rId14"/>
    <p:sldId id="279" r:id="rId15"/>
    <p:sldId id="280" r:id="rId16"/>
    <p:sldId id="281" r:id="rId17"/>
    <p:sldId id="265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E53B-B1EA-4B9A-87EC-2D34EA1EEF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B65831-FF11-4F71-8895-4E8EC82501F1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bg1"/>
              </a:solidFill>
            </a:rPr>
            <a:t>依赖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76FA2C34-7B4A-4BAE-A4B0-9BDD32310A38}" type="parTrans" cxnId="{2D6E81F6-E6CA-4DE3-9463-FCA35CF6BA20}">
      <dgm:prSet/>
      <dgm:spPr/>
      <dgm:t>
        <a:bodyPr/>
        <a:lstStyle/>
        <a:p>
          <a:endParaRPr lang="zh-CN" altLang="en-US"/>
        </a:p>
      </dgm:t>
    </dgm:pt>
    <dgm:pt modelId="{78FFC243-8EAE-463C-A416-67BCC6E14F80}" type="sibTrans" cxnId="{2D6E81F6-E6CA-4DE3-9463-FCA35CF6BA20}">
      <dgm:prSet/>
      <dgm:spPr/>
      <dgm:t>
        <a:bodyPr/>
        <a:lstStyle/>
        <a:p>
          <a:endParaRPr lang="zh-CN" altLang="en-US"/>
        </a:p>
      </dgm:t>
    </dgm:pt>
    <dgm:pt modelId="{10924F77-CA26-4942-B952-2ECB78D8456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关联</a:t>
          </a:r>
          <a:endParaRPr lang="zh-CN" altLang="en-US" dirty="0">
            <a:solidFill>
              <a:schemeClr val="bg1"/>
            </a:solidFill>
          </a:endParaRPr>
        </a:p>
      </dgm:t>
    </dgm:pt>
    <dgm:pt modelId="{D632162B-2014-4AED-B239-05F5FBD905C7}" type="parTrans" cxnId="{1796AAB9-1B3B-4864-9498-F73CFBF710E5}">
      <dgm:prSet/>
      <dgm:spPr/>
      <dgm:t>
        <a:bodyPr/>
        <a:lstStyle/>
        <a:p>
          <a:endParaRPr lang="zh-CN" altLang="en-US"/>
        </a:p>
      </dgm:t>
    </dgm:pt>
    <dgm:pt modelId="{D2AE9923-F830-4256-9E9C-E697328A5D55}" type="sibTrans" cxnId="{1796AAB9-1B3B-4864-9498-F73CFBF710E5}">
      <dgm:prSet/>
      <dgm:spPr/>
      <dgm:t>
        <a:bodyPr/>
        <a:lstStyle/>
        <a:p>
          <a:endParaRPr lang="zh-CN" altLang="en-US"/>
        </a:p>
      </dgm:t>
    </dgm:pt>
    <dgm:pt modelId="{BB72FFDE-6C04-4B3B-B5C7-89835D27AE5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聚合</a:t>
          </a:r>
          <a:endParaRPr lang="zh-CN" altLang="en-US" dirty="0">
            <a:solidFill>
              <a:schemeClr val="bg1"/>
            </a:solidFill>
          </a:endParaRPr>
        </a:p>
      </dgm:t>
    </dgm:pt>
    <dgm:pt modelId="{252DE108-AA2D-41EF-9E1F-98CB486CE1DA}" type="parTrans" cxnId="{0CDC8036-B3CF-4A40-A75B-D8CA9D8F246A}">
      <dgm:prSet/>
      <dgm:spPr/>
      <dgm:t>
        <a:bodyPr/>
        <a:lstStyle/>
        <a:p>
          <a:endParaRPr lang="zh-CN" altLang="en-US"/>
        </a:p>
      </dgm:t>
    </dgm:pt>
    <dgm:pt modelId="{D630CABF-3D3F-45F4-9C57-BADD37194274}" type="sibTrans" cxnId="{0CDC8036-B3CF-4A40-A75B-D8CA9D8F246A}">
      <dgm:prSet/>
      <dgm:spPr/>
      <dgm:t>
        <a:bodyPr/>
        <a:lstStyle/>
        <a:p>
          <a:endParaRPr lang="zh-CN" altLang="en-US"/>
        </a:p>
      </dgm:t>
    </dgm:pt>
    <dgm:pt modelId="{9E1496B9-35BA-463E-A08D-CD92FEA1DFD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组合</a:t>
          </a:r>
          <a:endParaRPr lang="zh-CN" altLang="en-US" dirty="0">
            <a:solidFill>
              <a:schemeClr val="bg1"/>
            </a:solidFill>
          </a:endParaRPr>
        </a:p>
      </dgm:t>
    </dgm:pt>
    <dgm:pt modelId="{40A1D1C8-A422-4A11-9402-339FDCDE8C38}" type="parTrans" cxnId="{2DE11E0A-6FEF-440A-AE95-3701CABF92FF}">
      <dgm:prSet/>
      <dgm:spPr/>
      <dgm:t>
        <a:bodyPr/>
        <a:lstStyle/>
        <a:p>
          <a:endParaRPr lang="zh-CN" altLang="en-US"/>
        </a:p>
      </dgm:t>
    </dgm:pt>
    <dgm:pt modelId="{76D5E320-57B6-444A-A542-9E1FEB101F1B}" type="sibTrans" cxnId="{2DE11E0A-6FEF-440A-AE95-3701CABF92FF}">
      <dgm:prSet/>
      <dgm:spPr/>
      <dgm:t>
        <a:bodyPr/>
        <a:lstStyle/>
        <a:p>
          <a:endParaRPr lang="zh-CN" altLang="en-US"/>
        </a:p>
      </dgm:t>
    </dgm:pt>
    <dgm:pt modelId="{B2E1E82D-F534-4F49-B10B-23441F2185B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继承</a:t>
          </a:r>
          <a:endParaRPr lang="zh-CN" altLang="en-US" dirty="0">
            <a:solidFill>
              <a:schemeClr val="bg1"/>
            </a:solidFill>
          </a:endParaRPr>
        </a:p>
      </dgm:t>
    </dgm:pt>
    <dgm:pt modelId="{944CFB6D-268C-4971-8D46-73FB630C285B}" type="parTrans" cxnId="{820E97BC-BB77-4748-AB05-2C7487864249}">
      <dgm:prSet/>
      <dgm:spPr/>
      <dgm:t>
        <a:bodyPr/>
        <a:lstStyle/>
        <a:p>
          <a:endParaRPr lang="zh-CN" altLang="en-US"/>
        </a:p>
      </dgm:t>
    </dgm:pt>
    <dgm:pt modelId="{98D1E633-1990-4477-95EA-EDEED6ED8458}" type="sibTrans" cxnId="{820E97BC-BB77-4748-AB05-2C7487864249}">
      <dgm:prSet/>
      <dgm:spPr/>
      <dgm:t>
        <a:bodyPr/>
        <a:lstStyle/>
        <a:p>
          <a:endParaRPr lang="zh-CN" altLang="en-US"/>
        </a:p>
      </dgm:t>
    </dgm:pt>
    <dgm:pt modelId="{F94245AD-0010-46C9-912C-2B27F1F3AA1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实现</a:t>
          </a:r>
          <a:endParaRPr lang="zh-CN" altLang="en-US" dirty="0">
            <a:solidFill>
              <a:schemeClr val="bg1"/>
            </a:solidFill>
          </a:endParaRPr>
        </a:p>
      </dgm:t>
    </dgm:pt>
    <dgm:pt modelId="{BB233AE9-D172-4764-901C-2B40DD7854E1}" type="parTrans" cxnId="{673A72B0-E868-4C49-B9F0-FE598E008F95}">
      <dgm:prSet/>
      <dgm:spPr/>
      <dgm:t>
        <a:bodyPr/>
        <a:lstStyle/>
        <a:p>
          <a:endParaRPr lang="zh-CN" altLang="en-US"/>
        </a:p>
      </dgm:t>
    </dgm:pt>
    <dgm:pt modelId="{9A55FE80-D32F-46B5-96C2-0A0AAAD9C465}" type="sibTrans" cxnId="{673A72B0-E868-4C49-B9F0-FE598E008F95}">
      <dgm:prSet/>
      <dgm:spPr/>
      <dgm:t>
        <a:bodyPr/>
        <a:lstStyle/>
        <a:p>
          <a:endParaRPr lang="zh-CN" altLang="en-US"/>
        </a:p>
      </dgm:t>
    </dgm:pt>
    <dgm:pt modelId="{4628D0DA-C9E9-4855-983F-7307101F41D2}" type="pres">
      <dgm:prSet presAssocID="{501CE53B-B1EA-4B9A-87EC-2D34EA1EEFC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F7AD539-A322-45C1-B0F0-4CEBF48C1C3B}" type="pres">
      <dgm:prSet presAssocID="{33B65831-FF11-4F71-8895-4E8EC82501F1}" presName="composite" presStyleCnt="0"/>
      <dgm:spPr/>
    </dgm:pt>
    <dgm:pt modelId="{F766393A-C571-4613-B7E4-784C30A49A04}" type="pres">
      <dgm:prSet presAssocID="{33B65831-FF11-4F71-8895-4E8EC82501F1}" presName="LShape" presStyleLbl="alignNode1" presStyleIdx="0" presStyleCnt="11"/>
      <dgm:spPr/>
    </dgm:pt>
    <dgm:pt modelId="{95565EB6-5C44-4CCE-AEEB-A3A5E49C3EBA}" type="pres">
      <dgm:prSet presAssocID="{33B65831-FF11-4F71-8895-4E8EC82501F1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7E7B2-291D-45F3-BC7C-B21F9A9E3FED}" type="pres">
      <dgm:prSet presAssocID="{33B65831-FF11-4F71-8895-4E8EC82501F1}" presName="Triangle" presStyleLbl="alignNode1" presStyleIdx="1" presStyleCnt="11"/>
      <dgm:spPr/>
    </dgm:pt>
    <dgm:pt modelId="{850F8207-5D6D-4174-9DD0-191E39FE3C59}" type="pres">
      <dgm:prSet presAssocID="{78FFC243-8EAE-463C-A416-67BCC6E14F80}" presName="sibTrans" presStyleCnt="0"/>
      <dgm:spPr/>
    </dgm:pt>
    <dgm:pt modelId="{EAE8573E-4985-405A-BF4D-90FA7D75D4E0}" type="pres">
      <dgm:prSet presAssocID="{78FFC243-8EAE-463C-A416-67BCC6E14F80}" presName="space" presStyleCnt="0"/>
      <dgm:spPr/>
    </dgm:pt>
    <dgm:pt modelId="{1008F93C-52FE-4AEC-A70D-7A76FCB2289F}" type="pres">
      <dgm:prSet presAssocID="{10924F77-CA26-4942-B952-2ECB78D84560}" presName="composite" presStyleCnt="0"/>
      <dgm:spPr/>
    </dgm:pt>
    <dgm:pt modelId="{33218DE7-8F6E-425F-ABF1-F8543EA47BAD}" type="pres">
      <dgm:prSet presAssocID="{10924F77-CA26-4942-B952-2ECB78D84560}" presName="LShape" presStyleLbl="alignNode1" presStyleIdx="2" presStyleCnt="11"/>
      <dgm:spPr/>
    </dgm:pt>
    <dgm:pt modelId="{CA76D952-BD3C-4607-9481-1DAFD1D9A7CE}" type="pres">
      <dgm:prSet presAssocID="{10924F77-CA26-4942-B952-2ECB78D8456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163421-2B1F-41E9-A7DC-76C4ACB07647}" type="pres">
      <dgm:prSet presAssocID="{10924F77-CA26-4942-B952-2ECB78D84560}" presName="Triangle" presStyleLbl="alignNode1" presStyleIdx="3" presStyleCnt="11"/>
      <dgm:spPr/>
    </dgm:pt>
    <dgm:pt modelId="{EB32365F-31AA-4F3E-B000-18B97584FD90}" type="pres">
      <dgm:prSet presAssocID="{D2AE9923-F830-4256-9E9C-E697328A5D55}" presName="sibTrans" presStyleCnt="0"/>
      <dgm:spPr/>
    </dgm:pt>
    <dgm:pt modelId="{F717FCB7-65E0-4D7F-A442-725B72F2AAF9}" type="pres">
      <dgm:prSet presAssocID="{D2AE9923-F830-4256-9E9C-E697328A5D55}" presName="space" presStyleCnt="0"/>
      <dgm:spPr/>
    </dgm:pt>
    <dgm:pt modelId="{9BA42D79-88DC-42EE-B7BA-5E06744F407B}" type="pres">
      <dgm:prSet presAssocID="{BB72FFDE-6C04-4B3B-B5C7-89835D27AE51}" presName="composite" presStyleCnt="0"/>
      <dgm:spPr/>
    </dgm:pt>
    <dgm:pt modelId="{D7E8D064-A7BC-4E41-AE01-39C8E2F4739B}" type="pres">
      <dgm:prSet presAssocID="{BB72FFDE-6C04-4B3B-B5C7-89835D27AE51}" presName="LShape" presStyleLbl="alignNode1" presStyleIdx="4" presStyleCnt="11"/>
      <dgm:spPr/>
    </dgm:pt>
    <dgm:pt modelId="{7D54ED7D-25F6-41B2-96B0-DDBFB57A83B0}" type="pres">
      <dgm:prSet presAssocID="{BB72FFDE-6C04-4B3B-B5C7-89835D27AE51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73ACD-E6EC-459A-9C8B-68B994568B34}" type="pres">
      <dgm:prSet presAssocID="{BB72FFDE-6C04-4B3B-B5C7-89835D27AE51}" presName="Triangle" presStyleLbl="alignNode1" presStyleIdx="5" presStyleCnt="11"/>
      <dgm:spPr/>
    </dgm:pt>
    <dgm:pt modelId="{51E4ACAD-A424-4280-874D-7229F8249A3F}" type="pres">
      <dgm:prSet presAssocID="{D630CABF-3D3F-45F4-9C57-BADD37194274}" presName="sibTrans" presStyleCnt="0"/>
      <dgm:spPr/>
    </dgm:pt>
    <dgm:pt modelId="{598B78F9-A813-4BCC-933F-2EC2D1F5E19A}" type="pres">
      <dgm:prSet presAssocID="{D630CABF-3D3F-45F4-9C57-BADD37194274}" presName="space" presStyleCnt="0"/>
      <dgm:spPr/>
    </dgm:pt>
    <dgm:pt modelId="{054F2E0E-061F-4F63-8E49-B67D21AF9528}" type="pres">
      <dgm:prSet presAssocID="{9E1496B9-35BA-463E-A08D-CD92FEA1DFDB}" presName="composite" presStyleCnt="0"/>
      <dgm:spPr/>
    </dgm:pt>
    <dgm:pt modelId="{45839E37-E750-4F32-9C5A-A20955B1365B}" type="pres">
      <dgm:prSet presAssocID="{9E1496B9-35BA-463E-A08D-CD92FEA1DFDB}" presName="LShape" presStyleLbl="alignNode1" presStyleIdx="6" presStyleCnt="11"/>
      <dgm:spPr/>
    </dgm:pt>
    <dgm:pt modelId="{841A4657-8AA5-418C-9588-4F9C6CCAF81B}" type="pres">
      <dgm:prSet presAssocID="{9E1496B9-35BA-463E-A08D-CD92FEA1DFDB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70CAA-24D7-4A78-ABD6-66FE227E0BBF}" type="pres">
      <dgm:prSet presAssocID="{9E1496B9-35BA-463E-A08D-CD92FEA1DFDB}" presName="Triangle" presStyleLbl="alignNode1" presStyleIdx="7" presStyleCnt="11"/>
      <dgm:spPr/>
    </dgm:pt>
    <dgm:pt modelId="{4D9B4FAD-4052-49CE-9B8A-88271D10BBE5}" type="pres">
      <dgm:prSet presAssocID="{76D5E320-57B6-444A-A542-9E1FEB101F1B}" presName="sibTrans" presStyleCnt="0"/>
      <dgm:spPr/>
    </dgm:pt>
    <dgm:pt modelId="{D102AF8B-E5C9-45DF-94CA-7CE908E10FA8}" type="pres">
      <dgm:prSet presAssocID="{76D5E320-57B6-444A-A542-9E1FEB101F1B}" presName="space" presStyleCnt="0"/>
      <dgm:spPr/>
    </dgm:pt>
    <dgm:pt modelId="{88201FCD-8671-4D19-98C5-ADF9FA55399B}" type="pres">
      <dgm:prSet presAssocID="{B2E1E82D-F534-4F49-B10B-23441F2185B4}" presName="composite" presStyleCnt="0"/>
      <dgm:spPr/>
    </dgm:pt>
    <dgm:pt modelId="{A86F5144-697E-42BC-9D43-8328880DC8EC}" type="pres">
      <dgm:prSet presAssocID="{B2E1E82D-F534-4F49-B10B-23441F2185B4}" presName="LShape" presStyleLbl="alignNode1" presStyleIdx="8" presStyleCnt="11"/>
      <dgm:spPr/>
    </dgm:pt>
    <dgm:pt modelId="{C0B8D5C3-AEFC-463B-A2FD-63A1767C04CC}" type="pres">
      <dgm:prSet presAssocID="{B2E1E82D-F534-4F49-B10B-23441F2185B4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6BFA6-6433-4293-8840-068A515977CA}" type="pres">
      <dgm:prSet presAssocID="{B2E1E82D-F534-4F49-B10B-23441F2185B4}" presName="Triangle" presStyleLbl="alignNode1" presStyleIdx="9" presStyleCnt="11"/>
      <dgm:spPr/>
    </dgm:pt>
    <dgm:pt modelId="{FFA65326-D647-405B-B9CB-C8BE2A4A87A1}" type="pres">
      <dgm:prSet presAssocID="{98D1E633-1990-4477-95EA-EDEED6ED8458}" presName="sibTrans" presStyleCnt="0"/>
      <dgm:spPr/>
    </dgm:pt>
    <dgm:pt modelId="{86A66F0F-A777-4B3B-9B8A-7850B0AA8167}" type="pres">
      <dgm:prSet presAssocID="{98D1E633-1990-4477-95EA-EDEED6ED8458}" presName="space" presStyleCnt="0"/>
      <dgm:spPr/>
    </dgm:pt>
    <dgm:pt modelId="{882CB059-8D4E-4804-BA4E-19AD6BE167CB}" type="pres">
      <dgm:prSet presAssocID="{F94245AD-0010-46C9-912C-2B27F1F3AA16}" presName="composite" presStyleCnt="0"/>
      <dgm:spPr/>
    </dgm:pt>
    <dgm:pt modelId="{E669D79B-98B8-4763-A07B-0784B91F801C}" type="pres">
      <dgm:prSet presAssocID="{F94245AD-0010-46C9-912C-2B27F1F3AA16}" presName="LShape" presStyleLbl="alignNode1" presStyleIdx="10" presStyleCnt="11"/>
      <dgm:spPr/>
    </dgm:pt>
    <dgm:pt modelId="{A8B5EBFE-88D1-403E-9631-F2C8E761858B}" type="pres">
      <dgm:prSet presAssocID="{F94245AD-0010-46C9-912C-2B27F1F3AA16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6E81F6-E6CA-4DE3-9463-FCA35CF6BA20}" srcId="{501CE53B-B1EA-4B9A-87EC-2D34EA1EEFCC}" destId="{33B65831-FF11-4F71-8895-4E8EC82501F1}" srcOrd="0" destOrd="0" parTransId="{76FA2C34-7B4A-4BAE-A4B0-9BDD32310A38}" sibTransId="{78FFC243-8EAE-463C-A416-67BCC6E14F80}"/>
    <dgm:cxn modelId="{5AD2B006-5760-4A47-98B4-352FD4691607}" type="presOf" srcId="{9E1496B9-35BA-463E-A08D-CD92FEA1DFDB}" destId="{841A4657-8AA5-418C-9588-4F9C6CCAF81B}" srcOrd="0" destOrd="0" presId="urn:microsoft.com/office/officeart/2009/3/layout/StepUpProcess"/>
    <dgm:cxn modelId="{673A72B0-E868-4C49-B9F0-FE598E008F95}" srcId="{501CE53B-B1EA-4B9A-87EC-2D34EA1EEFCC}" destId="{F94245AD-0010-46C9-912C-2B27F1F3AA16}" srcOrd="5" destOrd="0" parTransId="{BB233AE9-D172-4764-901C-2B40DD7854E1}" sibTransId="{9A55FE80-D32F-46B5-96C2-0A0AAAD9C465}"/>
    <dgm:cxn modelId="{0CDC8036-B3CF-4A40-A75B-D8CA9D8F246A}" srcId="{501CE53B-B1EA-4B9A-87EC-2D34EA1EEFCC}" destId="{BB72FFDE-6C04-4B3B-B5C7-89835D27AE51}" srcOrd="2" destOrd="0" parTransId="{252DE108-AA2D-41EF-9E1F-98CB486CE1DA}" sibTransId="{D630CABF-3D3F-45F4-9C57-BADD37194274}"/>
    <dgm:cxn modelId="{D7A90601-A727-4F23-B03A-E0DD8BBB53F0}" type="presOf" srcId="{BB72FFDE-6C04-4B3B-B5C7-89835D27AE51}" destId="{7D54ED7D-25F6-41B2-96B0-DDBFB57A83B0}" srcOrd="0" destOrd="0" presId="urn:microsoft.com/office/officeart/2009/3/layout/StepUpProcess"/>
    <dgm:cxn modelId="{3E60AE62-6BDE-427A-8B4D-6CE7DC557B0B}" type="presOf" srcId="{F94245AD-0010-46C9-912C-2B27F1F3AA16}" destId="{A8B5EBFE-88D1-403E-9631-F2C8E761858B}" srcOrd="0" destOrd="0" presId="urn:microsoft.com/office/officeart/2009/3/layout/StepUpProcess"/>
    <dgm:cxn modelId="{2DE11E0A-6FEF-440A-AE95-3701CABF92FF}" srcId="{501CE53B-B1EA-4B9A-87EC-2D34EA1EEFCC}" destId="{9E1496B9-35BA-463E-A08D-CD92FEA1DFDB}" srcOrd="3" destOrd="0" parTransId="{40A1D1C8-A422-4A11-9402-339FDCDE8C38}" sibTransId="{76D5E320-57B6-444A-A542-9E1FEB101F1B}"/>
    <dgm:cxn modelId="{ABB60F09-C9FB-4597-A21B-FB9623C648B5}" type="presOf" srcId="{B2E1E82D-F534-4F49-B10B-23441F2185B4}" destId="{C0B8D5C3-AEFC-463B-A2FD-63A1767C04CC}" srcOrd="0" destOrd="0" presId="urn:microsoft.com/office/officeart/2009/3/layout/StepUpProcess"/>
    <dgm:cxn modelId="{336A0A21-7192-4C8C-916A-40AE397809DF}" type="presOf" srcId="{10924F77-CA26-4942-B952-2ECB78D84560}" destId="{CA76D952-BD3C-4607-9481-1DAFD1D9A7CE}" srcOrd="0" destOrd="0" presId="urn:microsoft.com/office/officeart/2009/3/layout/StepUpProcess"/>
    <dgm:cxn modelId="{1796AAB9-1B3B-4864-9498-F73CFBF710E5}" srcId="{501CE53B-B1EA-4B9A-87EC-2D34EA1EEFCC}" destId="{10924F77-CA26-4942-B952-2ECB78D84560}" srcOrd="1" destOrd="0" parTransId="{D632162B-2014-4AED-B239-05F5FBD905C7}" sibTransId="{D2AE9923-F830-4256-9E9C-E697328A5D55}"/>
    <dgm:cxn modelId="{44F49914-EDEE-4C1B-8351-F30BAC05C459}" type="presOf" srcId="{501CE53B-B1EA-4B9A-87EC-2D34EA1EEFCC}" destId="{4628D0DA-C9E9-4855-983F-7307101F41D2}" srcOrd="0" destOrd="0" presId="urn:microsoft.com/office/officeart/2009/3/layout/StepUpProcess"/>
    <dgm:cxn modelId="{A38547D7-F8F8-424C-AFE3-96172FE7E65E}" type="presOf" srcId="{33B65831-FF11-4F71-8895-4E8EC82501F1}" destId="{95565EB6-5C44-4CCE-AEEB-A3A5E49C3EBA}" srcOrd="0" destOrd="0" presId="urn:microsoft.com/office/officeart/2009/3/layout/StepUpProcess"/>
    <dgm:cxn modelId="{820E97BC-BB77-4748-AB05-2C7487864249}" srcId="{501CE53B-B1EA-4B9A-87EC-2D34EA1EEFCC}" destId="{B2E1E82D-F534-4F49-B10B-23441F2185B4}" srcOrd="4" destOrd="0" parTransId="{944CFB6D-268C-4971-8D46-73FB630C285B}" sibTransId="{98D1E633-1990-4477-95EA-EDEED6ED8458}"/>
    <dgm:cxn modelId="{6AA11A94-D6A2-46B7-9DFB-CC97341DCCA5}" type="presParOf" srcId="{4628D0DA-C9E9-4855-983F-7307101F41D2}" destId="{DF7AD539-A322-45C1-B0F0-4CEBF48C1C3B}" srcOrd="0" destOrd="0" presId="urn:microsoft.com/office/officeart/2009/3/layout/StepUpProcess"/>
    <dgm:cxn modelId="{1A75E1E6-83D6-4E5B-992D-33389A0E7047}" type="presParOf" srcId="{DF7AD539-A322-45C1-B0F0-4CEBF48C1C3B}" destId="{F766393A-C571-4613-B7E4-784C30A49A04}" srcOrd="0" destOrd="0" presId="urn:microsoft.com/office/officeart/2009/3/layout/StepUpProcess"/>
    <dgm:cxn modelId="{DC471C73-783E-48BF-87BD-7646C21A4665}" type="presParOf" srcId="{DF7AD539-A322-45C1-B0F0-4CEBF48C1C3B}" destId="{95565EB6-5C44-4CCE-AEEB-A3A5E49C3EBA}" srcOrd="1" destOrd="0" presId="urn:microsoft.com/office/officeart/2009/3/layout/StepUpProcess"/>
    <dgm:cxn modelId="{A3ED91D0-5ADB-4836-9D05-4831C493306E}" type="presParOf" srcId="{DF7AD539-A322-45C1-B0F0-4CEBF48C1C3B}" destId="{CB97E7B2-291D-45F3-BC7C-B21F9A9E3FED}" srcOrd="2" destOrd="0" presId="urn:microsoft.com/office/officeart/2009/3/layout/StepUpProcess"/>
    <dgm:cxn modelId="{1FA24F70-0E0F-474C-8DCA-8864A6129167}" type="presParOf" srcId="{4628D0DA-C9E9-4855-983F-7307101F41D2}" destId="{850F8207-5D6D-4174-9DD0-191E39FE3C59}" srcOrd="1" destOrd="0" presId="urn:microsoft.com/office/officeart/2009/3/layout/StepUpProcess"/>
    <dgm:cxn modelId="{F0D88EB4-F061-47DD-BB73-EB936C78D7A3}" type="presParOf" srcId="{850F8207-5D6D-4174-9DD0-191E39FE3C59}" destId="{EAE8573E-4985-405A-BF4D-90FA7D75D4E0}" srcOrd="0" destOrd="0" presId="urn:microsoft.com/office/officeart/2009/3/layout/StepUpProcess"/>
    <dgm:cxn modelId="{13823B7E-7799-4307-9B98-EC7E67C3B70A}" type="presParOf" srcId="{4628D0DA-C9E9-4855-983F-7307101F41D2}" destId="{1008F93C-52FE-4AEC-A70D-7A76FCB2289F}" srcOrd="2" destOrd="0" presId="urn:microsoft.com/office/officeart/2009/3/layout/StepUpProcess"/>
    <dgm:cxn modelId="{3AC5063C-2885-4907-B3C9-370B7B6F6B27}" type="presParOf" srcId="{1008F93C-52FE-4AEC-A70D-7A76FCB2289F}" destId="{33218DE7-8F6E-425F-ABF1-F8543EA47BAD}" srcOrd="0" destOrd="0" presId="urn:microsoft.com/office/officeart/2009/3/layout/StepUpProcess"/>
    <dgm:cxn modelId="{36040226-EC11-4B54-818B-E8B9B36298E0}" type="presParOf" srcId="{1008F93C-52FE-4AEC-A70D-7A76FCB2289F}" destId="{CA76D952-BD3C-4607-9481-1DAFD1D9A7CE}" srcOrd="1" destOrd="0" presId="urn:microsoft.com/office/officeart/2009/3/layout/StepUpProcess"/>
    <dgm:cxn modelId="{3ED0E0C5-7645-4988-8F07-D55F738FFBE8}" type="presParOf" srcId="{1008F93C-52FE-4AEC-A70D-7A76FCB2289F}" destId="{D9163421-2B1F-41E9-A7DC-76C4ACB07647}" srcOrd="2" destOrd="0" presId="urn:microsoft.com/office/officeart/2009/3/layout/StepUpProcess"/>
    <dgm:cxn modelId="{B5AC8FC4-05F5-4353-AFD2-DB549907C8D2}" type="presParOf" srcId="{4628D0DA-C9E9-4855-983F-7307101F41D2}" destId="{EB32365F-31AA-4F3E-B000-18B97584FD90}" srcOrd="3" destOrd="0" presId="urn:microsoft.com/office/officeart/2009/3/layout/StepUpProcess"/>
    <dgm:cxn modelId="{463F0E4B-AF3B-48D6-90EF-7E3E7AB8307E}" type="presParOf" srcId="{EB32365F-31AA-4F3E-B000-18B97584FD90}" destId="{F717FCB7-65E0-4D7F-A442-725B72F2AAF9}" srcOrd="0" destOrd="0" presId="urn:microsoft.com/office/officeart/2009/3/layout/StepUpProcess"/>
    <dgm:cxn modelId="{1B276521-D76F-4C8F-8A3A-7C18E1A93A93}" type="presParOf" srcId="{4628D0DA-C9E9-4855-983F-7307101F41D2}" destId="{9BA42D79-88DC-42EE-B7BA-5E06744F407B}" srcOrd="4" destOrd="0" presId="urn:microsoft.com/office/officeart/2009/3/layout/StepUpProcess"/>
    <dgm:cxn modelId="{2DC68B01-26BE-4C0C-893A-73BC704D6A54}" type="presParOf" srcId="{9BA42D79-88DC-42EE-B7BA-5E06744F407B}" destId="{D7E8D064-A7BC-4E41-AE01-39C8E2F4739B}" srcOrd="0" destOrd="0" presId="urn:microsoft.com/office/officeart/2009/3/layout/StepUpProcess"/>
    <dgm:cxn modelId="{203E6FCE-7741-43CF-A99C-1F1B570B1302}" type="presParOf" srcId="{9BA42D79-88DC-42EE-B7BA-5E06744F407B}" destId="{7D54ED7D-25F6-41B2-96B0-DDBFB57A83B0}" srcOrd="1" destOrd="0" presId="urn:microsoft.com/office/officeart/2009/3/layout/StepUpProcess"/>
    <dgm:cxn modelId="{9312CEBD-5D87-43D0-94C0-497D2A5868E7}" type="presParOf" srcId="{9BA42D79-88DC-42EE-B7BA-5E06744F407B}" destId="{39F73ACD-E6EC-459A-9C8B-68B994568B34}" srcOrd="2" destOrd="0" presId="urn:microsoft.com/office/officeart/2009/3/layout/StepUpProcess"/>
    <dgm:cxn modelId="{8E3694C7-8066-444B-97A9-DD8E2CB2A1CB}" type="presParOf" srcId="{4628D0DA-C9E9-4855-983F-7307101F41D2}" destId="{51E4ACAD-A424-4280-874D-7229F8249A3F}" srcOrd="5" destOrd="0" presId="urn:microsoft.com/office/officeart/2009/3/layout/StepUpProcess"/>
    <dgm:cxn modelId="{2EBCB6B0-5085-440B-B759-F285C168F48F}" type="presParOf" srcId="{51E4ACAD-A424-4280-874D-7229F8249A3F}" destId="{598B78F9-A813-4BCC-933F-2EC2D1F5E19A}" srcOrd="0" destOrd="0" presId="urn:microsoft.com/office/officeart/2009/3/layout/StepUpProcess"/>
    <dgm:cxn modelId="{48693D53-E613-47FC-8D27-5481D6383DEB}" type="presParOf" srcId="{4628D0DA-C9E9-4855-983F-7307101F41D2}" destId="{054F2E0E-061F-4F63-8E49-B67D21AF9528}" srcOrd="6" destOrd="0" presId="urn:microsoft.com/office/officeart/2009/3/layout/StepUpProcess"/>
    <dgm:cxn modelId="{C92B7C74-841A-49E4-A1C8-6AE4F6908B79}" type="presParOf" srcId="{054F2E0E-061F-4F63-8E49-B67D21AF9528}" destId="{45839E37-E750-4F32-9C5A-A20955B1365B}" srcOrd="0" destOrd="0" presId="urn:microsoft.com/office/officeart/2009/3/layout/StepUpProcess"/>
    <dgm:cxn modelId="{C2F82D09-2E39-4AB8-8016-DB6B314A29A1}" type="presParOf" srcId="{054F2E0E-061F-4F63-8E49-B67D21AF9528}" destId="{841A4657-8AA5-418C-9588-4F9C6CCAF81B}" srcOrd="1" destOrd="0" presId="urn:microsoft.com/office/officeart/2009/3/layout/StepUpProcess"/>
    <dgm:cxn modelId="{2ACFC905-6625-4497-B6A5-BD9AB629F5DF}" type="presParOf" srcId="{054F2E0E-061F-4F63-8E49-B67D21AF9528}" destId="{57770CAA-24D7-4A78-ABD6-66FE227E0BBF}" srcOrd="2" destOrd="0" presId="urn:microsoft.com/office/officeart/2009/3/layout/StepUpProcess"/>
    <dgm:cxn modelId="{B8D9144E-C615-40C2-9F04-139E3A46DBD0}" type="presParOf" srcId="{4628D0DA-C9E9-4855-983F-7307101F41D2}" destId="{4D9B4FAD-4052-49CE-9B8A-88271D10BBE5}" srcOrd="7" destOrd="0" presId="urn:microsoft.com/office/officeart/2009/3/layout/StepUpProcess"/>
    <dgm:cxn modelId="{9A936960-F820-4E34-A78C-3789EE1ECC2D}" type="presParOf" srcId="{4D9B4FAD-4052-49CE-9B8A-88271D10BBE5}" destId="{D102AF8B-E5C9-45DF-94CA-7CE908E10FA8}" srcOrd="0" destOrd="0" presId="urn:microsoft.com/office/officeart/2009/3/layout/StepUpProcess"/>
    <dgm:cxn modelId="{199A496B-E267-472F-9515-69AED9818FA0}" type="presParOf" srcId="{4628D0DA-C9E9-4855-983F-7307101F41D2}" destId="{88201FCD-8671-4D19-98C5-ADF9FA55399B}" srcOrd="8" destOrd="0" presId="urn:microsoft.com/office/officeart/2009/3/layout/StepUpProcess"/>
    <dgm:cxn modelId="{7F2B477D-A0CB-4AC2-B3CD-8E7952E14C4B}" type="presParOf" srcId="{88201FCD-8671-4D19-98C5-ADF9FA55399B}" destId="{A86F5144-697E-42BC-9D43-8328880DC8EC}" srcOrd="0" destOrd="0" presId="urn:microsoft.com/office/officeart/2009/3/layout/StepUpProcess"/>
    <dgm:cxn modelId="{89B8F7B6-3593-4528-B254-32CE313CF5EB}" type="presParOf" srcId="{88201FCD-8671-4D19-98C5-ADF9FA55399B}" destId="{C0B8D5C3-AEFC-463B-A2FD-63A1767C04CC}" srcOrd="1" destOrd="0" presId="urn:microsoft.com/office/officeart/2009/3/layout/StepUpProcess"/>
    <dgm:cxn modelId="{A58F21E7-0D53-4533-BE7F-BC0C2948FE9F}" type="presParOf" srcId="{88201FCD-8671-4D19-98C5-ADF9FA55399B}" destId="{1AA6BFA6-6433-4293-8840-068A515977CA}" srcOrd="2" destOrd="0" presId="urn:microsoft.com/office/officeart/2009/3/layout/StepUpProcess"/>
    <dgm:cxn modelId="{D8305F9F-1883-4672-BFF2-C6F601091CDF}" type="presParOf" srcId="{4628D0DA-C9E9-4855-983F-7307101F41D2}" destId="{FFA65326-D647-405B-B9CB-C8BE2A4A87A1}" srcOrd="9" destOrd="0" presId="urn:microsoft.com/office/officeart/2009/3/layout/StepUpProcess"/>
    <dgm:cxn modelId="{AA078B69-A36E-400C-BC33-B23F0CAC0718}" type="presParOf" srcId="{FFA65326-D647-405B-B9CB-C8BE2A4A87A1}" destId="{86A66F0F-A777-4B3B-9B8A-7850B0AA8167}" srcOrd="0" destOrd="0" presId="urn:microsoft.com/office/officeart/2009/3/layout/StepUpProcess"/>
    <dgm:cxn modelId="{CD80AE21-CC59-4552-936E-531BEE96E357}" type="presParOf" srcId="{4628D0DA-C9E9-4855-983F-7307101F41D2}" destId="{882CB059-8D4E-4804-BA4E-19AD6BE167CB}" srcOrd="10" destOrd="0" presId="urn:microsoft.com/office/officeart/2009/3/layout/StepUpProcess"/>
    <dgm:cxn modelId="{9C0E001D-5FB7-475E-9F78-884635D4421D}" type="presParOf" srcId="{882CB059-8D4E-4804-BA4E-19AD6BE167CB}" destId="{E669D79B-98B8-4763-A07B-0784B91F801C}" srcOrd="0" destOrd="0" presId="urn:microsoft.com/office/officeart/2009/3/layout/StepUpProcess"/>
    <dgm:cxn modelId="{D893E504-EAAF-4835-9658-0CA24E1E6E1F}" type="presParOf" srcId="{882CB059-8D4E-4804-BA4E-19AD6BE167CB}" destId="{A8B5EBFE-88D1-403E-9631-F2C8E761858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393A-C571-4613-B7E4-784C30A49A04}">
      <dsp:nvSpPr>
        <dsp:cNvPr id="0" name=""/>
        <dsp:cNvSpPr/>
      </dsp:nvSpPr>
      <dsp:spPr>
        <a:xfrm rot="5400000">
          <a:off x="252947" y="2757688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65EB6-5C44-4CCE-AEEB-A3A5E49C3EBA}">
      <dsp:nvSpPr>
        <dsp:cNvPr id="0" name=""/>
        <dsp:cNvSpPr/>
      </dsp:nvSpPr>
      <dsp:spPr>
        <a:xfrm>
          <a:off x="128192" y="3129259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bg1"/>
              </a:solidFill>
            </a:rPr>
            <a:t>依赖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128192" y="3129259"/>
        <a:ext cx="1122736" cy="984144"/>
      </dsp:txXfrm>
    </dsp:sp>
    <dsp:sp modelId="{CB97E7B2-291D-45F3-BC7C-B21F9A9E3FED}">
      <dsp:nvSpPr>
        <dsp:cNvPr id="0" name=""/>
        <dsp:cNvSpPr/>
      </dsp:nvSpPr>
      <dsp:spPr>
        <a:xfrm>
          <a:off x="1039091" y="2666132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8DE7-8F6E-425F-ABF1-F8543EA47BAD}">
      <dsp:nvSpPr>
        <dsp:cNvPr id="0" name=""/>
        <dsp:cNvSpPr/>
      </dsp:nvSpPr>
      <dsp:spPr>
        <a:xfrm rot="5400000">
          <a:off x="1627395" y="2417579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D952-BD3C-4607-9481-1DAFD1D9A7CE}">
      <dsp:nvSpPr>
        <dsp:cNvPr id="0" name=""/>
        <dsp:cNvSpPr/>
      </dsp:nvSpPr>
      <dsp:spPr>
        <a:xfrm>
          <a:off x="1502640" y="2789150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关联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1502640" y="2789150"/>
        <a:ext cx="1122736" cy="984144"/>
      </dsp:txXfrm>
    </dsp:sp>
    <dsp:sp modelId="{D9163421-2B1F-41E9-A7DC-76C4ACB07647}">
      <dsp:nvSpPr>
        <dsp:cNvPr id="0" name=""/>
        <dsp:cNvSpPr/>
      </dsp:nvSpPr>
      <dsp:spPr>
        <a:xfrm>
          <a:off x="2413540" y="2326023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8D064-A7BC-4E41-AE01-39C8E2F4739B}">
      <dsp:nvSpPr>
        <dsp:cNvPr id="0" name=""/>
        <dsp:cNvSpPr/>
      </dsp:nvSpPr>
      <dsp:spPr>
        <a:xfrm rot="5400000">
          <a:off x="3001844" y="2077470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4ED7D-25F6-41B2-96B0-DDBFB57A83B0}">
      <dsp:nvSpPr>
        <dsp:cNvPr id="0" name=""/>
        <dsp:cNvSpPr/>
      </dsp:nvSpPr>
      <dsp:spPr>
        <a:xfrm>
          <a:off x="2877089" y="2449041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聚合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2877089" y="2449041"/>
        <a:ext cx="1122736" cy="984144"/>
      </dsp:txXfrm>
    </dsp:sp>
    <dsp:sp modelId="{39F73ACD-E6EC-459A-9C8B-68B994568B34}">
      <dsp:nvSpPr>
        <dsp:cNvPr id="0" name=""/>
        <dsp:cNvSpPr/>
      </dsp:nvSpPr>
      <dsp:spPr>
        <a:xfrm>
          <a:off x="3787988" y="1985915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39E37-E750-4F32-9C5A-A20955B1365B}">
      <dsp:nvSpPr>
        <dsp:cNvPr id="0" name=""/>
        <dsp:cNvSpPr/>
      </dsp:nvSpPr>
      <dsp:spPr>
        <a:xfrm rot="5400000">
          <a:off x="4376292" y="1737362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A4657-8AA5-418C-9588-4F9C6CCAF81B}">
      <dsp:nvSpPr>
        <dsp:cNvPr id="0" name=""/>
        <dsp:cNvSpPr/>
      </dsp:nvSpPr>
      <dsp:spPr>
        <a:xfrm>
          <a:off x="4251538" y="2108933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组合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4251538" y="2108933"/>
        <a:ext cx="1122736" cy="984144"/>
      </dsp:txXfrm>
    </dsp:sp>
    <dsp:sp modelId="{57770CAA-24D7-4A78-ABD6-66FE227E0BBF}">
      <dsp:nvSpPr>
        <dsp:cNvPr id="0" name=""/>
        <dsp:cNvSpPr/>
      </dsp:nvSpPr>
      <dsp:spPr>
        <a:xfrm>
          <a:off x="5162437" y="1645806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F5144-697E-42BC-9D43-8328880DC8EC}">
      <dsp:nvSpPr>
        <dsp:cNvPr id="0" name=""/>
        <dsp:cNvSpPr/>
      </dsp:nvSpPr>
      <dsp:spPr>
        <a:xfrm rot="5400000">
          <a:off x="5750741" y="1397253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8D5C3-AEFC-463B-A2FD-63A1767C04CC}">
      <dsp:nvSpPr>
        <dsp:cNvPr id="0" name=""/>
        <dsp:cNvSpPr/>
      </dsp:nvSpPr>
      <dsp:spPr>
        <a:xfrm>
          <a:off x="5625986" y="1768824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继承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5625986" y="1768824"/>
        <a:ext cx="1122736" cy="984144"/>
      </dsp:txXfrm>
    </dsp:sp>
    <dsp:sp modelId="{1AA6BFA6-6433-4293-8840-068A515977CA}">
      <dsp:nvSpPr>
        <dsp:cNvPr id="0" name=""/>
        <dsp:cNvSpPr/>
      </dsp:nvSpPr>
      <dsp:spPr>
        <a:xfrm>
          <a:off x="6536885" y="1305697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9D79B-98B8-4763-A07B-0784B91F801C}">
      <dsp:nvSpPr>
        <dsp:cNvPr id="0" name=""/>
        <dsp:cNvSpPr/>
      </dsp:nvSpPr>
      <dsp:spPr>
        <a:xfrm rot="5400000">
          <a:off x="7125190" y="1057144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5EBFE-88D1-403E-9631-F2C8E761858B}">
      <dsp:nvSpPr>
        <dsp:cNvPr id="0" name=""/>
        <dsp:cNvSpPr/>
      </dsp:nvSpPr>
      <dsp:spPr>
        <a:xfrm>
          <a:off x="7000435" y="1428715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实现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7000435" y="1428715"/>
        <a:ext cx="1122736" cy="984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8492" y="2947884"/>
            <a:ext cx="7338646" cy="59482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（二）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76275" y="3595818"/>
            <a:ext cx="2723663" cy="47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工程院：陈聪金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6094" y="1872892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创建</a:t>
            </a:r>
            <a:r>
              <a:rPr lang="zh-CN" altLang="en-US" sz="6000" dirty="0">
                <a:solidFill>
                  <a:schemeClr val="bg1"/>
                </a:solidFill>
              </a:rPr>
              <a:t>型设计模式</a:t>
            </a:r>
          </a:p>
        </p:txBody>
      </p:sp>
    </p:spTree>
    <p:extLst>
      <p:ext uri="{BB962C8B-B14F-4D97-AF65-F5344CB8AC3E}">
        <p14:creationId xmlns:p14="http://schemas.microsoft.com/office/powerpoint/2010/main" val="1446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上面</a:t>
            </a:r>
            <a:r>
              <a:rPr lang="en-US" altLang="zh-CN" sz="6000" dirty="0" smtClean="0">
                <a:solidFill>
                  <a:schemeClr val="bg1"/>
                </a:solidFill>
              </a:rPr>
              <a:t>6</a:t>
            </a:r>
            <a:r>
              <a:rPr lang="zh-CN" altLang="en-US" sz="6000" dirty="0" smtClean="0">
                <a:solidFill>
                  <a:schemeClr val="bg1"/>
                </a:solidFill>
              </a:rPr>
              <a:t>关系的耦合度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89578501"/>
              </p:ext>
            </p:extLst>
          </p:nvPr>
        </p:nvGraphicFramePr>
        <p:xfrm>
          <a:off x="1914770" y="1634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4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简单工厂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9" y="2095304"/>
            <a:ext cx="3790476" cy="27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56370" y="2180493"/>
            <a:ext cx="2122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工厂</a:t>
            </a:r>
            <a:r>
              <a:rPr lang="zh-CN" altLang="en-US" sz="1600" dirty="0" smtClean="0">
                <a:solidFill>
                  <a:srgbClr val="C00000"/>
                </a:solidFill>
              </a:rPr>
              <a:t>（</a:t>
            </a:r>
            <a:r>
              <a:rPr lang="en-US" altLang="zh-CN" sz="1600" dirty="0" smtClean="0">
                <a:solidFill>
                  <a:srgbClr val="C00000"/>
                </a:solidFill>
              </a:rPr>
              <a:t>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抽象（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637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7046" y="4181231"/>
            <a:ext cx="4493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用户在使用时可以直接根据工厂类去创建所需的实例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而</a:t>
            </a:r>
            <a:r>
              <a:rPr lang="zh-CN" altLang="en-US" sz="1400" dirty="0">
                <a:solidFill>
                  <a:schemeClr val="bg1"/>
                </a:solidFill>
              </a:rPr>
              <a:t>无需了解这些对象是如何创建以及如何组织的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有利于</a:t>
            </a:r>
            <a:r>
              <a:rPr lang="zh-CN" altLang="en-US" sz="1400" dirty="0">
                <a:solidFill>
                  <a:schemeClr val="bg1"/>
                </a:solidFill>
              </a:rPr>
              <a:t>整个软件体系结构的</a:t>
            </a:r>
            <a:r>
              <a:rPr lang="zh-CN" altLang="en-US" sz="1400" dirty="0" smtClean="0">
                <a:solidFill>
                  <a:schemeClr val="bg1"/>
                </a:solidFill>
              </a:rPr>
              <a:t>优化。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5637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7046" y="5404449"/>
            <a:ext cx="682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工厂类包括了所有实例的创建逻辑，当具体的产品类不断增多时，</a:t>
            </a:r>
            <a:r>
              <a:rPr lang="zh-CN" altLang="en-US" sz="1400" dirty="0" smtClean="0">
                <a:solidFill>
                  <a:srgbClr val="C00000"/>
                </a:solidFill>
              </a:rPr>
              <a:t>违背了开闭原型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工厂方法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工厂接口（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工厂实现（</a:t>
            </a:r>
            <a:r>
              <a:rPr lang="en-US" altLang="zh-CN" sz="1600" dirty="0" smtClean="0">
                <a:solidFill>
                  <a:schemeClr val="bg1"/>
                </a:solidFill>
              </a:rPr>
              <a:t>Factory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产口接口（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" y="2012609"/>
            <a:ext cx="4629150" cy="2343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轻松的创建多个产品实例，而且符合开闭原型。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产品种类非常多时，就会出现</a:t>
            </a:r>
            <a:r>
              <a:rPr lang="zh-CN" altLang="en-US" sz="1400" dirty="0">
                <a:solidFill>
                  <a:srgbClr val="C00000"/>
                </a:solidFill>
              </a:rPr>
              <a:t>大量</a:t>
            </a:r>
            <a:r>
              <a:rPr lang="zh-CN" altLang="en-US" sz="1400" dirty="0">
                <a:solidFill>
                  <a:schemeClr val="bg1"/>
                </a:solidFill>
              </a:rPr>
              <a:t>的与之对应的工厂</a:t>
            </a:r>
            <a:r>
              <a:rPr lang="zh-CN" altLang="en-US" sz="1400" dirty="0" smtClean="0">
                <a:solidFill>
                  <a:schemeClr val="bg1"/>
                </a:solidFill>
              </a:rPr>
              <a:t>类。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抽象工厂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工厂接口（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工厂实现（</a:t>
            </a:r>
            <a:r>
              <a:rPr lang="en-US" altLang="zh-CN" sz="1600" dirty="0" smtClean="0">
                <a:solidFill>
                  <a:schemeClr val="bg1"/>
                </a:solidFill>
              </a:rPr>
              <a:t>Factory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产口接口（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客户（</a:t>
            </a:r>
            <a:r>
              <a:rPr lang="en-US" altLang="zh-CN" sz="1600" dirty="0" smtClean="0">
                <a:solidFill>
                  <a:schemeClr val="bg1"/>
                </a:solidFill>
              </a:rPr>
              <a:t>Client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r>
              <a:rPr lang="en-US" altLang="zh-CN" sz="1600" dirty="0">
                <a:solidFill>
                  <a:schemeClr val="bg1"/>
                </a:solidFill>
              </a:rPr>
              <a:t>[</a:t>
            </a: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zh-CN" altLang="en-US" sz="1600" dirty="0">
                <a:solidFill>
                  <a:schemeClr val="bg1"/>
                </a:solidFill>
              </a:rPr>
              <a:t>抽象产品和抽象工厂生成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]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创建产品族。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扩展很费力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" y="1808911"/>
            <a:ext cx="4648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建造者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导演类（</a:t>
            </a:r>
            <a:r>
              <a:rPr lang="en-US" altLang="zh-CN" sz="1600" dirty="0" smtClean="0">
                <a:solidFill>
                  <a:schemeClr val="bg1"/>
                </a:solidFill>
              </a:rPr>
              <a:t>Director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抽象建造者（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IBuilder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建造者（</a:t>
            </a:r>
            <a:r>
              <a:rPr lang="en-US" altLang="zh-CN" sz="1600" dirty="0" smtClean="0">
                <a:solidFill>
                  <a:schemeClr val="bg1"/>
                </a:solidFill>
              </a:rPr>
              <a:t>Builder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业务逻辑主要封装在导演类中对整体来说稳定性较高。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扩展性高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整体对象类的拆分会无形中增加了结构的复杂性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" y="1808256"/>
            <a:ext cx="4784974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原型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9660" y="1923478"/>
            <a:ext cx="2122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原型类（</a:t>
            </a:r>
            <a:r>
              <a:rPr lang="en-US" altLang="zh-CN" sz="1600" dirty="0" smtClean="0">
                <a:solidFill>
                  <a:srgbClr val="C00000"/>
                </a:solidFill>
              </a:rPr>
              <a:t>Prototype</a:t>
            </a:r>
            <a:r>
              <a:rPr lang="zh-CN" altLang="en-US" sz="1600" dirty="0" smtClean="0">
                <a:solidFill>
                  <a:srgbClr val="C00000"/>
                </a:solidFill>
              </a:rPr>
              <a:t>）一般抽象类或接口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子类（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ConcretePrototype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客户（</a:t>
            </a:r>
            <a:r>
              <a:rPr lang="en-US" altLang="zh-CN" sz="1600" dirty="0" smtClean="0">
                <a:solidFill>
                  <a:schemeClr val="bg1"/>
                </a:solidFill>
              </a:rPr>
              <a:t>Client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  <a:r>
              <a:rPr lang="zh-CN" altLang="en-US" sz="1400" dirty="0">
                <a:solidFill>
                  <a:schemeClr val="bg1"/>
                </a:solidFill>
              </a:rPr>
              <a:t>创建过程比较复杂或者循环次数很多的话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zh-CN" altLang="en-US" sz="1400" dirty="0">
                <a:solidFill>
                  <a:schemeClr val="bg1"/>
                </a:solidFill>
              </a:rPr>
              <a:t>原型模式不但可以简化创建过程，而且可以使系统的整体性能提高很多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每一个类必须配备一个克隆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2" y="1926590"/>
            <a:ext cx="44386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单例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：指向</a:t>
            </a:r>
            <a:r>
              <a:rPr lang="zh-CN" altLang="en-US" sz="1600" dirty="0">
                <a:solidFill>
                  <a:schemeClr val="bg1"/>
                </a:solidFill>
              </a:rPr>
              <a:t>自己实例的私有静态引用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：以</a:t>
            </a:r>
            <a:r>
              <a:rPr lang="zh-CN" altLang="en-US" sz="1600" dirty="0">
                <a:solidFill>
                  <a:schemeClr val="bg1"/>
                </a:solidFill>
              </a:rPr>
              <a:t>自己实例为返回值的静态的公有的方法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</a:rPr>
              <a:t>：私有</a:t>
            </a:r>
            <a:r>
              <a:rPr lang="zh-CN" altLang="en-US" sz="1600" dirty="0">
                <a:solidFill>
                  <a:schemeClr val="bg1"/>
                </a:solidFill>
              </a:rPr>
              <a:t>的构造</a:t>
            </a:r>
            <a:r>
              <a:rPr lang="zh-CN" altLang="en-US" sz="1600" dirty="0" smtClean="0">
                <a:solidFill>
                  <a:schemeClr val="bg1"/>
                </a:solidFill>
              </a:rPr>
              <a:t>方法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在内存中只有一个对象，节省内存</a:t>
            </a:r>
            <a:r>
              <a:rPr lang="zh-CN" altLang="en-US" sz="1400" dirty="0" smtClean="0">
                <a:solidFill>
                  <a:schemeClr val="bg1"/>
                </a:solidFill>
              </a:rPr>
              <a:t>空间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避免频繁的创建销毁对象，可以提高</a:t>
            </a:r>
            <a:r>
              <a:rPr lang="zh-CN" altLang="en-US" sz="1400" dirty="0" smtClean="0">
                <a:solidFill>
                  <a:schemeClr val="bg1"/>
                </a:solidFill>
              </a:rPr>
              <a:t>性能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避免对共享资源的多重</a:t>
            </a:r>
            <a:r>
              <a:rPr lang="zh-CN" altLang="en-US" sz="1400" dirty="0" smtClean="0">
                <a:solidFill>
                  <a:schemeClr val="bg1"/>
                </a:solidFill>
              </a:rPr>
              <a:t>占用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可以全局访问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09660" y="51353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826141"/>
            <a:ext cx="6611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不能</a:t>
            </a:r>
            <a:r>
              <a:rPr lang="zh-CN" altLang="en-US" sz="1400" dirty="0" smtClean="0">
                <a:solidFill>
                  <a:schemeClr val="bg1"/>
                </a:solidFill>
              </a:rPr>
              <a:t>继承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不透明性：</a:t>
            </a:r>
            <a:r>
              <a:rPr lang="en-US" altLang="zh-CN" sz="1400" dirty="0">
                <a:solidFill>
                  <a:schemeClr val="bg1"/>
                </a:solidFill>
              </a:rPr>
              <a:t>singleton</a:t>
            </a:r>
            <a:r>
              <a:rPr lang="zh-CN" altLang="en-US" sz="1400" dirty="0">
                <a:solidFill>
                  <a:schemeClr val="bg1"/>
                </a:solidFill>
              </a:rPr>
              <a:t>的使用者知道它们正在使用一个</a:t>
            </a:r>
            <a:r>
              <a:rPr lang="en-US" altLang="zh-CN" sz="1400" dirty="0">
                <a:solidFill>
                  <a:schemeClr val="bg1"/>
                </a:solidFill>
              </a:rPr>
              <a:t>singleton 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zh-CN" altLang="en-US" sz="1400" dirty="0">
                <a:solidFill>
                  <a:schemeClr val="bg1"/>
                </a:solidFill>
              </a:rPr>
              <a:t>它们必须要调用</a:t>
            </a:r>
            <a:r>
              <a:rPr lang="en-US" altLang="zh-CN" sz="1400" dirty="0">
                <a:solidFill>
                  <a:schemeClr val="bg1"/>
                </a:solidFill>
              </a:rPr>
              <a:t>instance</a:t>
            </a:r>
            <a:r>
              <a:rPr lang="zh-CN" altLang="en-US" sz="1400" dirty="0">
                <a:solidFill>
                  <a:schemeClr val="bg1"/>
                </a:solidFill>
              </a:rPr>
              <a:t>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7" y="1926590"/>
            <a:ext cx="2457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小结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5169" y="228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创建单一对象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97538" y="2164862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797538" y="2866500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5169" y="29827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创建多个对象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797538" y="3572461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845169" y="368436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用于创建一组相关或相互依赖的复杂</a:t>
            </a:r>
            <a:r>
              <a:rPr lang="zh-CN" altLang="en-US" dirty="0" smtClean="0">
                <a:solidFill>
                  <a:schemeClr val="bg1"/>
                </a:solidFill>
              </a:rPr>
              <a:t>对象，产品族。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7538" y="4278422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建造者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45169" y="438600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用于创建模块化的更加复杂的</a:t>
            </a:r>
            <a:r>
              <a:rPr lang="zh-CN" altLang="en-US" dirty="0" smtClean="0">
                <a:solidFill>
                  <a:schemeClr val="bg1"/>
                </a:solidFill>
              </a:rPr>
              <a:t>对象，更关心创建的过程。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97538" y="4984383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45169" y="50876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用于创建一</a:t>
            </a:r>
            <a:r>
              <a:rPr lang="zh-CN" altLang="en-US" dirty="0">
                <a:solidFill>
                  <a:schemeClr val="bg1"/>
                </a:solidFill>
              </a:rPr>
              <a:t>个对象的拷贝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797538" y="5690344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单例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45169" y="57874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用于创建内存</a:t>
            </a:r>
            <a:r>
              <a:rPr lang="zh-CN" altLang="en-US" dirty="0">
                <a:solidFill>
                  <a:schemeClr val="bg1"/>
                </a:solidFill>
              </a:rPr>
              <a:t>中的唯一对象</a:t>
            </a:r>
          </a:p>
        </p:txBody>
      </p:sp>
    </p:spTree>
    <p:extLst>
      <p:ext uri="{BB962C8B-B14F-4D97-AF65-F5344CB8AC3E}">
        <p14:creationId xmlns:p14="http://schemas.microsoft.com/office/powerpoint/2010/main" val="28773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5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课后作业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2098" y="3048000"/>
            <a:ext cx="429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农场主要建一个</a:t>
            </a:r>
            <a:r>
              <a:rPr lang="zh-CN" altLang="en-US" dirty="0" smtClean="0">
                <a:solidFill>
                  <a:srgbClr val="C00000"/>
                </a:solidFill>
              </a:rPr>
              <a:t>房子</a:t>
            </a:r>
            <a:r>
              <a:rPr lang="zh-CN" altLang="en-US" dirty="0" smtClean="0">
                <a:solidFill>
                  <a:schemeClr val="bg1"/>
                </a:solidFill>
              </a:rPr>
              <a:t>，房子里有</a:t>
            </a:r>
            <a:r>
              <a:rPr lang="zh-CN" altLang="en-US" dirty="0" smtClean="0">
                <a:solidFill>
                  <a:srgbClr val="C00000"/>
                </a:solidFill>
              </a:rPr>
              <a:t>卧室</a:t>
            </a:r>
            <a:r>
              <a:rPr lang="zh-CN" altLang="en-US" dirty="0" smtClean="0">
                <a:solidFill>
                  <a:schemeClr val="bg1"/>
                </a:solidFill>
              </a:rPr>
              <a:t>，淋浴房，厨房，阳台。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创建型设计模式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创建对象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3565" y="600150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设计模式中类的关系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1716" y="202665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种创建型设计模式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1717" y="3453158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45" y="2220302"/>
            <a:ext cx="3667125" cy="1276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0283" y="4297457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People</a:t>
            </a:r>
            <a:r>
              <a:rPr lang="zh-CN" altLang="en-US" dirty="0" smtClean="0">
                <a:solidFill>
                  <a:schemeClr val="bg1"/>
                </a:solidFill>
              </a:rPr>
              <a:t>依赖于</a:t>
            </a:r>
            <a:r>
              <a:rPr lang="en-US" altLang="zh-CN" dirty="0" smtClean="0">
                <a:solidFill>
                  <a:schemeClr val="bg1"/>
                </a:solidFill>
              </a:rPr>
              <a:t>Book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Food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1920" y="3956483"/>
            <a:ext cx="27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单向关联：</a:t>
            </a:r>
            <a:r>
              <a:rPr lang="en-US" altLang="zh-CN" dirty="0" smtClean="0">
                <a:solidFill>
                  <a:schemeClr val="bg1"/>
                </a:solidFill>
              </a:rPr>
              <a:t>Son</a:t>
            </a:r>
            <a:r>
              <a:rPr lang="zh-CN" altLang="en-US" dirty="0" smtClean="0">
                <a:solidFill>
                  <a:schemeClr val="bg1"/>
                </a:solidFill>
              </a:rPr>
              <a:t>关联</a:t>
            </a:r>
            <a:r>
              <a:rPr lang="en-US" altLang="zh-CN" dirty="0" smtClean="0">
                <a:solidFill>
                  <a:schemeClr val="bg1"/>
                </a:solidFill>
              </a:rPr>
              <a:t>Father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1" y="2170723"/>
            <a:ext cx="3667125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62" y="2227873"/>
            <a:ext cx="3657600" cy="1162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6862" y="3956483"/>
            <a:ext cx="25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双向关联：</a:t>
            </a:r>
            <a:r>
              <a:rPr lang="en-US" altLang="zh-CN" dirty="0" smtClean="0">
                <a:solidFill>
                  <a:schemeClr val="bg1"/>
                </a:solidFill>
              </a:rPr>
              <a:t>Son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Father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349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关联关系的一种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83" y="2400915"/>
            <a:ext cx="3657600" cy="1571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0283" y="5047738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聚合关系的对象之间存在着包容关系，他们之间是“整体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个体”的相互关系</a:t>
            </a:r>
          </a:p>
        </p:txBody>
      </p:sp>
    </p:spTree>
    <p:extLst>
      <p:ext uri="{BB962C8B-B14F-4D97-AF65-F5344CB8AC3E}">
        <p14:creationId xmlns:p14="http://schemas.microsoft.com/office/powerpoint/2010/main" val="22419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24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People</a:t>
            </a:r>
            <a:r>
              <a:rPr lang="zh-CN" altLang="en-US" dirty="0" smtClean="0">
                <a:solidFill>
                  <a:schemeClr val="bg1"/>
                </a:solidFill>
              </a:rPr>
              <a:t>由</a:t>
            </a:r>
            <a:r>
              <a:rPr lang="en-US" altLang="zh-CN" dirty="0" err="1" smtClean="0">
                <a:solidFill>
                  <a:schemeClr val="bg1"/>
                </a:solidFill>
              </a:rPr>
              <a:t>Soul,Body</a:t>
            </a:r>
            <a:r>
              <a:rPr lang="zh-CN" altLang="en-US" dirty="0" smtClean="0">
                <a:solidFill>
                  <a:schemeClr val="bg1"/>
                </a:solidFill>
              </a:rPr>
              <a:t>组合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443407"/>
            <a:ext cx="3667125" cy="1533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0283" y="513189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“整体”负责“部分”的生命周期，他们之间是共生共死的</a:t>
            </a:r>
          </a:p>
        </p:txBody>
      </p:sp>
    </p:spTree>
    <p:extLst>
      <p:ext uri="{BB962C8B-B14F-4D97-AF65-F5344CB8AC3E}">
        <p14:creationId xmlns:p14="http://schemas.microsoft.com/office/powerpoint/2010/main" val="3941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类与类（或者接口与接口）之间的父子关系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449390"/>
            <a:ext cx="3609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一个类实现一个或多个接口的方法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566621"/>
            <a:ext cx="3714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615</Words>
  <Application>Microsoft Office PowerPoint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— javascript（二）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设计模式（一）</dc:title>
  <dc:creator>XTZJ</dc:creator>
  <cp:lastModifiedBy>XTZJ</cp:lastModifiedBy>
  <cp:revision>82</cp:revision>
  <dcterms:created xsi:type="dcterms:W3CDTF">2016-10-31T05:29:21Z</dcterms:created>
  <dcterms:modified xsi:type="dcterms:W3CDTF">2016-11-08T08:26:49Z</dcterms:modified>
</cp:coreProperties>
</file>