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2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8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0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17B6-AECB-4CF4-AA81-CA45E87CF494}" type="datetimeFigureOut">
              <a:rPr lang="zh-CN" altLang="en-US" smtClean="0"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0C9A4-32DF-4775-AF2A-5AF23EF02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8492" y="2947884"/>
            <a:ext cx="7338646" cy="594825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—</a:t>
            </a:r>
            <a:r>
              <a:rPr lang="zh-CN" altLang="en-US" sz="2400" dirty="0" smtClean="0">
                <a:solidFill>
                  <a:schemeClr val="bg1"/>
                </a:solidFill>
              </a:rPr>
              <a:t> 设计模式在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javascript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中的应用（一）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576275" y="3595818"/>
            <a:ext cx="2723663" cy="47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sz="1600" dirty="0" smtClean="0">
                <a:solidFill>
                  <a:schemeClr val="bg1"/>
                </a:solidFill>
              </a:rPr>
              <a:t>工程院：陈聪金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6094" y="187289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六大原则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73565" y="600150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设计模式的概念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565" y="152471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抽象的概念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73565" y="265727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面向对象三个特征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3565" y="361009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设计模式分类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3564" y="4442438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六大原则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73564" y="519662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什么是设计模式？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设计模式（</a:t>
            </a:r>
            <a:r>
              <a:rPr lang="en-US" altLang="zh-CN" sz="2400" dirty="0">
                <a:solidFill>
                  <a:schemeClr val="bg1"/>
                </a:solidFill>
              </a:rPr>
              <a:t>Design pattern</a:t>
            </a:r>
            <a:r>
              <a:rPr lang="zh-CN" altLang="en-US" sz="2400" dirty="0">
                <a:solidFill>
                  <a:schemeClr val="bg1"/>
                </a:solidFill>
              </a:rPr>
              <a:t>）是一套被反复使用、多数人知晓的、经过分类编目的、代码设计经验的总结。使用设计模式是为了</a:t>
            </a:r>
            <a:r>
              <a:rPr lang="zh-CN" altLang="en-US" sz="2400" dirty="0">
                <a:solidFill>
                  <a:srgbClr val="C00000"/>
                </a:solidFill>
              </a:rPr>
              <a:t>可重用代码</a:t>
            </a:r>
            <a:r>
              <a:rPr lang="zh-CN" altLang="en-US" sz="2400" dirty="0">
                <a:solidFill>
                  <a:schemeClr val="bg1"/>
                </a:solidFill>
              </a:rPr>
              <a:t>、让</a:t>
            </a:r>
            <a:r>
              <a:rPr lang="zh-CN" altLang="en-US" sz="2400" dirty="0">
                <a:solidFill>
                  <a:srgbClr val="C00000"/>
                </a:solidFill>
              </a:rPr>
              <a:t>代码更容易被他人理解</a:t>
            </a:r>
            <a:r>
              <a:rPr lang="zh-CN" altLang="en-US" sz="2400" dirty="0">
                <a:solidFill>
                  <a:schemeClr val="bg1"/>
                </a:solidFill>
              </a:rPr>
              <a:t>、保证</a:t>
            </a:r>
            <a:r>
              <a:rPr lang="zh-CN" altLang="en-US" sz="2400" dirty="0">
                <a:solidFill>
                  <a:srgbClr val="C00000"/>
                </a:solidFill>
              </a:rPr>
              <a:t>代码可靠性</a:t>
            </a:r>
          </a:p>
        </p:txBody>
      </p:sp>
    </p:spTree>
    <p:extLst>
      <p:ext uri="{BB962C8B-B14F-4D97-AF65-F5344CB8AC3E}">
        <p14:creationId xmlns:p14="http://schemas.microsoft.com/office/powerpoint/2010/main" val="3427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C00000"/>
                </a:solidFill>
              </a:rPr>
              <a:t>抽象</a:t>
            </a:r>
            <a:r>
              <a:rPr lang="zh-CN" altLang="en-US" sz="6000" dirty="0" smtClean="0">
                <a:solidFill>
                  <a:schemeClr val="bg1"/>
                </a:solidFill>
              </a:rPr>
              <a:t>贯穿于整个设计模式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软件开发的</a:t>
            </a:r>
            <a:r>
              <a:rPr lang="zh-CN" altLang="en-US" sz="2400" dirty="0" smtClean="0">
                <a:solidFill>
                  <a:srgbClr val="C00000"/>
                </a:solidFill>
              </a:rPr>
              <a:t>基本方法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60" y="33102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从众多的事物中抽取出共同的，本质性的特征。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396284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抽象类</a:t>
            </a:r>
            <a:r>
              <a:rPr lang="zh-CN" altLang="en-US" sz="2400" dirty="0" smtClean="0">
                <a:solidFill>
                  <a:srgbClr val="C00000"/>
                </a:solidFill>
              </a:rPr>
              <a:t>不能被实例化</a:t>
            </a:r>
            <a:r>
              <a:rPr lang="zh-CN" altLang="en-US" sz="2400" dirty="0" smtClean="0">
                <a:solidFill>
                  <a:schemeClr val="bg1"/>
                </a:solidFill>
              </a:rPr>
              <a:t>，派生出众多的具体类。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9659" y="461543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抽象是</a:t>
            </a:r>
            <a:r>
              <a:rPr lang="zh-CN" altLang="en-US" sz="2400" dirty="0" smtClean="0">
                <a:solidFill>
                  <a:srgbClr val="C00000"/>
                </a:solidFill>
              </a:rPr>
              <a:t>稳定的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面向对象三大特征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60" y="2721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封装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60" y="33102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继承与</a:t>
            </a:r>
            <a:r>
              <a:rPr lang="zh-CN" altLang="en-US" sz="2400" dirty="0" smtClean="0">
                <a:solidFill>
                  <a:srgbClr val="C00000"/>
                </a:solidFill>
              </a:rPr>
              <a:t>组合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9" y="396284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多态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1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设计模式分类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69658" y="2657679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创建型：</a:t>
            </a:r>
            <a:r>
              <a:rPr lang="zh-CN" altLang="en-US" sz="1600" dirty="0">
                <a:solidFill>
                  <a:schemeClr val="bg1"/>
                </a:solidFill>
              </a:rPr>
              <a:t>工厂方法模式、抽象工厂模式、单例模式、建造者模式、原型模式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9658" y="3585738"/>
            <a:ext cx="7713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结构型：</a:t>
            </a:r>
            <a:r>
              <a:rPr lang="zh-CN" altLang="en-US" sz="1600" dirty="0">
                <a:solidFill>
                  <a:schemeClr val="bg1"/>
                </a:solidFill>
              </a:rPr>
              <a:t>适配器模式、装饰器模式、代理模式、桥接模式、组合模式、外观模式、享元模式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9658" y="4760018"/>
            <a:ext cx="7713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行为型：</a:t>
            </a:r>
            <a:r>
              <a:rPr lang="zh-CN" altLang="en-US" sz="1600" dirty="0" smtClean="0">
                <a:solidFill>
                  <a:schemeClr val="bg1"/>
                </a:solidFill>
              </a:rPr>
              <a:t>策略</a:t>
            </a:r>
            <a:r>
              <a:rPr lang="zh-CN" altLang="en-US" sz="1600" dirty="0">
                <a:solidFill>
                  <a:schemeClr val="bg1"/>
                </a:solidFill>
              </a:rPr>
              <a:t>模式、观察者模式、模板方法模式、迭代子模式、责任链模式、命令模式、备忘录模式、状态模式、访问者模式、中介者模式、解释器模式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</a:rPr>
              <a:t>六大原则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057" y="2749382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单一职责</a:t>
            </a:r>
            <a:r>
              <a:rPr lang="en-US" altLang="zh-CN" sz="2400" dirty="0" smtClean="0">
                <a:solidFill>
                  <a:schemeClr val="bg1"/>
                </a:solidFill>
              </a:rPr>
              <a:t>(Single Responsibility Principle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052" y="3287946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里氏代换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Liskov</a:t>
            </a:r>
            <a:r>
              <a:rPr lang="en-US" altLang="zh-CN" sz="2400" dirty="0" smtClean="0">
                <a:solidFill>
                  <a:schemeClr val="bg1"/>
                </a:solidFill>
              </a:rPr>
              <a:t> Substitution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052" y="3868665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依赖倒置</a:t>
            </a:r>
            <a:r>
              <a:rPr lang="en-US" altLang="zh-CN" sz="2400" dirty="0" smtClean="0">
                <a:solidFill>
                  <a:schemeClr val="bg1"/>
                </a:solidFill>
              </a:rPr>
              <a:t>(Dependence Inversion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051" y="4466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接口隔离</a:t>
            </a:r>
            <a:r>
              <a:rPr lang="en-US" altLang="zh-CN" sz="2400" dirty="0" smtClean="0">
                <a:solidFill>
                  <a:schemeClr val="bg1"/>
                </a:solidFill>
              </a:rPr>
              <a:t>(Interface Segregation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051" y="50777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迪米特</a:t>
            </a:r>
            <a:r>
              <a:rPr lang="en-US" altLang="zh-CN" sz="2400" dirty="0" smtClean="0">
                <a:solidFill>
                  <a:schemeClr val="bg1"/>
                </a:solidFill>
              </a:rPr>
              <a:t>(Demeter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2053" y="573378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开闭</a:t>
            </a:r>
            <a:r>
              <a:rPr lang="en-US" altLang="zh-CN" sz="2400" dirty="0" smtClean="0">
                <a:solidFill>
                  <a:schemeClr val="bg1"/>
                </a:solidFill>
              </a:rPr>
              <a:t>(Open Close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117601"/>
            <a:ext cx="12129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单一职责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2057" y="2749382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单一职责</a:t>
            </a:r>
            <a:r>
              <a:rPr lang="en-US" altLang="zh-CN" sz="2400" dirty="0" smtClean="0">
                <a:solidFill>
                  <a:schemeClr val="bg1"/>
                </a:solidFill>
              </a:rPr>
              <a:t>(Single Responsibility Principle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052" y="3287946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里氏代换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Liskov</a:t>
            </a:r>
            <a:r>
              <a:rPr lang="en-US" altLang="zh-CN" sz="2400" dirty="0" smtClean="0">
                <a:solidFill>
                  <a:schemeClr val="bg1"/>
                </a:solidFill>
              </a:rPr>
              <a:t> Substitution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052" y="3868665"/>
            <a:ext cx="7713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依赖倒置</a:t>
            </a:r>
            <a:r>
              <a:rPr lang="en-US" altLang="zh-CN" sz="2400" dirty="0" smtClean="0">
                <a:solidFill>
                  <a:schemeClr val="bg1"/>
                </a:solidFill>
              </a:rPr>
              <a:t>(Dependence Inversion Principle)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2051" y="446676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接口隔离</a:t>
            </a:r>
            <a:r>
              <a:rPr lang="en-US" altLang="zh-CN" sz="2400" dirty="0" smtClean="0">
                <a:solidFill>
                  <a:schemeClr val="bg1"/>
                </a:solidFill>
              </a:rPr>
              <a:t>(Interface Segregation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2051" y="5077793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迪米特</a:t>
            </a:r>
            <a:r>
              <a:rPr lang="en-US" altLang="zh-CN" sz="2400" dirty="0" smtClean="0">
                <a:solidFill>
                  <a:schemeClr val="bg1"/>
                </a:solidFill>
              </a:rPr>
              <a:t>(Demeter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22053" y="5733784"/>
            <a:ext cx="77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开闭</a:t>
            </a:r>
            <a:r>
              <a:rPr lang="en-US" altLang="zh-CN" sz="2400" dirty="0" smtClean="0">
                <a:solidFill>
                  <a:schemeClr val="bg1"/>
                </a:solidFill>
              </a:rPr>
              <a:t>(Open Close Principle)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316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— 设计模式在javascript中的应用（一）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设计模式（一）</dc:title>
  <dc:creator>XTZJ</dc:creator>
  <cp:lastModifiedBy>XTZJ</cp:lastModifiedBy>
  <cp:revision>17</cp:revision>
  <dcterms:created xsi:type="dcterms:W3CDTF">2016-10-31T05:29:21Z</dcterms:created>
  <dcterms:modified xsi:type="dcterms:W3CDTF">2016-10-31T09:06:32Z</dcterms:modified>
</cp:coreProperties>
</file>