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2" r:id="rId6"/>
    <p:sldId id="265" r:id="rId7"/>
    <p:sldId id="267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2016/12/2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（三）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行为型</a:t>
            </a:r>
            <a:r>
              <a:rPr lang="zh-CN" altLang="en-US" sz="6000" dirty="0" smtClean="0">
                <a:solidFill>
                  <a:schemeClr val="bg1"/>
                </a:solidFill>
              </a:rPr>
              <a:t>设计</a:t>
            </a:r>
            <a:r>
              <a:rPr lang="zh-CN" altLang="en-US" sz="6000" dirty="0">
                <a:solidFill>
                  <a:schemeClr val="bg1"/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创建型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创建对象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9" y="33440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抽象实例化过程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407672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它们隐藏了这些类的实例是如何被创建和组织的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结构型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从程序的结构上解决模块之间的耦合问题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658" y="4112902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外观模式、适配器模式、代理模式、桥接模式、享元模式、组合模式、装饰者模式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行为型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创建对象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9" y="33440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抽象实例化过程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407672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它们隐藏了这些类的实例是如何被创建和组织的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3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类图的六大关系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2246" y="3102708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哪六大关系？ 图的表示是什么样？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6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小结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5169" y="190596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使由于接口不兼容而不能一起工作的</a:t>
            </a:r>
            <a:r>
              <a:rPr lang="zh-CN" altLang="en-US" dirty="0" smtClean="0">
                <a:solidFill>
                  <a:schemeClr val="bg1"/>
                </a:solidFill>
              </a:rPr>
              <a:t>类（或对象）可以</a:t>
            </a:r>
            <a:r>
              <a:rPr lang="zh-CN" altLang="en-US" dirty="0">
                <a:solidFill>
                  <a:schemeClr val="bg1"/>
                </a:solidFill>
              </a:rPr>
              <a:t>一起工作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97538" y="1789736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Adapter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97538" y="2491374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5169" y="26076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将抽象和实现分离，使他们可以独立的变化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797538" y="3197335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Composite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5169" y="3309238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将对象组合成树状层次结构，使用户对单个对象和组合对象具有一致的访问性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797538" y="3903296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Decorator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45169" y="401087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动态的给对象增加一些职责。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797538" y="4609257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Facade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45169" y="471251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为子系统中的一组接口提供一个一致的界面，使这一子系统更加容易使用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797538" y="5315218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Flyweight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45169" y="541231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运用共享技术有效的支持大量细粒度对象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17083" y="6022503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Proxy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64714" y="611960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为其它对象提供一种代理以控制对这种对象的访问</a:t>
            </a:r>
          </a:p>
        </p:txBody>
      </p:sp>
    </p:spTree>
    <p:extLst>
      <p:ext uri="{BB962C8B-B14F-4D97-AF65-F5344CB8AC3E}">
        <p14:creationId xmlns:p14="http://schemas.microsoft.com/office/powerpoint/2010/main" val="28773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5" grpId="0"/>
      <p:bldP spid="27" grpId="0"/>
      <p:bldP spid="29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课后作业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2098" y="3048000"/>
            <a:ext cx="4296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把下面的代码从大型对象组合，改成享元模式。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https://github.com/643364103/design/tree/master/designpattern/patterns/structural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7724875"/>
  <p:tag name="[PLUGINVER]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237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— javascript（三）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103</cp:revision>
  <dcterms:created xsi:type="dcterms:W3CDTF">2016-10-31T05:29:21Z</dcterms:created>
  <dcterms:modified xsi:type="dcterms:W3CDTF">2016-12-02T04:02:19Z</dcterms:modified>
</cp:coreProperties>
</file>