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67" r:id="rId12"/>
    <p:sldId id="268" r:id="rId13"/>
    <p:sldId id="269" r:id="rId14"/>
    <p:sldId id="270" r:id="rId15"/>
    <p:sldId id="271" r:id="rId16"/>
    <p:sldId id="272" r:id="rId17"/>
    <p:sldId id="266" r:id="rId18"/>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41" d="100"/>
          <a:sy n="41" d="100"/>
        </p:scale>
        <p:origin x="-1614" y="-55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u="none" strike="noStrike">
                <a:solidFill>
                  <a:schemeClr val="dk1"/>
                </a:solidFill>
                <a:uFillTx/>
                <a:latin typeface="Calibri"/>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IN" sz="2000" b="0" u="none" strike="noStrike">
                <a:solidFill>
                  <a:srgbClr val="000000"/>
                </a:solidFill>
                <a:uFillTx/>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IN" sz="1400" b="0" u="none" strike="noStrike">
                <a:solidFill>
                  <a:srgbClr val="000000"/>
                </a:solidFill>
                <a:uFillTx/>
                <a:latin typeface="Times New Roman"/>
              </a:rPr>
              <a:t>&lt;header&gt;</a:t>
            </a:r>
          </a:p>
        </p:txBody>
      </p:sp>
      <p:sp>
        <p:nvSpPr>
          <p:cNvPr id="89" name="PlaceHolder 4"/>
          <p:cNvSpPr>
            <a:spLocks noGrp="1"/>
          </p:cNvSpPr>
          <p:nvPr>
            <p:ph type="dt" idx="16"/>
          </p:nvPr>
        </p:nvSpPr>
        <p:spPr>
          <a:xfrm>
            <a:off x="4278960" y="0"/>
            <a:ext cx="3280680" cy="534240"/>
          </a:xfrm>
          <a:prstGeom prst="rect">
            <a:avLst/>
          </a:prstGeom>
          <a:noFill/>
          <a:ln w="0">
            <a:noFill/>
          </a:ln>
        </p:spPr>
        <p:txBody>
          <a:bodyPr lIns="0" tIns="0" rIns="0" bIns="0" anchor="t">
            <a:noAutofit/>
          </a:bodyPr>
          <a:lstStyle>
            <a:lvl1pPr indent="0" algn="r">
              <a:buNone/>
              <a:defRPr lang="en-IN" sz="1400" b="0" u="none" strike="noStrike">
                <a:solidFill>
                  <a:srgbClr val="000000"/>
                </a:solidFill>
                <a:uFillTx/>
                <a:latin typeface="Times New Roman"/>
              </a:defRPr>
            </a:lvl1pPr>
          </a:lstStyle>
          <a:p>
            <a:pPr indent="0" algn="r">
              <a:buNone/>
            </a:pPr>
            <a:r>
              <a:rPr lang="en-IN" sz="1400" b="0" u="none" strike="noStrike">
                <a:solidFill>
                  <a:srgbClr val="000000"/>
                </a:solidFill>
                <a:uFillTx/>
                <a:latin typeface="Times New Roman"/>
              </a:rPr>
              <a:t>&lt;date/time&gt;</a:t>
            </a:r>
          </a:p>
        </p:txBody>
      </p:sp>
      <p:sp>
        <p:nvSpPr>
          <p:cNvPr id="90" name="PlaceHolder 5"/>
          <p:cNvSpPr>
            <a:spLocks noGrp="1"/>
          </p:cNvSpPr>
          <p:nvPr>
            <p:ph type="ftr" idx="17"/>
          </p:nvPr>
        </p:nvSpPr>
        <p:spPr>
          <a:xfrm>
            <a:off x="0" y="10157400"/>
            <a:ext cx="3280680" cy="534240"/>
          </a:xfrm>
          <a:prstGeom prst="rect">
            <a:avLst/>
          </a:prstGeom>
          <a:noFill/>
          <a:ln w="0">
            <a:noFill/>
          </a:ln>
        </p:spPr>
        <p:txBody>
          <a:bodyPr lIns="0" tIns="0" rIns="0" bIns="0" anchor="b">
            <a:noAutofit/>
          </a:bodyPr>
          <a:lstStyle>
            <a:lvl1pPr indent="0">
              <a:buNone/>
              <a:defRPr lang="en-IN" sz="1400" b="0" u="none" strike="noStrike">
                <a:solidFill>
                  <a:srgbClr val="000000"/>
                </a:solidFill>
                <a:uFillTx/>
                <a:latin typeface="Times New Roman"/>
              </a:defRPr>
            </a:lvl1pPr>
          </a:lstStyle>
          <a:p>
            <a:pPr indent="0">
              <a:buNone/>
            </a:pPr>
            <a:r>
              <a:rPr lang="en-IN" sz="1400" b="0" u="none" strike="noStrike">
                <a:solidFill>
                  <a:srgbClr val="000000"/>
                </a:solidFill>
                <a:uFillTx/>
                <a:latin typeface="Times New Roman"/>
              </a:rPr>
              <a:t>&lt;footer&gt;</a:t>
            </a:r>
          </a:p>
        </p:txBody>
      </p:sp>
      <p:sp>
        <p:nvSpPr>
          <p:cNvPr id="91" name="PlaceHolder 6"/>
          <p:cNvSpPr>
            <a:spLocks noGrp="1"/>
          </p:cNvSpPr>
          <p:nvPr>
            <p:ph type="sldNum" idx="18"/>
          </p:nvPr>
        </p:nvSpPr>
        <p:spPr>
          <a:xfrm>
            <a:off x="4278960" y="10157400"/>
            <a:ext cx="3280680" cy="534240"/>
          </a:xfrm>
          <a:prstGeom prst="rect">
            <a:avLst/>
          </a:prstGeom>
          <a:noFill/>
          <a:ln w="0">
            <a:noFill/>
          </a:ln>
        </p:spPr>
        <p:txBody>
          <a:bodyPr lIns="0" tIns="0" rIns="0" bIns="0" anchor="b">
            <a:noAutofit/>
          </a:bodyPr>
          <a:lstStyle>
            <a:lvl1pPr indent="0" algn="r">
              <a:buNone/>
              <a:defRPr lang="en-IN" sz="1400" b="0" u="none" strike="noStrike">
                <a:solidFill>
                  <a:srgbClr val="000000"/>
                </a:solidFill>
                <a:uFillTx/>
                <a:latin typeface="Times New Roman"/>
              </a:defRPr>
            </a:lvl1pPr>
          </a:lstStyle>
          <a:p>
            <a:pPr indent="0" algn="r">
              <a:buNone/>
            </a:pPr>
            <a:fld id="{CE169963-2254-416C-B0B7-8E0D8ED4B935}" type="slidenum">
              <a:rPr lang="en-IN" sz="1400" b="0" u="none" strike="noStrike">
                <a:solidFill>
                  <a:srgbClr val="000000"/>
                </a:solidFill>
                <a:uFillTx/>
                <a:latin typeface="Times New Roman"/>
              </a:rPr>
              <a:t>‹#›</a:t>
            </a:fld>
            <a:endParaRPr lang="en-IN" sz="1400" b="0" u="none" strike="noStrike">
              <a:solidFill>
                <a:srgbClr val="000000"/>
              </a:solidFill>
              <a:uFillTx/>
              <a:latin typeface="Times New Roman"/>
            </a:endParaRPr>
          </a:p>
        </p:txBody>
      </p:sp>
    </p:spTree>
    <p:extLst>
      <p:ext uri="{BB962C8B-B14F-4D97-AF65-F5344CB8AC3E}">
        <p14:creationId xmlns:p14="http://schemas.microsoft.com/office/powerpoint/2010/main" val="3723939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PlaceHolder 1"/>
          <p:cNvSpPr>
            <a:spLocks noGrp="1" noRot="1" noChangeAspect="1"/>
          </p:cNvSpPr>
          <p:nvPr>
            <p:ph type="sldImg"/>
          </p:nvPr>
        </p:nvSpPr>
        <p:spPr>
          <a:xfrm>
            <a:off x="4038600" y="857250"/>
            <a:ext cx="4114800" cy="2314575"/>
          </a:xfrm>
          <a:prstGeom prst="rect">
            <a:avLst/>
          </a:prstGeom>
          <a:ln w="0">
            <a:noFill/>
          </a:ln>
        </p:spPr>
      </p:sp>
      <p:sp>
        <p:nvSpPr>
          <p:cNvPr id="194" name="PlaceHolder 2"/>
          <p:cNvSpPr>
            <a:spLocks noGrp="1"/>
          </p:cNvSpPr>
          <p:nvPr>
            <p:ph type="body"/>
          </p:nvPr>
        </p:nvSpPr>
        <p:spPr>
          <a:xfrm>
            <a:off x="1219320" y="3300480"/>
            <a:ext cx="9753120" cy="2700000"/>
          </a:xfrm>
          <a:prstGeom prst="rect">
            <a:avLst/>
          </a:prstGeom>
          <a:noFill/>
          <a:ln w="0">
            <a:noFill/>
          </a:ln>
        </p:spPr>
        <p:txBody>
          <a:bodyPr lIns="91440" tIns="45720" rIns="91440" bIns="45720" anchor="t">
            <a:noAutofit/>
          </a:bodyPr>
          <a:lstStyle/>
          <a:p>
            <a:pPr marL="216000" indent="-216000">
              <a:buNone/>
            </a:pPr>
            <a:endParaRPr lang="en-IN" sz="1800" b="0" u="none" strike="noStrike">
              <a:solidFill>
                <a:srgbClr val="000000"/>
              </a:solidFill>
              <a:uFillTx/>
              <a:latin typeface="Arial"/>
            </a:endParaRPr>
          </a:p>
        </p:txBody>
      </p:sp>
      <p:sp>
        <p:nvSpPr>
          <p:cNvPr id="195" name="PlaceHolder 3"/>
          <p:cNvSpPr>
            <a:spLocks noGrp="1"/>
          </p:cNvSpPr>
          <p:nvPr>
            <p:ph type="sldNum" idx="26"/>
          </p:nvPr>
        </p:nvSpPr>
        <p:spPr>
          <a:xfrm>
            <a:off x="6905520" y="6513480"/>
            <a:ext cx="5283000" cy="344160"/>
          </a:xfrm>
          <a:prstGeom prst="rect">
            <a:avLst/>
          </a:prstGeom>
          <a:noFill/>
          <a:ln w="0">
            <a:noFill/>
          </a:ln>
        </p:spPr>
        <p:txBody>
          <a:bodyPr lIns="91440" tIns="45720" rIns="91440" bIns="45720" anchor="b">
            <a:noAutofit/>
          </a:bodyPr>
          <a:lstStyle>
            <a:lvl1pPr indent="0" algn="r">
              <a:lnSpc>
                <a:spcPct val="100000"/>
              </a:lnSpc>
              <a:buNone/>
              <a:defRPr lang="en-IN" sz="1200" b="0" u="none" strike="noStrike">
                <a:solidFill>
                  <a:srgbClr val="000000"/>
                </a:solidFill>
                <a:uFillTx/>
                <a:latin typeface="Times New Roman"/>
              </a:defRPr>
            </a:lvl1pPr>
          </a:lstStyle>
          <a:p>
            <a:pPr indent="0" algn="r">
              <a:lnSpc>
                <a:spcPct val="100000"/>
              </a:lnSpc>
              <a:buNone/>
            </a:pPr>
            <a:fld id="{5F7CC8DF-12C4-4373-912D-FCEE8DD6F8C4}" type="slidenum">
              <a:rPr lang="en-IN" sz="1200" b="0" u="none" strike="noStrike">
                <a:solidFill>
                  <a:srgbClr val="000000"/>
                </a:solidFill>
                <a:uFillTx/>
                <a:latin typeface="Times New Roman"/>
              </a:rPr>
              <a:t>1</a:t>
            </a:fld>
            <a:endParaRPr lang="en-IN" sz="1200" b="0" u="none" strike="noStrike">
              <a:solidFill>
                <a:srgbClr val="000000"/>
              </a:solidFill>
              <a:uFillTx/>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16"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u="none" strike="noStrike">
              <a:solidFill>
                <a:schemeClr val="dk1"/>
              </a:solidFill>
              <a:uFillTx/>
              <a:latin typeface="Calibri"/>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3"/>
          </p:nvPr>
        </p:nvSpPr>
        <p:spPr/>
        <p:txBody>
          <a:bodyPr/>
          <a:lstStyle/>
          <a:p>
            <a:fld id="{800AFB65-A6E0-4400-8BD8-821F6E0A4A3F}" type="slidenum">
              <a:t>‹#›</a:t>
            </a:fld>
            <a:endParaRPr/>
          </a:p>
        </p:txBody>
      </p:sp>
      <p:sp>
        <p:nvSpPr>
          <p:cNvPr id="6" name="PlaceHolder 5"/>
          <p:cNvSpPr>
            <a:spLocks noGrp="1"/>
          </p:cNvSpPr>
          <p:nvPr>
            <p:ph type="dt" idx="2"/>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67"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6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u="none" strike="noStrike">
              <a:solidFill>
                <a:schemeClr val="dk1"/>
              </a:solidFill>
              <a:uFillTx/>
              <a:latin typeface="Calibri"/>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AF99B77F-8D45-4A1D-901C-BF576D99E7C2}"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Only">
    <p:spTree>
      <p:nvGrpSpPr>
        <p:cNvPr id="1" name=""/>
        <p:cNvGrpSpPr/>
        <p:nvPr/>
      </p:nvGrpSpPr>
      <p:grpSpPr>
        <a:xfrm>
          <a:off x="0" y="0"/>
          <a:ext cx="0" cy="0"/>
          <a:chOff x="0" y="0"/>
          <a:chExt cx="0" cy="0"/>
        </a:xfrm>
      </p:grpSpPr>
      <p:sp>
        <p:nvSpPr>
          <p:cNvPr id="69" name="PlaceHolder 1"/>
          <p:cNvSpPr>
            <a:spLocks noGrp="1"/>
          </p:cNvSpPr>
          <p:nvPr>
            <p:ph type="title"/>
          </p:nvPr>
        </p:nvSpPr>
        <p:spPr>
          <a:xfrm>
            <a:off x="755280" y="385560"/>
            <a:ext cx="10680840" cy="757800"/>
          </a:xfrm>
          <a:prstGeom prst="rect">
            <a:avLst/>
          </a:prstGeom>
          <a:noFill/>
          <a:ln w="0">
            <a:noFill/>
          </a:ln>
        </p:spPr>
        <p:txBody>
          <a:bodyPr lIns="0" tIns="0" rIns="0" bIns="0" anchor="ctr">
            <a:noAutofit/>
          </a:bodyPr>
          <a:lstStyle/>
          <a:p>
            <a:pPr indent="0">
              <a:buNone/>
            </a:pPr>
            <a:endParaRPr lang="en-US" sz="1800" b="0" u="none" strike="noStrike">
              <a:solidFill>
                <a:schemeClr val="dk1"/>
              </a:solidFill>
              <a:uFillTx/>
              <a:latin typeface="Calibri"/>
            </a:endParaRPr>
          </a:p>
        </p:txBody>
      </p:sp>
      <p:sp>
        <p:nvSpPr>
          <p:cNvPr id="7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1800" b="0" u="none" strike="noStrike">
              <a:solidFill>
                <a:schemeClr val="dk1"/>
              </a:solidFill>
              <a:uFillTx/>
              <a:latin typeface="Calibri"/>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2"/>
          </p:nvPr>
        </p:nvSpPr>
        <p:spPr/>
        <p:txBody>
          <a:bodyPr/>
          <a:lstStyle/>
          <a:p>
            <a:fld id="{D002DA56-F478-418B-B62E-52208D7E6F89}" type="slidenum">
              <a:t>‹#›</a:t>
            </a:fld>
            <a:endParaRPr/>
          </a:p>
        </p:txBody>
      </p:sp>
      <p:sp>
        <p:nvSpPr>
          <p:cNvPr id="6" name="PlaceHolder 5"/>
          <p:cNvSpPr>
            <a:spLocks noGrp="1"/>
          </p:cNvSpPr>
          <p:nvPr>
            <p:ph type="dt" idx="1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6"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2"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3"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4"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5"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6"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7"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8"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9"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0" name="PlaceHolder 1"/>
          <p:cNvSpPr>
            <a:spLocks noGrp="1"/>
          </p:cNvSpPr>
          <p:nvPr>
            <p:ph type="title"/>
          </p:nvPr>
        </p:nvSpPr>
        <p:spPr>
          <a:xfrm>
            <a:off x="3195720" y="2067480"/>
            <a:ext cx="5800320" cy="488160"/>
          </a:xfrm>
          <a:prstGeom prst="rect">
            <a:avLst/>
          </a:prstGeom>
          <a:noFill/>
          <a:ln w="0">
            <a:noFill/>
          </a:ln>
        </p:spPr>
        <p:txBody>
          <a:bodyPr lIns="0" tIns="0" rIns="0" bIns="0" anchor="t">
            <a:noAutofit/>
          </a:bodyPr>
          <a:lstStyle/>
          <a:p>
            <a:pPr indent="0">
              <a:buNone/>
            </a:pPr>
            <a:r>
              <a:rPr lang="en-US" sz="3200" b="0" u="none" strike="noStrike">
                <a:solidFill>
                  <a:schemeClr val="dk1"/>
                </a:solidFill>
                <a:uFillTx/>
                <a:latin typeface="Calibri"/>
              </a:rPr>
              <a:t>Click to edit the title text format</a:t>
            </a:r>
          </a:p>
        </p:txBody>
      </p:sp>
      <p:sp>
        <p:nvSpPr>
          <p:cNvPr id="11" name="PlaceHolder 2"/>
          <p:cNvSpPr>
            <a:spLocks noGrp="1"/>
          </p:cNvSpPr>
          <p:nvPr>
            <p:ph type="ftr" idx="1"/>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u="none" strike="noStrike">
                <a:solidFill>
                  <a:srgbClr val="000000"/>
                </a:solidFill>
                <a:uFillTx/>
                <a:latin typeface="Times New Roman"/>
              </a:defRPr>
            </a:lvl1pPr>
          </a:lstStyle>
          <a:p>
            <a:pPr indent="0" algn="ctr">
              <a:buNone/>
            </a:pPr>
            <a:r>
              <a:rPr lang="en-IN" sz="1400" b="0" u="none" strike="noStrike">
                <a:solidFill>
                  <a:srgbClr val="000000"/>
                </a:solidFill>
                <a:uFillTx/>
                <a:latin typeface="Times New Roman"/>
              </a:rPr>
              <a:t>&lt;footer&gt;</a:t>
            </a:r>
          </a:p>
        </p:txBody>
      </p:sp>
      <p:sp>
        <p:nvSpPr>
          <p:cNvPr id="12" name="PlaceHolder 3"/>
          <p:cNvSpPr>
            <a:spLocks noGrp="1"/>
          </p:cNvSpPr>
          <p:nvPr>
            <p:ph type="dt" idx="2"/>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u="none" strike="noStrike">
                <a:solidFill>
                  <a:schemeClr val="dk1">
                    <a:tint val="75000"/>
                  </a:schemeClr>
                </a:solidFill>
                <a:uFillTx/>
                <a:latin typeface="Calibri"/>
              </a:defRPr>
            </a:lvl1pPr>
          </a:lstStyle>
          <a:p>
            <a:pPr indent="0" defTabSz="914400">
              <a:lnSpc>
                <a:spcPct val="100000"/>
              </a:lnSpc>
              <a:buNone/>
            </a:pPr>
            <a:r>
              <a:rPr lang="en-US" sz="1800" b="0" u="none" strike="noStrike">
                <a:solidFill>
                  <a:schemeClr val="dk1">
                    <a:tint val="75000"/>
                  </a:schemeClr>
                </a:solidFill>
                <a:uFillTx/>
                <a:latin typeface="Calibri"/>
              </a:rPr>
              <a:t>&lt;date/time&gt;</a:t>
            </a:r>
            <a:endParaRPr lang="en-IN" sz="1800" b="0" u="none" strike="noStrike">
              <a:solidFill>
                <a:srgbClr val="000000"/>
              </a:solidFill>
              <a:uFillTx/>
              <a:latin typeface="Times New Roman"/>
            </a:endParaRPr>
          </a:p>
        </p:txBody>
      </p:sp>
      <p:sp>
        <p:nvSpPr>
          <p:cNvPr id="13" name="PlaceHolder 4"/>
          <p:cNvSpPr>
            <a:spLocks noGrp="1"/>
          </p:cNvSpPr>
          <p:nvPr>
            <p:ph type="sldNum" idx="3"/>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u="none" strike="noStrike" spc="11">
                <a:solidFill>
                  <a:srgbClr val="2D936B"/>
                </a:solidFill>
                <a:uFillTx/>
                <a:latin typeface="Trebuchet MS"/>
              </a:defRPr>
            </a:lvl1pPr>
          </a:lstStyle>
          <a:p>
            <a:pPr marL="38160" indent="0" defTabSz="914400">
              <a:lnSpc>
                <a:spcPct val="100000"/>
              </a:lnSpc>
              <a:spcBef>
                <a:spcPts val="54"/>
              </a:spcBef>
              <a:buNone/>
            </a:pPr>
            <a:fld id="{ADBEC8E7-0932-4E69-A18F-E7C0AA7EB300}" type="slidenum">
              <a:rPr lang="en-US" sz="1100" b="0" u="none" strike="noStrike" spc="11">
                <a:solidFill>
                  <a:srgbClr val="2D936B"/>
                </a:solidFill>
                <a:uFillTx/>
                <a:latin typeface="Trebuchet MS"/>
              </a:rPr>
              <a:t>‹#›</a:t>
            </a:fld>
            <a:endParaRPr lang="en-IN" sz="1100" b="0" u="none" strike="noStrike">
              <a:solidFill>
                <a:srgbClr val="000000"/>
              </a:solidFill>
              <a:uFillTx/>
              <a:latin typeface="Times New Roman"/>
            </a:endParaRPr>
          </a:p>
        </p:txBody>
      </p:sp>
      <p:sp>
        <p:nvSpPr>
          <p:cNvPr id="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u="none" strike="noStrike">
                <a:solidFill>
                  <a:schemeClr val="dk1"/>
                </a:solidFill>
                <a:uFillTx/>
                <a:latin typeface="Calibri"/>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chemeClr val="dk1"/>
                </a:solidFill>
                <a:uFillTx/>
                <a:latin typeface="Calibri"/>
              </a:rPr>
              <a:t>Second Outline Level</a:t>
            </a:r>
          </a:p>
          <a:p>
            <a:pPr marL="1296000" lvl="2" indent="-288000">
              <a:spcBef>
                <a:spcPts val="850"/>
              </a:spcBef>
              <a:buClr>
                <a:srgbClr val="000000"/>
              </a:buClr>
              <a:buSzPct val="45000"/>
              <a:buFont typeface="Wingdings" charset="2"/>
              <a:buChar char=""/>
            </a:pPr>
            <a:r>
              <a:rPr lang="en-US" sz="1800" b="0" u="none" strike="noStrike">
                <a:solidFill>
                  <a:schemeClr val="dk1"/>
                </a:solidFill>
                <a:uFillTx/>
                <a:latin typeface="Calibri"/>
              </a:rPr>
              <a:t>Third Outline Level</a:t>
            </a:r>
          </a:p>
          <a:p>
            <a:pPr marL="1728000" lvl="3" indent="-216000">
              <a:spcBef>
                <a:spcPts val="567"/>
              </a:spcBef>
              <a:buClr>
                <a:srgbClr val="000000"/>
              </a:buClr>
              <a:buSzPct val="75000"/>
              <a:buFont typeface="Symbol" charset="2"/>
              <a:buChar char=""/>
            </a:pPr>
            <a:r>
              <a:rPr lang="en-US" sz="1800" b="0" u="none" strike="noStrike">
                <a:solidFill>
                  <a:schemeClr val="dk1"/>
                </a:solidFill>
                <a:uFillTx/>
                <a:latin typeface="Calibri"/>
              </a:rPr>
              <a:t>Fourth Outline Level</a:t>
            </a:r>
          </a:p>
          <a:p>
            <a:pPr marL="2160000" lvl="4" indent="-216000">
              <a:spcBef>
                <a:spcPts val="283"/>
              </a:spcBef>
              <a:buClr>
                <a:srgbClr val="000000"/>
              </a:buClr>
              <a:buSzPct val="45000"/>
              <a:buFont typeface="Wingdings" charset="2"/>
              <a:buChar char=""/>
            </a:pPr>
            <a:r>
              <a:rPr lang="en-US" sz="2000" b="0" u="none" strike="noStrike">
                <a:solidFill>
                  <a:schemeClr val="dk1"/>
                </a:solidFill>
                <a:uFillTx/>
                <a:latin typeface="Calibri"/>
              </a:rPr>
              <a:t>Fifth Outline Level</a:t>
            </a:r>
          </a:p>
          <a:p>
            <a:pPr marL="2592000" lvl="5" indent="-216000">
              <a:spcBef>
                <a:spcPts val="283"/>
              </a:spcBef>
              <a:buClr>
                <a:srgbClr val="000000"/>
              </a:buClr>
              <a:buSzPct val="45000"/>
              <a:buFont typeface="Wingdings" charset="2"/>
              <a:buChar char=""/>
            </a:pPr>
            <a:r>
              <a:rPr lang="en-US" sz="2000" b="0" u="none" strike="noStrike">
                <a:solidFill>
                  <a:schemeClr val="dk1"/>
                </a:solidFill>
                <a:uFillTx/>
                <a:latin typeface="Calibri"/>
              </a:rPr>
              <a:t>Sixth Outline Level</a:t>
            </a:r>
          </a:p>
          <a:p>
            <a:pPr marL="3024000" lvl="6" indent="-216000">
              <a:spcBef>
                <a:spcPts val="283"/>
              </a:spcBef>
              <a:buClr>
                <a:srgbClr val="000000"/>
              </a:buClr>
              <a:buSzPct val="45000"/>
              <a:buFont typeface="Wingdings" charset="2"/>
              <a:buChar char=""/>
            </a:pPr>
            <a:r>
              <a:rPr lang="en-US" sz="2000" b="0" u="none" strike="noStrike">
                <a:solidFill>
                  <a:schemeClr val="dk1"/>
                </a:solidFill>
                <a:uFillTx/>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bg object 16"/>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53" name="bg object 17"/>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54" name="bg object 18"/>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55" name="bg object 19"/>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56" name="bg object 20"/>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57" name="bg object 21"/>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58" name="bg object 22"/>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59" name="bg object 23"/>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60" name="bg object 24"/>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61" name="bg object 25"/>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62" name="PlaceHolder 1"/>
          <p:cNvSpPr>
            <a:spLocks noGrp="1"/>
          </p:cNvSpPr>
          <p:nvPr>
            <p:ph type="title"/>
          </p:nvPr>
        </p:nvSpPr>
        <p:spPr>
          <a:xfrm>
            <a:off x="755280" y="385560"/>
            <a:ext cx="10680840" cy="757800"/>
          </a:xfrm>
          <a:prstGeom prst="rect">
            <a:avLst/>
          </a:prstGeom>
          <a:noFill/>
          <a:ln w="0">
            <a:noFill/>
          </a:ln>
        </p:spPr>
        <p:txBody>
          <a:bodyPr lIns="0" tIns="0" rIns="0" bIns="0" anchor="t">
            <a:noAutofit/>
          </a:bodyPr>
          <a:lstStyle/>
          <a:p>
            <a:pPr indent="0">
              <a:buNone/>
            </a:pPr>
            <a:r>
              <a:rPr lang="en-US" sz="4800" b="0" u="none" strike="noStrike">
                <a:solidFill>
                  <a:schemeClr val="dk1"/>
                </a:solidFill>
                <a:uFillTx/>
                <a:latin typeface="Calibri"/>
              </a:rPr>
              <a:t>Click to edit the title text format</a:t>
            </a:r>
          </a:p>
        </p:txBody>
      </p:sp>
      <p:sp>
        <p:nvSpPr>
          <p:cNvPr id="63" name="PlaceHolder 2"/>
          <p:cNvSpPr>
            <a:spLocks noGrp="1"/>
          </p:cNvSpPr>
          <p:nvPr>
            <p:ph type="ftr" idx="10"/>
          </p:nvPr>
        </p:nvSpPr>
        <p:spPr>
          <a:xfrm>
            <a:off x="4145400" y="6378120"/>
            <a:ext cx="3900960" cy="342720"/>
          </a:xfrm>
          <a:prstGeom prst="rect">
            <a:avLst/>
          </a:prstGeom>
          <a:noFill/>
          <a:ln w="0">
            <a:noFill/>
          </a:ln>
        </p:spPr>
        <p:txBody>
          <a:bodyPr lIns="0" tIns="0" rIns="0" bIns="0" anchor="t">
            <a:noAutofit/>
          </a:bodyPr>
          <a:lstStyle>
            <a:lvl1pPr indent="0" algn="ctr">
              <a:buNone/>
              <a:defRPr lang="en-IN" sz="1400" b="0" u="none" strike="noStrike">
                <a:solidFill>
                  <a:srgbClr val="000000"/>
                </a:solidFill>
                <a:uFillTx/>
                <a:latin typeface="Times New Roman"/>
              </a:defRPr>
            </a:lvl1pPr>
          </a:lstStyle>
          <a:p>
            <a:pPr indent="0" algn="ctr">
              <a:buNone/>
            </a:pPr>
            <a:r>
              <a:rPr lang="en-IN" sz="1400" b="0" u="none" strike="noStrike">
                <a:solidFill>
                  <a:srgbClr val="000000"/>
                </a:solidFill>
                <a:uFillTx/>
                <a:latin typeface="Times New Roman"/>
              </a:rPr>
              <a:t>&lt;footer&gt;</a:t>
            </a:r>
          </a:p>
        </p:txBody>
      </p:sp>
      <p:sp>
        <p:nvSpPr>
          <p:cNvPr id="64" name="PlaceHolder 3"/>
          <p:cNvSpPr>
            <a:spLocks noGrp="1"/>
          </p:cNvSpPr>
          <p:nvPr>
            <p:ph type="dt" idx="11"/>
          </p:nvPr>
        </p:nvSpPr>
        <p:spPr>
          <a:xfrm>
            <a:off x="609480" y="6378120"/>
            <a:ext cx="2803680" cy="342720"/>
          </a:xfrm>
          <a:prstGeom prst="rect">
            <a:avLst/>
          </a:prstGeom>
          <a:noFill/>
          <a:ln w="0">
            <a:noFill/>
          </a:ln>
        </p:spPr>
        <p:txBody>
          <a:bodyPr lIns="0" tIns="0" rIns="0" bIns="0" anchor="t">
            <a:noAutofit/>
          </a:bodyPr>
          <a:lstStyle>
            <a:lvl1pPr indent="0" defTabSz="914400">
              <a:lnSpc>
                <a:spcPct val="100000"/>
              </a:lnSpc>
              <a:buNone/>
              <a:defRPr lang="en-US" sz="1800" b="0" u="none" strike="noStrike">
                <a:solidFill>
                  <a:schemeClr val="dk1">
                    <a:tint val="75000"/>
                  </a:schemeClr>
                </a:solidFill>
                <a:uFillTx/>
                <a:latin typeface="Calibri"/>
              </a:defRPr>
            </a:lvl1pPr>
          </a:lstStyle>
          <a:p>
            <a:pPr indent="0" defTabSz="914400">
              <a:lnSpc>
                <a:spcPct val="100000"/>
              </a:lnSpc>
              <a:buNone/>
            </a:pPr>
            <a:r>
              <a:rPr lang="en-US" sz="1800" b="0" u="none" strike="noStrike">
                <a:solidFill>
                  <a:schemeClr val="dk1">
                    <a:tint val="75000"/>
                  </a:schemeClr>
                </a:solidFill>
                <a:uFillTx/>
                <a:latin typeface="Calibri"/>
              </a:rPr>
              <a:t>&lt;date/time&gt;</a:t>
            </a:r>
            <a:endParaRPr lang="en-IN" sz="1800" b="0" u="none" strike="noStrike">
              <a:solidFill>
                <a:srgbClr val="000000"/>
              </a:solidFill>
              <a:uFillTx/>
              <a:latin typeface="Times New Roman"/>
            </a:endParaRPr>
          </a:p>
        </p:txBody>
      </p:sp>
      <p:sp>
        <p:nvSpPr>
          <p:cNvPr id="65" name="PlaceHolder 4"/>
          <p:cNvSpPr>
            <a:spLocks noGrp="1"/>
          </p:cNvSpPr>
          <p:nvPr>
            <p:ph type="sldNum" idx="12"/>
          </p:nvPr>
        </p:nvSpPr>
        <p:spPr>
          <a:xfrm>
            <a:off x="11353320" y="6473160"/>
            <a:ext cx="150840" cy="191520"/>
          </a:xfrm>
          <a:prstGeom prst="rect">
            <a:avLst/>
          </a:prstGeom>
          <a:noFill/>
          <a:ln w="0">
            <a:noFill/>
          </a:ln>
        </p:spPr>
        <p:txBody>
          <a:bodyPr lIns="0" tIns="0" rIns="0" bIns="0" anchor="t">
            <a:noAutofit/>
          </a:bodyPr>
          <a:lstStyle>
            <a:lvl1pPr marL="38160" indent="0" defTabSz="914400">
              <a:lnSpc>
                <a:spcPct val="100000"/>
              </a:lnSpc>
              <a:spcBef>
                <a:spcPts val="54"/>
              </a:spcBef>
              <a:buNone/>
              <a:defRPr lang="en-US" sz="1100" b="0" u="none" strike="noStrike" spc="11">
                <a:solidFill>
                  <a:srgbClr val="2D936B"/>
                </a:solidFill>
                <a:uFillTx/>
                <a:latin typeface="Trebuchet MS"/>
              </a:defRPr>
            </a:lvl1pPr>
          </a:lstStyle>
          <a:p>
            <a:pPr marL="38160" indent="0" defTabSz="914400">
              <a:lnSpc>
                <a:spcPct val="100000"/>
              </a:lnSpc>
              <a:spcBef>
                <a:spcPts val="54"/>
              </a:spcBef>
              <a:buNone/>
            </a:pPr>
            <a:fld id="{2C26AA9F-235E-456E-92BF-B0508EECD99D}" type="slidenum">
              <a:rPr lang="en-US" sz="1100" b="0" u="none" strike="noStrike" spc="11">
                <a:solidFill>
                  <a:srgbClr val="2D936B"/>
                </a:solidFill>
                <a:uFillTx/>
                <a:latin typeface="Trebuchet MS"/>
              </a:rPr>
              <a:t>‹#›</a:t>
            </a:fld>
            <a:endParaRPr lang="en-IN" sz="1100" b="0" u="none" strike="noStrike">
              <a:solidFill>
                <a:srgbClr val="000000"/>
              </a:solidFill>
              <a:uFillTx/>
              <a:latin typeface="Times New Roman"/>
            </a:endParaRPr>
          </a:p>
        </p:txBody>
      </p:sp>
      <p:sp>
        <p:nvSpPr>
          <p:cNvPr id="66"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u="none" strike="noStrike">
                <a:solidFill>
                  <a:schemeClr val="dk1"/>
                </a:solidFill>
                <a:uFillTx/>
                <a:latin typeface="Calibri"/>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chemeClr val="dk1"/>
                </a:solidFill>
                <a:uFillTx/>
                <a:latin typeface="Calibri"/>
              </a:rPr>
              <a:t>Second Outline Level</a:t>
            </a:r>
          </a:p>
          <a:p>
            <a:pPr marL="1296000" lvl="2" indent="-288000">
              <a:spcBef>
                <a:spcPts val="850"/>
              </a:spcBef>
              <a:buClr>
                <a:srgbClr val="000000"/>
              </a:buClr>
              <a:buSzPct val="45000"/>
              <a:buFont typeface="Wingdings" charset="2"/>
              <a:buChar char=""/>
            </a:pPr>
            <a:r>
              <a:rPr lang="en-US" sz="1800" b="0" u="none" strike="noStrike">
                <a:solidFill>
                  <a:schemeClr val="dk1"/>
                </a:solidFill>
                <a:uFillTx/>
                <a:latin typeface="Calibri"/>
              </a:rPr>
              <a:t>Third Outline Level</a:t>
            </a:r>
          </a:p>
          <a:p>
            <a:pPr marL="1728000" lvl="3" indent="-216000">
              <a:spcBef>
                <a:spcPts val="567"/>
              </a:spcBef>
              <a:buClr>
                <a:srgbClr val="000000"/>
              </a:buClr>
              <a:buSzPct val="75000"/>
              <a:buFont typeface="Symbol" charset="2"/>
              <a:buChar char=""/>
            </a:pPr>
            <a:r>
              <a:rPr lang="en-US" sz="1800" b="0" u="none" strike="noStrike">
                <a:solidFill>
                  <a:schemeClr val="dk1"/>
                </a:solidFill>
                <a:uFillTx/>
                <a:latin typeface="Calibri"/>
              </a:rPr>
              <a:t>Fourth Outline Level</a:t>
            </a:r>
          </a:p>
          <a:p>
            <a:pPr marL="2160000" lvl="4" indent="-216000">
              <a:spcBef>
                <a:spcPts val="283"/>
              </a:spcBef>
              <a:buClr>
                <a:srgbClr val="000000"/>
              </a:buClr>
              <a:buSzPct val="45000"/>
              <a:buFont typeface="Wingdings" charset="2"/>
              <a:buChar char=""/>
            </a:pPr>
            <a:r>
              <a:rPr lang="en-US" sz="2000" b="0" u="none" strike="noStrike">
                <a:solidFill>
                  <a:schemeClr val="dk1"/>
                </a:solidFill>
                <a:uFillTx/>
                <a:latin typeface="Calibri"/>
              </a:rPr>
              <a:t>Fifth Outline Level</a:t>
            </a:r>
          </a:p>
          <a:p>
            <a:pPr marL="2592000" lvl="5" indent="-216000">
              <a:spcBef>
                <a:spcPts val="283"/>
              </a:spcBef>
              <a:buClr>
                <a:srgbClr val="000000"/>
              </a:buClr>
              <a:buSzPct val="45000"/>
              <a:buFont typeface="Wingdings" charset="2"/>
              <a:buChar char=""/>
            </a:pPr>
            <a:r>
              <a:rPr lang="en-US" sz="2000" b="0" u="none" strike="noStrike">
                <a:solidFill>
                  <a:schemeClr val="dk1"/>
                </a:solidFill>
                <a:uFillTx/>
                <a:latin typeface="Calibri"/>
              </a:rPr>
              <a:t>Sixth Outline Level</a:t>
            </a:r>
          </a:p>
          <a:p>
            <a:pPr marL="3024000" lvl="6" indent="-216000">
              <a:spcBef>
                <a:spcPts val="283"/>
              </a:spcBef>
              <a:buClr>
                <a:srgbClr val="000000"/>
              </a:buClr>
              <a:buSzPct val="45000"/>
              <a:buFont typeface="Wingdings" charset="2"/>
              <a:buChar char=""/>
            </a:pPr>
            <a:r>
              <a:rPr lang="en-US" sz="2000" b="0" u="none" strike="noStrike">
                <a:solidFill>
                  <a:schemeClr val="dk1"/>
                </a:solidFill>
                <a:uFillTx/>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 name="object 2"/>
          <p:cNvGrpSpPr/>
          <p:nvPr/>
        </p:nvGrpSpPr>
        <p:grpSpPr>
          <a:xfrm>
            <a:off x="876240" y="990720"/>
            <a:ext cx="1742760" cy="1333080"/>
            <a:chOff x="876240" y="990720"/>
            <a:chExt cx="1742760" cy="1333080"/>
          </a:xfrm>
        </p:grpSpPr>
        <p:sp>
          <p:nvSpPr>
            <p:cNvPr id="93" name="object 3"/>
            <p:cNvSpPr/>
            <p:nvPr/>
          </p:nvSpPr>
          <p:spPr>
            <a:xfrm>
              <a:off x="876240" y="1266840"/>
              <a:ext cx="1228320" cy="1056960"/>
            </a:xfrm>
            <a:custGeom>
              <a:avLst/>
              <a:gdLst>
                <a:gd name="textAreaLeft" fmla="*/ 0 w 1228320"/>
                <a:gd name="textAreaRight" fmla="*/ 1228680 w 1228320"/>
                <a:gd name="textAreaTop" fmla="*/ 0 h 1056960"/>
                <a:gd name="textAreaBottom" fmla="*/ 1057320 h 1056960"/>
              </a:gdLst>
              <a:ahLst/>
              <a:cxnLst/>
              <a:rect l="textAreaLeft" t="textAreaTop" r="textAreaRight" b="textAreaBottom"/>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94" name="object 4"/>
            <p:cNvSpPr/>
            <p:nvPr/>
          </p:nvSpPr>
          <p:spPr>
            <a:xfrm>
              <a:off x="1971720" y="990720"/>
              <a:ext cx="647280" cy="561600"/>
            </a:xfrm>
            <a:custGeom>
              <a:avLst/>
              <a:gdLst>
                <a:gd name="textAreaLeft" fmla="*/ 0 w 647280"/>
                <a:gd name="textAreaRight" fmla="*/ 647640 w 647280"/>
                <a:gd name="textAreaTop" fmla="*/ 0 h 561600"/>
                <a:gd name="textAreaBottom" fmla="*/ 561960 h 561600"/>
              </a:gdLst>
              <a:ahLst/>
              <a:cxnLst/>
              <a:rect l="textAreaLeft" t="textAreaTop" r="textAreaRight" b="textAreaBottom"/>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grpSp>
      <p:sp>
        <p:nvSpPr>
          <p:cNvPr id="95" name="object 5"/>
          <p:cNvSpPr/>
          <p:nvPr/>
        </p:nvSpPr>
        <p:spPr>
          <a:xfrm>
            <a:off x="3753000" y="1190520"/>
            <a:ext cx="1666440" cy="1437840"/>
          </a:xfrm>
          <a:custGeom>
            <a:avLst/>
            <a:gdLst>
              <a:gd name="textAreaLeft" fmla="*/ 0 w 1666440"/>
              <a:gd name="textAreaRight" fmla="*/ 1666800 w 1666440"/>
              <a:gd name="textAreaTop" fmla="*/ 0 h 1437840"/>
              <a:gd name="textAreaBottom" fmla="*/ 1438200 h 1437840"/>
            </a:gdLst>
            <a:ahLst/>
            <a:cxnLst/>
            <a:rect l="textAreaLeft" t="textAreaTop" r="textAreaRight" b="textAreaBottom"/>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96" name="object 6"/>
          <p:cNvSpPr/>
          <p:nvPr/>
        </p:nvSpPr>
        <p:spPr>
          <a:xfrm>
            <a:off x="3800520" y="5229360"/>
            <a:ext cx="723600" cy="618840"/>
          </a:xfrm>
          <a:custGeom>
            <a:avLst/>
            <a:gdLst>
              <a:gd name="textAreaLeft" fmla="*/ 0 w 723600"/>
              <a:gd name="textAreaRight" fmla="*/ 723960 w 723600"/>
              <a:gd name="textAreaTop" fmla="*/ 0 h 618840"/>
              <a:gd name="textAreaBottom" fmla="*/ 619200 h 618840"/>
            </a:gdLst>
            <a:ahLst/>
            <a:cxnLst/>
            <a:rect l="textAreaLeft" t="textAreaTop" r="textAreaRight" b="textAreaBottom"/>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97" name="PlaceHolder 1"/>
          <p:cNvSpPr>
            <a:spLocks noGrp="1"/>
          </p:cNvSpPr>
          <p:nvPr>
            <p:ph type="title"/>
          </p:nvPr>
        </p:nvSpPr>
        <p:spPr>
          <a:xfrm>
            <a:off x="1523880" y="19800"/>
            <a:ext cx="7629120" cy="1001880"/>
          </a:xfrm>
          <a:prstGeom prst="rect">
            <a:avLst/>
          </a:prstGeom>
          <a:noFill/>
          <a:ln w="0">
            <a:noFill/>
          </a:ln>
        </p:spPr>
        <p:txBody>
          <a:bodyPr lIns="0" tIns="16560" rIns="0" bIns="0" anchor="t">
            <a:noAutofit/>
          </a:bodyPr>
          <a:lstStyle/>
          <a:p>
            <a:pPr marL="3213720" indent="0">
              <a:lnSpc>
                <a:spcPct val="100000"/>
              </a:lnSpc>
              <a:spcBef>
                <a:spcPts val="130"/>
              </a:spcBef>
              <a:buNone/>
            </a:pPr>
            <a:r>
              <a:rPr sz="3200" dirty="0"/>
              <a:t/>
            </a:r>
            <a:br>
              <a:rPr sz="3200" dirty="0"/>
            </a:br>
            <a:endParaRPr lang="en-US" sz="3200" b="0" u="none" strike="noStrike" dirty="0">
              <a:solidFill>
                <a:schemeClr val="dk1"/>
              </a:solidFill>
              <a:uFillTx/>
              <a:latin typeface="Calibri"/>
            </a:endParaRPr>
          </a:p>
        </p:txBody>
      </p:sp>
      <p:pic>
        <p:nvPicPr>
          <p:cNvPr id="98" name="object 9"/>
          <p:cNvPicPr/>
          <p:nvPr/>
        </p:nvPicPr>
        <p:blipFill>
          <a:blip r:embed="rId3"/>
          <a:stretch/>
        </p:blipFill>
        <p:spPr>
          <a:xfrm>
            <a:off x="676440" y="6467400"/>
            <a:ext cx="2142720" cy="199800"/>
          </a:xfrm>
          <a:prstGeom prst="rect">
            <a:avLst/>
          </a:prstGeom>
          <a:noFill/>
          <a:ln w="0">
            <a:noFill/>
          </a:ln>
        </p:spPr>
      </p:pic>
      <p:sp>
        <p:nvSpPr>
          <p:cNvPr id="99" name="PlaceHolder 2"/>
          <p:cNvSpPr>
            <a:spLocks noGrp="1"/>
          </p:cNvSpPr>
          <p:nvPr>
            <p:ph type="sldNum" idx="19"/>
          </p:nvPr>
        </p:nvSpPr>
        <p:spPr>
          <a:xfrm>
            <a:off x="11353320" y="6473160"/>
            <a:ext cx="150840" cy="1918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u="none" strike="noStrike" spc="11">
                <a:solidFill>
                  <a:srgbClr val="2D936B"/>
                </a:solidFill>
                <a:uFillTx/>
                <a:latin typeface="Trebuchet MS"/>
              </a:defRPr>
            </a:lvl1pPr>
          </a:lstStyle>
          <a:p>
            <a:pPr marL="38160" indent="0" defTabSz="914400">
              <a:lnSpc>
                <a:spcPct val="100000"/>
              </a:lnSpc>
              <a:spcBef>
                <a:spcPts val="54"/>
              </a:spcBef>
              <a:buNone/>
            </a:pPr>
            <a:fld id="{7DFBB6D1-E44D-4DAE-AF5D-5F2B14CADE7C}" type="slidenum">
              <a:rPr lang="en-US" sz="1100" b="0" u="none" strike="noStrike" spc="11">
                <a:solidFill>
                  <a:srgbClr val="2D936B"/>
                </a:solidFill>
                <a:uFillTx/>
                <a:latin typeface="Trebuchet MS"/>
              </a:rPr>
              <a:t>1</a:t>
            </a:fld>
            <a:endParaRPr lang="en-IN" sz="1100" b="0" u="none" strike="noStrike">
              <a:solidFill>
                <a:srgbClr val="000000"/>
              </a:solidFill>
              <a:uFillTx/>
              <a:latin typeface="Times New Roman"/>
            </a:endParaRPr>
          </a:p>
        </p:txBody>
      </p:sp>
      <p:sp>
        <p:nvSpPr>
          <p:cNvPr id="100" name="TextBox 13"/>
          <p:cNvSpPr/>
          <p:nvPr/>
        </p:nvSpPr>
        <p:spPr>
          <a:xfrm>
            <a:off x="1127448" y="1909440"/>
            <a:ext cx="10225136" cy="2308324"/>
          </a:xfrm>
          <a:prstGeom prst="rect">
            <a:avLst/>
          </a:prstGeom>
          <a:noFill/>
          <a:ln w="0">
            <a:noFill/>
          </a:ln>
        </p:spPr>
        <p:style>
          <a:lnRef idx="0">
            <a:scrgbClr r="0" g="0" b="0"/>
          </a:lnRef>
          <a:fillRef idx="0">
            <a:scrgbClr r="0" g="0" b="0"/>
          </a:fillRef>
          <a:effectRef idx="0">
            <a:scrgbClr r="0" g="0" b="0"/>
          </a:effectRef>
          <a:fontRef idx="minor"/>
        </p:style>
        <p:txBody>
          <a:bodyPr wrap="square" anchor="t">
            <a:spAutoFit/>
          </a:bodyPr>
          <a:lstStyle/>
          <a:p>
            <a:pPr defTabSz="914400">
              <a:lnSpc>
                <a:spcPct val="100000"/>
              </a:lnSpc>
            </a:pPr>
            <a:r>
              <a:rPr lang="en-US" sz="2400" b="0" u="none" strike="noStrike" dirty="0">
                <a:solidFill>
                  <a:schemeClr val="dk1"/>
                </a:solidFill>
                <a:uFillTx/>
                <a:latin typeface="Calibri"/>
              </a:rPr>
              <a:t>STUDENT </a:t>
            </a:r>
            <a:r>
              <a:rPr lang="en-US" sz="2400" b="0" u="none" strike="noStrike" dirty="0" smtClean="0">
                <a:solidFill>
                  <a:schemeClr val="dk1"/>
                </a:solidFill>
                <a:uFillTx/>
                <a:latin typeface="Calibri"/>
              </a:rPr>
              <a:t>NAME:HARIHARAN E.P.</a:t>
            </a:r>
            <a:endParaRPr lang="en-IN" sz="2400" b="0" u="none" strike="noStrike" dirty="0">
              <a:solidFill>
                <a:srgbClr val="000000"/>
              </a:solidFill>
              <a:uFillTx/>
              <a:latin typeface="Arial"/>
            </a:endParaRPr>
          </a:p>
          <a:p>
            <a:pPr defTabSz="914400">
              <a:lnSpc>
                <a:spcPct val="100000"/>
              </a:lnSpc>
            </a:pPr>
            <a:r>
              <a:rPr lang="en-US" sz="2400" b="0" u="none" strike="noStrike" dirty="0">
                <a:solidFill>
                  <a:schemeClr val="dk1"/>
                </a:solidFill>
                <a:uFillTx/>
                <a:latin typeface="Calibri"/>
              </a:rPr>
              <a:t>REGISTER NO </a:t>
            </a:r>
            <a:r>
              <a:rPr lang="en-US" sz="2400" b="0" u="none" strike="noStrike" dirty="0" smtClean="0">
                <a:solidFill>
                  <a:schemeClr val="dk1"/>
                </a:solidFill>
                <a:uFillTx/>
                <a:latin typeface="Calibri"/>
              </a:rPr>
              <a:t>AND NMID:212403706,6436@velsrscollege.com</a:t>
            </a:r>
            <a:endParaRPr lang="en-IN" sz="2400" b="0" u="none" strike="noStrike" dirty="0">
              <a:solidFill>
                <a:srgbClr val="000000"/>
              </a:solidFill>
              <a:uFillTx/>
              <a:latin typeface="Arial"/>
            </a:endParaRPr>
          </a:p>
          <a:p>
            <a:pPr defTabSz="914400">
              <a:lnSpc>
                <a:spcPct val="100000"/>
              </a:lnSpc>
            </a:pPr>
            <a:r>
              <a:rPr lang="en-US" sz="2400" b="0" u="none" strike="noStrike" dirty="0">
                <a:solidFill>
                  <a:schemeClr val="dk1"/>
                </a:solidFill>
                <a:uFillTx/>
                <a:latin typeface="Calibri"/>
              </a:rPr>
              <a:t>DEPARTMENT:BCA </a:t>
            </a:r>
            <a:endParaRPr lang="en-IN" sz="2400" b="0" u="none" strike="noStrike" dirty="0">
              <a:solidFill>
                <a:srgbClr val="000000"/>
              </a:solidFill>
              <a:uFillTx/>
              <a:latin typeface="Arial"/>
            </a:endParaRPr>
          </a:p>
          <a:p>
            <a:pPr defTabSz="914400">
              <a:lnSpc>
                <a:spcPct val="100000"/>
              </a:lnSpc>
            </a:pPr>
            <a:r>
              <a:rPr lang="en-US" sz="2400" b="0" u="none" strike="noStrike" dirty="0">
                <a:solidFill>
                  <a:schemeClr val="dk1"/>
                </a:solidFill>
                <a:uFillTx/>
                <a:latin typeface="Calibri"/>
              </a:rPr>
              <a:t>COLLEGE: COLLEGE/ </a:t>
            </a:r>
            <a:r>
              <a:rPr lang="en-US" sz="2400" b="0" u="none" strike="noStrike" dirty="0" err="1">
                <a:solidFill>
                  <a:schemeClr val="dk1"/>
                </a:solidFill>
                <a:uFillTx/>
                <a:latin typeface="Calibri"/>
              </a:rPr>
              <a:t>UNIVERSITY:Vel</a:t>
            </a:r>
            <a:r>
              <a:rPr lang="en-US" sz="2400" b="0" u="none" strike="noStrike" dirty="0">
                <a:solidFill>
                  <a:schemeClr val="dk1"/>
                </a:solidFill>
                <a:uFillTx/>
                <a:latin typeface="Calibri"/>
              </a:rPr>
              <a:t> Tech </a:t>
            </a:r>
            <a:r>
              <a:rPr lang="en-US" sz="2400" b="0" u="none" strike="noStrike" dirty="0" err="1">
                <a:solidFill>
                  <a:schemeClr val="dk1"/>
                </a:solidFill>
                <a:uFillTx/>
                <a:latin typeface="Calibri"/>
              </a:rPr>
              <a:t>ranga</a:t>
            </a:r>
            <a:r>
              <a:rPr lang="en-US" sz="2400" b="0" u="none" strike="noStrike" dirty="0">
                <a:solidFill>
                  <a:schemeClr val="dk1"/>
                </a:solidFill>
                <a:uFillTx/>
                <a:latin typeface="Calibri"/>
              </a:rPr>
              <a:t> </a:t>
            </a:r>
            <a:r>
              <a:rPr lang="en-US" sz="2400" b="0" u="none" strike="noStrike" dirty="0" err="1">
                <a:solidFill>
                  <a:schemeClr val="dk1"/>
                </a:solidFill>
                <a:uFillTx/>
                <a:latin typeface="Calibri"/>
              </a:rPr>
              <a:t>sanku</a:t>
            </a:r>
            <a:r>
              <a:rPr lang="en-US" sz="2400" b="0" u="none" strike="noStrike" dirty="0">
                <a:solidFill>
                  <a:schemeClr val="dk1"/>
                </a:solidFill>
                <a:uFillTx/>
                <a:latin typeface="Calibri"/>
              </a:rPr>
              <a:t> arts college Madras University</a:t>
            </a:r>
            <a:endParaRPr lang="en-IN" sz="2400" b="0" u="none" strike="noStrike" dirty="0">
              <a:solidFill>
                <a:srgbClr val="000000"/>
              </a:solidFill>
              <a:uFillTx/>
              <a:latin typeface="Arial"/>
            </a:endParaRPr>
          </a:p>
          <a:p>
            <a:pPr defTabSz="914400">
              <a:lnSpc>
                <a:spcPct val="100000"/>
              </a:lnSpc>
            </a:pPr>
            <a:r>
              <a:rPr lang="en-US" sz="2400" b="0" u="none" strike="noStrike" dirty="0">
                <a:solidFill>
                  <a:schemeClr val="dk1"/>
                </a:solidFill>
                <a:uFillTx/>
                <a:latin typeface="Calibri"/>
              </a:rPr>
              <a:t>           </a:t>
            </a:r>
            <a:endParaRPr lang="en-IN" sz="2400" b="0" u="none" strike="noStrike" dirty="0">
              <a:solidFill>
                <a:srgbClr val="000000"/>
              </a:solidFill>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767408" y="260648"/>
            <a:ext cx="10813328" cy="5851752"/>
          </a:xfrm>
          <a:prstGeom prst="rect">
            <a:avLst/>
          </a:prstGeom>
          <a:noFill/>
          <a:ln w="0">
            <a:noFill/>
          </a:ln>
        </p:spPr>
        <p:txBody>
          <a:bodyPr lIns="0" tIns="0" rIns="0" bIns="0" anchor="t">
            <a:noAutofit/>
          </a:bodyPr>
          <a:lstStyle/>
          <a:p>
            <a:r>
              <a:rPr lang="en-IN" sz="4000" b="1" u="none" strike="noStrike" dirty="0">
                <a:solidFill>
                  <a:schemeClr val="dk1"/>
                </a:solidFill>
                <a:uFillTx/>
                <a:latin typeface="Trebuchet MS"/>
              </a:rPr>
              <a:t>FEATURES AND FUNCTIONALITY</a:t>
            </a:r>
            <a:r>
              <a:rPr sz="1000" dirty="0"/>
              <a:t/>
            </a:r>
            <a:br>
              <a:rPr sz="1000" dirty="0"/>
            </a:br>
            <a:r>
              <a:rPr lang="en-IN" sz="1000" b="1" u="none" strike="noStrike" dirty="0">
                <a:solidFill>
                  <a:schemeClr val="dk1"/>
                </a:solidFill>
                <a:uFillTx/>
                <a:latin typeface="Trebuchet MS"/>
              </a:rPr>
              <a:t>  </a:t>
            </a:r>
            <a:r>
              <a:rPr sz="1000" dirty="0"/>
              <a:t/>
            </a:r>
            <a:br>
              <a:rPr sz="1000" dirty="0"/>
            </a:br>
            <a:r>
              <a:rPr lang="en-US" sz="3200" b="1" dirty="0" smtClean="0"/>
              <a:t>Customer Features</a:t>
            </a:r>
            <a:br>
              <a:rPr lang="en-US" sz="3200" b="1" dirty="0" smtClean="0"/>
            </a:br>
            <a:r>
              <a:rPr lang="en-US" sz="3200" b="1" dirty="0" smtClean="0"/>
              <a:t>User Login/Signup</a:t>
            </a:r>
            <a:r>
              <a:rPr lang="en-US" sz="3200" dirty="0" smtClean="0"/>
              <a:t> – Secure portal for customers to access personalized services.</a:t>
            </a:r>
            <a:br>
              <a:rPr lang="en-US" sz="3200" dirty="0" smtClean="0"/>
            </a:br>
            <a:r>
              <a:rPr lang="en-US" sz="3200" b="1" dirty="0" smtClean="0"/>
              <a:t>Browse Menu</a:t>
            </a:r>
            <a:r>
              <a:rPr lang="en-US" sz="3200" dirty="0" smtClean="0"/>
              <a:t> – View coffee and food items with images, descriptions, and prices.</a:t>
            </a:r>
            <a:br>
              <a:rPr lang="en-US" sz="3200" dirty="0" smtClean="0"/>
            </a:br>
            <a:r>
              <a:rPr lang="en-US" sz="3200" b="1" dirty="0" smtClean="0"/>
              <a:t>Place Orders</a:t>
            </a:r>
            <a:r>
              <a:rPr lang="en-US" sz="3200" dirty="0" smtClean="0"/>
              <a:t> – Convenient online ordering system.</a:t>
            </a:r>
            <a:br>
              <a:rPr lang="en-US" sz="3200" dirty="0" smtClean="0"/>
            </a:br>
            <a:r>
              <a:rPr lang="en-US" sz="3200" b="1" dirty="0" smtClean="0"/>
              <a:t>Feedback System</a:t>
            </a:r>
            <a:r>
              <a:rPr lang="en-US" sz="3200" dirty="0" smtClean="0"/>
              <a:t> – Submit reviews and suggestions directly through the website.</a:t>
            </a:r>
            <a:br>
              <a:rPr lang="en-US" sz="3200" dirty="0" smtClean="0"/>
            </a:br>
            <a:r>
              <a:rPr lang="en-US" sz="3200" b="1" dirty="0" smtClean="0"/>
              <a:t>Responsive Design</a:t>
            </a:r>
            <a:r>
              <a:rPr lang="en-US" sz="3200" dirty="0" smtClean="0"/>
              <a:t> – Accessible on desktop, tablet, and mobile devices.</a:t>
            </a:r>
            <a:br>
              <a:rPr lang="en-US" sz="3200" dirty="0" smtClean="0"/>
            </a:br>
            <a:r>
              <a:rPr lang="en-US" sz="3200" dirty="0" smtClean="0"/>
              <a:t/>
            </a:r>
            <a:br>
              <a:rPr lang="en-US" sz="3200" dirty="0" smtClean="0"/>
            </a:br>
            <a:r>
              <a:rPr sz="3200" dirty="0"/>
              <a:t/>
            </a:r>
            <a:br>
              <a:rPr sz="3200" dirty="0"/>
            </a:br>
            <a:r>
              <a:rPr lang="en-IN" sz="3200" b="1" u="none" strike="noStrike" dirty="0">
                <a:solidFill>
                  <a:schemeClr val="dk1"/>
                </a:solidFill>
                <a:uFillTx/>
                <a:latin typeface="Trebuchet MS"/>
              </a:rPr>
              <a:t> </a:t>
            </a:r>
            <a:r>
              <a:rPr sz="3200" dirty="0"/>
              <a:t/>
            </a:r>
            <a:br>
              <a:rPr sz="3200" dirty="0"/>
            </a:br>
            <a:r>
              <a:rPr lang="en-IN" sz="3200" b="1" u="none" strike="noStrike" dirty="0">
                <a:solidFill>
                  <a:schemeClr val="dk1"/>
                </a:solidFill>
                <a:uFillTx/>
                <a:latin typeface="Trebuchet MS"/>
              </a:rPr>
              <a:t>   </a:t>
            </a: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lang="en-IN" sz="3200" b="1" u="none" strike="noStrike" dirty="0">
                <a:solidFill>
                  <a:schemeClr val="dk1"/>
                </a:solidFill>
                <a:uFillTx/>
                <a:latin typeface="Trebuchet MS"/>
              </a:rPr>
              <a:t> </a:t>
            </a:r>
            <a:r>
              <a:rPr sz="3200" dirty="0"/>
              <a:t/>
            </a:r>
            <a:br>
              <a:rPr sz="3200" dirty="0"/>
            </a:br>
            <a:endParaRPr lang="en-US" sz="3200" b="0" u="none" strike="noStrike" dirty="0">
              <a:solidFill>
                <a:schemeClr val="dk1"/>
              </a:solidFill>
              <a:uFillTx/>
              <a:latin typeface="Calibri"/>
            </a:endParaRPr>
          </a:p>
        </p:txBody>
      </p:sp>
    </p:spTree>
    <p:extLst>
      <p:ext uri="{BB962C8B-B14F-4D97-AF65-F5344CB8AC3E}">
        <p14:creationId xmlns:p14="http://schemas.microsoft.com/office/powerpoint/2010/main" val="2031258071"/>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endParaRPr lang="en-IN"/>
          </a:p>
        </p:txBody>
      </p:sp>
      <p:sp>
        <p:nvSpPr>
          <p:cNvPr id="177" name="PlaceHolder 1"/>
          <p:cNvSpPr>
            <a:spLocks noGrp="1"/>
          </p:cNvSpPr>
          <p:nvPr>
            <p:ph type="title"/>
          </p:nvPr>
        </p:nvSpPr>
        <p:spPr>
          <a:prstGeom prst="rect">
            <a:avLst/>
          </a:prstGeom>
          <a:noFill/>
          <a:ln w="0">
            <a:noFill/>
          </a:ln>
        </p:spPr>
        <p:txBody>
          <a:bodyPr lIns="0" tIns="0" rIns="0" bIns="0" anchor="t">
            <a:noAutofit/>
          </a:bodyPr>
          <a:lstStyle/>
          <a:p>
            <a:pPr algn="l"/>
            <a:r>
              <a:rPr sz="1000" dirty="0"/>
              <a:t/>
            </a:r>
            <a:br>
              <a:rPr sz="1000" dirty="0"/>
            </a:br>
            <a:r>
              <a:rPr lang="en-IN" sz="1000" b="1" u="none" strike="noStrike" dirty="0">
                <a:solidFill>
                  <a:schemeClr val="dk1"/>
                </a:solidFill>
                <a:uFillTx/>
                <a:latin typeface="Trebuchet MS"/>
              </a:rPr>
              <a:t>  </a:t>
            </a:r>
            <a:r>
              <a:rPr sz="1200" dirty="0"/>
              <a:t/>
            </a:r>
            <a:br>
              <a:rPr sz="1200" dirty="0"/>
            </a:br>
            <a:r>
              <a:rPr lang="en-US" sz="2800" dirty="0" smtClean="0">
                <a:latin typeface="Arial Black" pitchFamily="34" charset="0"/>
              </a:rPr>
              <a:t>RESULT AND SCREENSHOTS</a:t>
            </a:r>
            <a:r>
              <a:rPr sz="3200" dirty="0"/>
              <a:t/>
            </a:r>
            <a:br>
              <a:rPr sz="3200" dirty="0"/>
            </a:br>
            <a:r>
              <a:rPr lang="en-IN" sz="3200" b="1" u="none" strike="noStrike" dirty="0">
                <a:solidFill>
                  <a:schemeClr val="dk1"/>
                </a:solidFill>
                <a:uFillTx/>
                <a:latin typeface="Trebuchet MS"/>
              </a:rPr>
              <a:t> </a:t>
            </a:r>
            <a:r>
              <a:rPr sz="3200" dirty="0"/>
              <a:t/>
            </a:r>
            <a:br>
              <a:rPr sz="3200" dirty="0"/>
            </a:br>
            <a:r>
              <a:rPr lang="en-IN" sz="3200" b="1" u="none" strike="noStrike" dirty="0">
                <a:solidFill>
                  <a:schemeClr val="dk1"/>
                </a:solidFill>
                <a:uFillTx/>
                <a:latin typeface="Trebuchet MS"/>
              </a:rPr>
              <a:t>   </a:t>
            </a: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lang="en-IN" sz="3200" b="1" u="none" strike="noStrike" dirty="0">
                <a:solidFill>
                  <a:schemeClr val="dk1"/>
                </a:solidFill>
                <a:uFillTx/>
                <a:latin typeface="Trebuchet MS"/>
              </a:rPr>
              <a:t> </a:t>
            </a:r>
            <a:r>
              <a:rPr sz="3200" dirty="0"/>
              <a:t/>
            </a:r>
            <a:br>
              <a:rPr sz="3200" dirty="0"/>
            </a:br>
            <a:endParaRPr lang="en-US" sz="3200" b="0" u="none" strike="noStrike" dirty="0">
              <a:solidFill>
                <a:schemeClr val="dk1"/>
              </a:solidFill>
              <a:uFillTx/>
              <a:latin typeface="Calibri"/>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190" y="1559614"/>
            <a:ext cx="11811000" cy="529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6113403"/>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lstStyle/>
          <a:p>
            <a:r>
              <a:rPr lang="en-US" sz="3200" dirty="0" smtClean="0">
                <a:latin typeface="Arial Black" pitchFamily="34" charset="0"/>
              </a:rPr>
              <a:t>ADMIN LOGIN</a:t>
            </a:r>
            <a:endParaRPr lang="en-IN" sz="3200" dirty="0">
              <a:latin typeface="Arial Black" pitchFamily="34" charset="0"/>
            </a:endParaRPr>
          </a:p>
        </p:txBody>
      </p:sp>
      <p:sp>
        <p:nvSpPr>
          <p:cNvPr id="177" name="PlaceHolder 1"/>
          <p:cNvSpPr>
            <a:spLocks noGrp="1"/>
          </p:cNvSpPr>
          <p:nvPr>
            <p:ph type="title"/>
          </p:nvPr>
        </p:nvSpPr>
        <p:spPr>
          <a:xfrm>
            <a:off x="839416" y="385560"/>
            <a:ext cx="10596704" cy="523160"/>
          </a:xfrm>
          <a:prstGeom prst="rect">
            <a:avLst/>
          </a:prstGeom>
          <a:noFill/>
          <a:ln w="0">
            <a:noFill/>
          </a:ln>
        </p:spPr>
        <p:txBody>
          <a:bodyPr lIns="0" tIns="0" rIns="0" bIns="0" anchor="t">
            <a:noAutofit/>
          </a:bodyPr>
          <a:lstStyle/>
          <a:p>
            <a:pPr algn="l"/>
            <a:r>
              <a:rPr sz="1000" dirty="0"/>
              <a:t/>
            </a:r>
            <a:br>
              <a:rPr sz="1000" dirty="0"/>
            </a:br>
            <a:r>
              <a:rPr lang="en-IN" sz="1000" b="1" u="none" strike="noStrike" dirty="0">
                <a:solidFill>
                  <a:schemeClr val="dk1"/>
                </a:solidFill>
                <a:uFillTx/>
                <a:latin typeface="Trebuchet MS"/>
              </a:rPr>
              <a:t> </a:t>
            </a:r>
            <a:r>
              <a:rPr lang="en-IN" sz="1000" b="1" u="none" strike="noStrike" dirty="0" smtClean="0">
                <a:solidFill>
                  <a:schemeClr val="dk1"/>
                </a:solidFill>
                <a:uFillTx/>
                <a:latin typeface="Trebuchet MS"/>
              </a:rPr>
              <a:t>A</a:t>
            </a:r>
            <a:r>
              <a:rPr sz="3200" dirty="0"/>
              <a:t/>
            </a:r>
            <a:br>
              <a:rPr sz="3200" dirty="0"/>
            </a:br>
            <a:r>
              <a:rPr lang="en-IN" sz="3200" b="1" u="none" strike="noStrike" dirty="0">
                <a:solidFill>
                  <a:schemeClr val="dk1"/>
                </a:solidFill>
                <a:uFillTx/>
                <a:latin typeface="Trebuchet MS"/>
              </a:rPr>
              <a:t> </a:t>
            </a:r>
            <a:r>
              <a:rPr lang="en-IN" sz="3200" b="1" u="none" strike="noStrike" dirty="0" smtClean="0">
                <a:solidFill>
                  <a:schemeClr val="dk1"/>
                </a:solidFill>
                <a:uFillTx/>
                <a:latin typeface="Trebuchet MS"/>
              </a:rPr>
              <a:t>            </a:t>
            </a:r>
            <a:r>
              <a:rPr sz="3200" dirty="0"/>
              <a:t/>
            </a:r>
            <a:br>
              <a:rPr sz="3200" dirty="0"/>
            </a:br>
            <a:r>
              <a:rPr lang="en-IN" sz="3200" b="1" u="none" strike="noStrike" dirty="0">
                <a:solidFill>
                  <a:schemeClr val="dk1"/>
                </a:solidFill>
                <a:uFillTx/>
                <a:latin typeface="Trebuchet MS"/>
              </a:rPr>
              <a:t>   </a:t>
            </a: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lang="en-IN" sz="3200" b="1" u="none" strike="noStrike" dirty="0">
                <a:solidFill>
                  <a:schemeClr val="dk1"/>
                </a:solidFill>
                <a:uFillTx/>
                <a:latin typeface="Trebuchet MS"/>
              </a:rPr>
              <a:t> </a:t>
            </a:r>
            <a:r>
              <a:rPr sz="3200" dirty="0"/>
              <a:t/>
            </a:r>
            <a:br>
              <a:rPr sz="3200" dirty="0"/>
            </a:br>
            <a:endParaRPr lang="en-US" sz="3200" b="0" u="none" strike="noStrike" dirty="0">
              <a:solidFill>
                <a:schemeClr val="dk1"/>
              </a:solidFill>
              <a:uFillTx/>
              <a:latin typeface="Calibri"/>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77" y="1412776"/>
            <a:ext cx="11753850" cy="5048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2056540"/>
      </p:ext>
    </p:extLst>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smtClean="0">
                <a:latin typeface="Arial Black" pitchFamily="34" charset="0"/>
              </a:rPr>
              <a:t>ADMIN DASHBOARD</a:t>
            </a:r>
            <a:endParaRPr lang="en-IN" sz="2400" b="1" dirty="0">
              <a:latin typeface="Arial Black" pitchFamily="34" charset="0"/>
            </a:endParaRPr>
          </a:p>
        </p:txBody>
      </p:sp>
      <p:sp>
        <p:nvSpPr>
          <p:cNvPr id="3" name="Content Placeholder 2"/>
          <p:cNvSpPr>
            <a:spLocks noGrp="1"/>
          </p:cNvSpPr>
          <p:nvPr>
            <p:ph/>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124744"/>
            <a:ext cx="11601450" cy="543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27264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smtClean="0">
                <a:latin typeface="Arial Black" pitchFamily="34" charset="0"/>
              </a:rPr>
              <a:t>CUSTOMER LOGIN</a:t>
            </a:r>
            <a:endParaRPr lang="en-IN" sz="2400" dirty="0">
              <a:latin typeface="Arial Black" pitchFamily="34" charset="0"/>
            </a:endParaRPr>
          </a:p>
        </p:txBody>
      </p:sp>
      <p:sp>
        <p:nvSpPr>
          <p:cNvPr id="3" name="Content Placeholder 2"/>
          <p:cNvSpPr>
            <a:spLocks noGrp="1"/>
          </p:cNvSpPr>
          <p:nvPr>
            <p:ph/>
          </p:nvPr>
        </p:nvSpPr>
        <p:spPr/>
        <p:txBody>
          <a:bodyPr/>
          <a:lstStyle/>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35" y="1124744"/>
            <a:ext cx="1170622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403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MENU </a:t>
            </a:r>
            <a:endParaRPr lang="en-IN" dirty="0"/>
          </a:p>
        </p:txBody>
      </p:sp>
      <p:sp>
        <p:nvSpPr>
          <p:cNvPr id="3" name="Content Placeholder 2"/>
          <p:cNvSpPr>
            <a:spLocks noGrp="1"/>
          </p:cNvSpPr>
          <p:nvPr>
            <p:ph/>
          </p:nvPr>
        </p:nvSpPr>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72489"/>
            <a:ext cx="11725275" cy="537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47645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88"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89"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pic>
        <p:nvPicPr>
          <p:cNvPr id="190" name="object 6"/>
          <p:cNvPicPr/>
          <p:nvPr/>
        </p:nvPicPr>
        <p:blipFill>
          <a:blip r:embed="rId2"/>
          <a:stretch/>
        </p:blipFill>
        <p:spPr>
          <a:xfrm>
            <a:off x="1666800" y="6467400"/>
            <a:ext cx="75960" cy="177480"/>
          </a:xfrm>
          <a:prstGeom prst="rect">
            <a:avLst/>
          </a:prstGeom>
          <a:noFill/>
          <a:ln w="0">
            <a:noFill/>
          </a:ln>
        </p:spPr>
      </p:pic>
      <p:sp>
        <p:nvSpPr>
          <p:cNvPr id="191" name="PlaceHolder 1"/>
          <p:cNvSpPr>
            <a:spLocks noGrp="1"/>
          </p:cNvSpPr>
          <p:nvPr>
            <p:ph type="title"/>
          </p:nvPr>
        </p:nvSpPr>
        <p:spPr>
          <a:xfrm>
            <a:off x="755280" y="385560"/>
            <a:ext cx="10750320" cy="6472440"/>
          </a:xfrm>
          <a:prstGeom prst="rect">
            <a:avLst/>
          </a:prstGeom>
          <a:noFill/>
          <a:ln w="0">
            <a:noFill/>
          </a:ln>
        </p:spPr>
        <p:txBody>
          <a:bodyPr lIns="0" tIns="13320" rIns="0" bIns="0" anchor="t">
            <a:noAutofit/>
          </a:bodyPr>
          <a:lstStyle/>
          <a:p>
            <a:pPr marL="12600" indent="0" algn="just">
              <a:lnSpc>
                <a:spcPct val="100000"/>
              </a:lnSpc>
              <a:spcBef>
                <a:spcPts val="1191"/>
              </a:spcBef>
              <a:spcAft>
                <a:spcPts val="992"/>
              </a:spcAft>
              <a:buNone/>
            </a:pPr>
            <a:r>
              <a:rPr lang="en-IN" sz="4800" b="1" u="none" strike="noStrike" dirty="0">
                <a:solidFill>
                  <a:schemeClr val="dk1"/>
                </a:solidFill>
                <a:uFillTx/>
                <a:latin typeface="Trebuchet MS"/>
              </a:rPr>
              <a:t>CONCLUSION</a:t>
            </a:r>
            <a:r>
              <a:rPr sz="4800" dirty="0"/>
              <a:t/>
            </a:r>
            <a:br>
              <a:rPr sz="4800" dirty="0"/>
            </a:br>
            <a:r>
              <a:rPr lang="en-US" sz="3200" dirty="0" smtClean="0"/>
              <a:t>The </a:t>
            </a:r>
            <a:r>
              <a:rPr lang="en-US" sz="3200" b="1" dirty="0" smtClean="0"/>
              <a:t>Brew Bliss Coffee Shop Website</a:t>
            </a:r>
            <a:r>
              <a:rPr lang="en-US" sz="3200" dirty="0" smtClean="0"/>
              <a:t> provides a modern digital solution that enhances customer convenience and streamlines administrative tasks. By offering features like online ordering, feedback management, and an intuitive admin dashboard, the system improves customer engagement, operational efficiency, and overall business growth. This project bridges the gap between traditional in-person service and digital accessibility, creating a user-friendly platform that supports both customers and administrators effectively.</a:t>
            </a:r>
            <a:endParaRPr lang="en-US" sz="3200" b="0" u="none" strike="noStrike" dirty="0">
              <a:solidFill>
                <a:schemeClr val="dk1"/>
              </a:solidFill>
              <a:uFillTx/>
              <a:latin typeface="Calibri"/>
            </a:endParaRPr>
          </a:p>
        </p:txBody>
      </p:sp>
      <p:sp>
        <p:nvSpPr>
          <p:cNvPr id="192"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0C1CFCBD-960C-4898-B26F-73671407D1E3}" type="slidenum">
              <a:rPr lang="en-US" sz="1100" b="0" u="none" strike="noStrike" spc="11">
                <a:solidFill>
                  <a:srgbClr val="2D936B"/>
                </a:solidFill>
                <a:uFillTx/>
                <a:latin typeface="Trebuchet MS"/>
              </a:rPr>
              <a:t>16</a:t>
            </a:fld>
            <a:endParaRPr lang="en-IN" sz="1100" b="0" u="none" strike="noStrike">
              <a:solidFill>
                <a:srgbClr val="000000"/>
              </a:solidFill>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 name="object 2"/>
          <p:cNvSpPr/>
          <p:nvPr/>
        </p:nvSpPr>
        <p:spPr>
          <a:xfrm>
            <a:off x="-671760" y="0"/>
            <a:ext cx="12191760" cy="6857640"/>
          </a:xfrm>
          <a:custGeom>
            <a:avLst/>
            <a:gdLst>
              <a:gd name="textAreaLeft" fmla="*/ 0 w 12191760"/>
              <a:gd name="textAreaRight" fmla="*/ 12192120 w 1219176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Times New Roman"/>
            </a:endParaRPr>
          </a:p>
        </p:txBody>
      </p:sp>
      <p:grpSp>
        <p:nvGrpSpPr>
          <p:cNvPr id="102" name="object 3"/>
          <p:cNvGrpSpPr/>
          <p:nvPr/>
        </p:nvGrpSpPr>
        <p:grpSpPr>
          <a:xfrm>
            <a:off x="7448760" y="0"/>
            <a:ext cx="4743360" cy="6858360"/>
            <a:chOff x="7448760" y="0"/>
            <a:chExt cx="4743360" cy="6858360"/>
          </a:xfrm>
        </p:grpSpPr>
        <p:sp>
          <p:nvSpPr>
            <p:cNvPr id="103"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04"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05"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06"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07"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08"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09"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10"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11"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grpSp>
      <p:sp>
        <p:nvSpPr>
          <p:cNvPr id="112"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13" name="object 14"/>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14" name="object 15"/>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15" name="object 16"/>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16" name="PlaceHolder 1"/>
          <p:cNvSpPr>
            <a:spLocks noGrp="1"/>
          </p:cNvSpPr>
          <p:nvPr>
            <p:ph type="title"/>
          </p:nvPr>
        </p:nvSpPr>
        <p:spPr>
          <a:xfrm>
            <a:off x="739800" y="829800"/>
            <a:ext cx="10196280" cy="3967352"/>
          </a:xfrm>
          <a:prstGeom prst="rect">
            <a:avLst/>
          </a:prstGeom>
          <a:noFill/>
          <a:ln w="0">
            <a:noFill/>
          </a:ln>
        </p:spPr>
        <p:txBody>
          <a:bodyPr lIns="0" tIns="16560" rIns="0" bIns="0" anchor="t">
            <a:noAutofit/>
          </a:bodyPr>
          <a:lstStyle/>
          <a:p>
            <a:pPr marL="12600" indent="0" algn="ctr">
              <a:lnSpc>
                <a:spcPct val="100000"/>
              </a:lnSpc>
              <a:spcBef>
                <a:spcPts val="1191"/>
              </a:spcBef>
              <a:spcAft>
                <a:spcPts val="992"/>
              </a:spcAft>
              <a:buNone/>
            </a:pPr>
            <a:r>
              <a:rPr lang="en-US" sz="4250" dirty="0" smtClean="0">
                <a:solidFill>
                  <a:schemeClr val="dk1"/>
                </a:solidFill>
                <a:latin typeface="Calibri"/>
              </a:rPr>
              <a:t>PROJECT  TITLE:</a:t>
            </a:r>
            <a:br>
              <a:rPr lang="en-US" sz="4250" dirty="0" smtClean="0">
                <a:solidFill>
                  <a:schemeClr val="dk1"/>
                </a:solidFill>
                <a:latin typeface="Calibri"/>
              </a:rPr>
            </a:br>
            <a:r>
              <a:rPr lang="en-US" sz="4250" b="1" dirty="0" smtClean="0">
                <a:solidFill>
                  <a:schemeClr val="dk1"/>
                </a:solidFill>
                <a:latin typeface="Calibri"/>
              </a:rPr>
              <a:t>BREW BLISS COFFEE SHOP WEBSITE</a:t>
            </a:r>
            <a:endParaRPr lang="en-US" sz="4250" b="1" u="none" strike="noStrike" dirty="0">
              <a:solidFill>
                <a:schemeClr val="dk1"/>
              </a:solidFill>
              <a:uFillTx/>
              <a:latin typeface="Calibri"/>
            </a:endParaRPr>
          </a:p>
        </p:txBody>
      </p:sp>
      <p:grpSp>
        <p:nvGrpSpPr>
          <p:cNvPr id="117" name="object 18"/>
          <p:cNvGrpSpPr/>
          <p:nvPr/>
        </p:nvGrpSpPr>
        <p:grpSpPr>
          <a:xfrm>
            <a:off x="466560" y="6410160"/>
            <a:ext cx="3704760" cy="294840"/>
            <a:chOff x="466560" y="6410160"/>
            <a:chExt cx="3704760" cy="294840"/>
          </a:xfrm>
        </p:grpSpPr>
        <p:pic>
          <p:nvPicPr>
            <p:cNvPr id="118" name="object 19"/>
            <p:cNvPicPr/>
            <p:nvPr/>
          </p:nvPicPr>
          <p:blipFill>
            <a:blip r:embed="rId2"/>
            <a:stretch/>
          </p:blipFill>
          <p:spPr>
            <a:xfrm>
              <a:off x="676440" y="6467400"/>
              <a:ext cx="2142720" cy="199800"/>
            </a:xfrm>
            <a:prstGeom prst="rect">
              <a:avLst/>
            </a:prstGeom>
            <a:noFill/>
            <a:ln w="0">
              <a:noFill/>
            </a:ln>
          </p:spPr>
        </p:pic>
        <p:pic>
          <p:nvPicPr>
            <p:cNvPr id="119" name="object 20"/>
            <p:cNvPicPr/>
            <p:nvPr/>
          </p:nvPicPr>
          <p:blipFill>
            <a:blip r:embed="rId3"/>
            <a:stretch/>
          </p:blipFill>
          <p:spPr>
            <a:xfrm>
              <a:off x="466560" y="6410160"/>
              <a:ext cx="3704760" cy="294840"/>
            </a:xfrm>
            <a:prstGeom prst="rect">
              <a:avLst/>
            </a:prstGeom>
            <a:noFill/>
            <a:ln w="0">
              <a:noFill/>
            </a:ln>
          </p:spPr>
        </p:pic>
      </p:grpSp>
      <p:sp>
        <p:nvSpPr>
          <p:cNvPr id="120" name="PlaceHolder 2"/>
          <p:cNvSpPr>
            <a:spLocks noGrp="1"/>
          </p:cNvSpPr>
          <p:nvPr>
            <p:ph type="sldNum" idx="20"/>
          </p:nvPr>
        </p:nvSpPr>
        <p:spPr>
          <a:xfrm>
            <a:off x="11353320" y="6473160"/>
            <a:ext cx="150840" cy="1918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u="none" strike="noStrike" spc="11">
                <a:solidFill>
                  <a:srgbClr val="2D936B"/>
                </a:solidFill>
                <a:uFillTx/>
                <a:latin typeface="Trebuchet MS"/>
              </a:defRPr>
            </a:lvl1pPr>
          </a:lstStyle>
          <a:p>
            <a:pPr marL="38160" indent="0" defTabSz="914400">
              <a:lnSpc>
                <a:spcPct val="100000"/>
              </a:lnSpc>
              <a:spcBef>
                <a:spcPts val="54"/>
              </a:spcBef>
              <a:buNone/>
            </a:pPr>
            <a:fld id="{148E9D81-0939-4260-B55C-AA6B1CDA31C6}" type="slidenum">
              <a:rPr lang="en-US" sz="1100" b="0" u="none" strike="noStrike" spc="11">
                <a:solidFill>
                  <a:srgbClr val="2D936B"/>
                </a:solidFill>
                <a:uFillTx/>
                <a:latin typeface="Trebuchet MS"/>
              </a:rPr>
              <a:t>2</a:t>
            </a:fld>
            <a:endParaRPr lang="en-IN" sz="1100" b="0" u="none" strike="noStrike">
              <a:solidFill>
                <a:srgbClr val="000000"/>
              </a:solidFill>
              <a:uFillTx/>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1" name="object 2"/>
          <p:cNvSpPr/>
          <p:nvPr/>
        </p:nvSpPr>
        <p:spPr>
          <a:xfrm>
            <a:off x="-76320" y="28440"/>
            <a:ext cx="12481200" cy="6857640"/>
          </a:xfrm>
          <a:custGeom>
            <a:avLst/>
            <a:gdLst>
              <a:gd name="textAreaLeft" fmla="*/ 0 w 12481200"/>
              <a:gd name="textAreaRight" fmla="*/ 12481560 w 12481200"/>
              <a:gd name="textAreaTop" fmla="*/ 0 h 6857640"/>
              <a:gd name="textAreaBottom" fmla="*/ 6858000 h 6857640"/>
            </a:gdLst>
            <a:ahLst/>
            <a:cxnLst/>
            <a:rect l="textAreaLeft" t="textAreaTop" r="textAreaRight" b="textAreaBottom"/>
            <a:pathLst>
              <a:path w="12192000" h="6858000">
                <a:moveTo>
                  <a:pt x="12192000" y="0"/>
                </a:moveTo>
                <a:lnTo>
                  <a:pt x="0" y="0"/>
                </a:lnTo>
                <a:lnTo>
                  <a:pt x="0" y="6858000"/>
                </a:lnTo>
                <a:lnTo>
                  <a:pt x="12192000" y="6858000"/>
                </a:lnTo>
                <a:lnTo>
                  <a:pt x="12192000" y="0"/>
                </a:lnTo>
                <a:close/>
              </a:path>
            </a:pathLst>
          </a:custGeom>
          <a:solidFill>
            <a:srgbClr val="F1F1F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grpSp>
        <p:nvGrpSpPr>
          <p:cNvPr id="122" name="object 3"/>
          <p:cNvGrpSpPr/>
          <p:nvPr/>
        </p:nvGrpSpPr>
        <p:grpSpPr>
          <a:xfrm>
            <a:off x="7448760" y="0"/>
            <a:ext cx="4743360" cy="6858360"/>
            <a:chOff x="7448760" y="0"/>
            <a:chExt cx="4743360" cy="6858360"/>
          </a:xfrm>
        </p:grpSpPr>
        <p:sp>
          <p:nvSpPr>
            <p:cNvPr id="123" name="object 4"/>
            <p:cNvSpPr/>
            <p:nvPr/>
          </p:nvSpPr>
          <p:spPr>
            <a:xfrm>
              <a:off x="9377280" y="4680"/>
              <a:ext cx="1218240" cy="6853320"/>
            </a:xfrm>
            <a:custGeom>
              <a:avLst/>
              <a:gdLst>
                <a:gd name="textAreaLeft" fmla="*/ 0 w 1218240"/>
                <a:gd name="textAreaRight" fmla="*/ 1218600 w 1218240"/>
                <a:gd name="textAreaTop" fmla="*/ 0 h 6853320"/>
                <a:gd name="textAreaBottom" fmla="*/ 6853680 h 6853320"/>
              </a:gdLst>
              <a:ahLst/>
              <a:cxnLst/>
              <a:rect l="textAreaLeft" t="textAreaTop" r="textAreaRight" b="textAreaBottom"/>
              <a:pathLst>
                <a:path w="1218565" h="6853555">
                  <a:moveTo>
                    <a:pt x="0" y="0"/>
                  </a:moveTo>
                  <a:lnTo>
                    <a:pt x="1218352" y="685317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24" name="object 5"/>
            <p:cNvSpPr/>
            <p:nvPr/>
          </p:nvSpPr>
          <p:spPr>
            <a:xfrm>
              <a:off x="7448760" y="3695040"/>
              <a:ext cx="4743000" cy="3163320"/>
            </a:xfrm>
            <a:custGeom>
              <a:avLst/>
              <a:gdLst>
                <a:gd name="textAreaLeft" fmla="*/ 0 w 4743000"/>
                <a:gd name="textAreaRight" fmla="*/ 4743360 w 4743000"/>
                <a:gd name="textAreaTop" fmla="*/ 0 h 3163320"/>
                <a:gd name="textAreaBottom" fmla="*/ 3163680 h 3163320"/>
              </a:gdLst>
              <a:ahLst/>
              <a:cxnLst/>
              <a:rect l="textAreaLeft" t="textAreaTop" r="textAreaRight" b="textAreaBottom"/>
              <a:pathLst>
                <a:path w="4743450" h="3163570">
                  <a:moveTo>
                    <a:pt x="4743387" y="0"/>
                  </a:moveTo>
                  <a:lnTo>
                    <a:pt x="0" y="3163101"/>
                  </a:lnTo>
                </a:path>
              </a:pathLst>
            </a:custGeom>
            <a:noFill/>
            <a:ln w="9525">
              <a:solidFill>
                <a:srgbClr val="5FCAEE"/>
              </a:solidFill>
              <a:round/>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25" name="object 6"/>
            <p:cNvSpPr/>
            <p:nvPr/>
          </p:nvSpPr>
          <p:spPr>
            <a:xfrm>
              <a:off x="9182160" y="0"/>
              <a:ext cx="3009600" cy="6857640"/>
            </a:xfrm>
            <a:custGeom>
              <a:avLst/>
              <a:gdLst>
                <a:gd name="textAreaLeft" fmla="*/ 0 w 3009600"/>
                <a:gd name="textAreaRight" fmla="*/ 3009960 w 3009600"/>
                <a:gd name="textAreaTop" fmla="*/ 0 h 6857640"/>
                <a:gd name="textAreaBottom" fmla="*/ 6858000 h 6857640"/>
              </a:gdLst>
              <a:ahLst/>
              <a:cxnLst/>
              <a:rect l="textAreaLeft" t="textAreaTop" r="textAreaRight" b="textAreaBottom"/>
              <a:pathLst>
                <a:path w="3009900" h="6858000">
                  <a:moveTo>
                    <a:pt x="3009899" y="0"/>
                  </a:moveTo>
                  <a:lnTo>
                    <a:pt x="2044399" y="0"/>
                  </a:lnTo>
                  <a:lnTo>
                    <a:pt x="0" y="6857996"/>
                  </a:lnTo>
                  <a:lnTo>
                    <a:pt x="3009899" y="6857996"/>
                  </a:lnTo>
                  <a:lnTo>
                    <a:pt x="3009899" y="0"/>
                  </a:lnTo>
                  <a:close/>
                </a:path>
              </a:pathLst>
            </a:custGeom>
            <a:solidFill>
              <a:srgbClr val="5FCAEE">
                <a:alpha val="3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26" name="object 7"/>
            <p:cNvSpPr/>
            <p:nvPr/>
          </p:nvSpPr>
          <p:spPr>
            <a:xfrm>
              <a:off x="9603000" y="0"/>
              <a:ext cx="2589120" cy="6857640"/>
            </a:xfrm>
            <a:custGeom>
              <a:avLst/>
              <a:gdLst>
                <a:gd name="textAreaLeft" fmla="*/ 0 w 2589120"/>
                <a:gd name="textAreaRight" fmla="*/ 2589480 w 2589120"/>
                <a:gd name="textAreaTop" fmla="*/ 0 h 6857640"/>
                <a:gd name="textAreaBottom" fmla="*/ 6858000 h 6857640"/>
              </a:gdLst>
              <a:ahLst/>
              <a:cxnLst/>
              <a:rect l="textAreaLeft" t="textAreaTop" r="textAreaRight" b="textAreaBottom"/>
              <a:pathLst>
                <a:path w="2589529" h="6858000">
                  <a:moveTo>
                    <a:pt x="2589120" y="0"/>
                  </a:moveTo>
                  <a:lnTo>
                    <a:pt x="0" y="0"/>
                  </a:lnTo>
                  <a:lnTo>
                    <a:pt x="1208884" y="6857996"/>
                  </a:lnTo>
                  <a:lnTo>
                    <a:pt x="2589120" y="6857996"/>
                  </a:lnTo>
                  <a:lnTo>
                    <a:pt x="2589120" y="0"/>
                  </a:lnTo>
                  <a:close/>
                </a:path>
              </a:pathLst>
            </a:custGeom>
            <a:solidFill>
              <a:srgbClr val="5FCAEE">
                <a:alpha val="2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27" name="object 8"/>
            <p:cNvSpPr/>
            <p:nvPr/>
          </p:nvSpPr>
          <p:spPr>
            <a:xfrm>
              <a:off x="8934480" y="3048120"/>
              <a:ext cx="3257280" cy="3809520"/>
            </a:xfrm>
            <a:custGeom>
              <a:avLst/>
              <a:gdLst>
                <a:gd name="textAreaLeft" fmla="*/ 0 w 3257280"/>
                <a:gd name="textAreaRight" fmla="*/ 3257640 w 3257280"/>
                <a:gd name="textAreaTop" fmla="*/ 0 h 3809520"/>
                <a:gd name="textAreaBottom" fmla="*/ 3809880 h 3809520"/>
              </a:gdLst>
              <a:ahLst/>
              <a:cxnLst/>
              <a:rect l="textAreaLeft" t="textAreaTop" r="textAreaRight" b="textAreaBottom"/>
              <a:pathLst>
                <a:path w="3257550" h="3810000">
                  <a:moveTo>
                    <a:pt x="3257550" y="0"/>
                  </a:moveTo>
                  <a:lnTo>
                    <a:pt x="0" y="3810000"/>
                  </a:lnTo>
                  <a:lnTo>
                    <a:pt x="3257550" y="3810000"/>
                  </a:lnTo>
                  <a:lnTo>
                    <a:pt x="3257550"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28" name="object 9"/>
            <p:cNvSpPr/>
            <p:nvPr/>
          </p:nvSpPr>
          <p:spPr>
            <a:xfrm>
              <a:off x="9338040" y="0"/>
              <a:ext cx="2854080" cy="6857640"/>
            </a:xfrm>
            <a:custGeom>
              <a:avLst/>
              <a:gdLst>
                <a:gd name="textAreaLeft" fmla="*/ 0 w 2854080"/>
                <a:gd name="textAreaRight" fmla="*/ 2854440 w 2854080"/>
                <a:gd name="textAreaTop" fmla="*/ 0 h 6857640"/>
                <a:gd name="textAreaBottom" fmla="*/ 6858000 h 6857640"/>
              </a:gdLst>
              <a:ahLst/>
              <a:cxnLst/>
              <a:rect l="textAreaLeft" t="textAreaTop" r="textAreaRight" b="textAreaBottom"/>
              <a:pathLst>
                <a:path w="2854325" h="6858000">
                  <a:moveTo>
                    <a:pt x="2854069" y="0"/>
                  </a:moveTo>
                  <a:lnTo>
                    <a:pt x="0" y="0"/>
                  </a:lnTo>
                  <a:lnTo>
                    <a:pt x="2470020" y="6857996"/>
                  </a:lnTo>
                  <a:lnTo>
                    <a:pt x="2854069" y="6857996"/>
                  </a:lnTo>
                  <a:lnTo>
                    <a:pt x="2854069" y="0"/>
                  </a:lnTo>
                  <a:close/>
                </a:path>
              </a:pathLst>
            </a:custGeom>
            <a:solidFill>
              <a:srgbClr val="17AFE3">
                <a:alpha val="5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29" name="object 10"/>
            <p:cNvSpPr/>
            <p:nvPr/>
          </p:nvSpPr>
          <p:spPr>
            <a:xfrm>
              <a:off x="10896480" y="0"/>
              <a:ext cx="1294920" cy="6857640"/>
            </a:xfrm>
            <a:custGeom>
              <a:avLst/>
              <a:gdLst>
                <a:gd name="textAreaLeft" fmla="*/ 0 w 1294920"/>
                <a:gd name="textAreaRight" fmla="*/ 1295280 w 1294920"/>
                <a:gd name="textAreaTop" fmla="*/ 0 h 6857640"/>
                <a:gd name="textAreaBottom" fmla="*/ 6858000 h 6857640"/>
              </a:gdLst>
              <a:ahLst/>
              <a:cxnLst/>
              <a:rect l="textAreaLeft" t="textAreaTop" r="textAreaRight" b="textAreaBottom"/>
              <a:pathLst>
                <a:path w="1295400" h="6858000">
                  <a:moveTo>
                    <a:pt x="1295399" y="0"/>
                  </a:moveTo>
                  <a:lnTo>
                    <a:pt x="1022453" y="0"/>
                  </a:lnTo>
                  <a:lnTo>
                    <a:pt x="0" y="6857996"/>
                  </a:lnTo>
                  <a:lnTo>
                    <a:pt x="1295399" y="6857996"/>
                  </a:lnTo>
                  <a:lnTo>
                    <a:pt x="1295399" y="0"/>
                  </a:lnTo>
                  <a:close/>
                </a:path>
              </a:pathLst>
            </a:custGeom>
            <a:solidFill>
              <a:srgbClr val="2D83C3">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30" name="object 11"/>
            <p:cNvSpPr/>
            <p:nvPr/>
          </p:nvSpPr>
          <p:spPr>
            <a:xfrm>
              <a:off x="10936080" y="0"/>
              <a:ext cx="1255680" cy="6857640"/>
            </a:xfrm>
            <a:custGeom>
              <a:avLst/>
              <a:gdLst>
                <a:gd name="textAreaLeft" fmla="*/ 0 w 1255680"/>
                <a:gd name="textAreaRight" fmla="*/ 1256040 w 1255680"/>
                <a:gd name="textAreaTop" fmla="*/ 0 h 6857640"/>
                <a:gd name="textAreaBottom" fmla="*/ 6858000 h 6857640"/>
              </a:gdLst>
              <a:ahLst/>
              <a:cxnLst/>
              <a:rect l="textAreaLeft" t="textAreaTop" r="textAreaRight" b="textAreaBottom"/>
              <a:pathLst>
                <a:path w="1256029" h="6858000">
                  <a:moveTo>
                    <a:pt x="1255752" y="0"/>
                  </a:moveTo>
                  <a:lnTo>
                    <a:pt x="0" y="0"/>
                  </a:lnTo>
                  <a:lnTo>
                    <a:pt x="1114527" y="6857996"/>
                  </a:lnTo>
                  <a:lnTo>
                    <a:pt x="1255752" y="6857996"/>
                  </a:lnTo>
                  <a:lnTo>
                    <a:pt x="1255752" y="0"/>
                  </a:lnTo>
                  <a:close/>
                </a:path>
              </a:pathLst>
            </a:custGeom>
            <a:solidFill>
              <a:srgbClr val="226192">
                <a:alpha val="8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31" name="object 12"/>
            <p:cNvSpPr/>
            <p:nvPr/>
          </p:nvSpPr>
          <p:spPr>
            <a:xfrm>
              <a:off x="10372680" y="3591000"/>
              <a:ext cx="1819080" cy="3266640"/>
            </a:xfrm>
            <a:custGeom>
              <a:avLst/>
              <a:gdLst>
                <a:gd name="textAreaLeft" fmla="*/ 0 w 1819080"/>
                <a:gd name="textAreaRight" fmla="*/ 1819440 w 1819080"/>
                <a:gd name="textAreaTop" fmla="*/ 0 h 3266640"/>
                <a:gd name="textAreaBottom" fmla="*/ 3267000 h 3266640"/>
              </a:gdLst>
              <a:ahLst/>
              <a:cxnLst/>
              <a:rect l="textAreaLeft" t="textAreaTop" r="textAreaRight" b="textAreaBottom"/>
              <a:pathLst>
                <a:path w="1819275" h="3267075">
                  <a:moveTo>
                    <a:pt x="1819275" y="0"/>
                  </a:moveTo>
                  <a:lnTo>
                    <a:pt x="0" y="3267075"/>
                  </a:lnTo>
                  <a:lnTo>
                    <a:pt x="1819275" y="3267075"/>
                  </a:lnTo>
                  <a:lnTo>
                    <a:pt x="1819275" y="0"/>
                  </a:lnTo>
                  <a:close/>
                </a:path>
              </a:pathLst>
            </a:custGeom>
            <a:solidFill>
              <a:srgbClr val="17AFE3">
                <a:alpha val="66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grpSp>
      <p:sp>
        <p:nvSpPr>
          <p:cNvPr id="132" name="object 13"/>
          <p:cNvSpPr/>
          <p:nvPr/>
        </p:nvSpPr>
        <p:spPr>
          <a:xfrm>
            <a:off x="0" y="4010040"/>
            <a:ext cx="447480" cy="2847600"/>
          </a:xfrm>
          <a:custGeom>
            <a:avLst/>
            <a:gdLst>
              <a:gd name="textAreaLeft" fmla="*/ 0 w 447480"/>
              <a:gd name="textAreaRight" fmla="*/ 447840 w 447480"/>
              <a:gd name="textAreaTop" fmla="*/ 0 h 2847600"/>
              <a:gd name="textAreaBottom" fmla="*/ 2847960 h 2847600"/>
            </a:gdLst>
            <a:ahLst/>
            <a:cxnLst/>
            <a:rect l="textAreaLeft" t="textAreaTop" r="textAreaRight" b="textAreaBottom"/>
            <a:pathLst>
              <a:path w="447675" h="2847975">
                <a:moveTo>
                  <a:pt x="0" y="0"/>
                </a:moveTo>
                <a:lnTo>
                  <a:pt x="0" y="2847975"/>
                </a:lnTo>
                <a:lnTo>
                  <a:pt x="447675" y="2847975"/>
                </a:lnTo>
                <a:lnTo>
                  <a:pt x="0" y="0"/>
                </a:lnTo>
                <a:close/>
              </a:path>
            </a:pathLst>
          </a:custGeom>
          <a:solidFill>
            <a:srgbClr val="5FCAEE">
              <a:alpha val="70000"/>
            </a:srgbClr>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33" name="object 14"/>
          <p:cNvSpPr/>
          <p:nvPr/>
        </p:nvSpPr>
        <p:spPr>
          <a:xfrm>
            <a:off x="752400" y="6486120"/>
            <a:ext cx="1773360" cy="323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ts val="1276"/>
              </a:lnSpc>
            </a:pPr>
            <a:r>
              <a:rPr lang="en-US" sz="1100" b="0" u="none" strike="noStrike" spc="20">
                <a:solidFill>
                  <a:srgbClr val="2D83C3"/>
                </a:solidFill>
                <a:uFillTx/>
                <a:latin typeface="Trebuchet MS"/>
              </a:rPr>
              <a:t>3/21/202</a:t>
            </a:r>
            <a:r>
              <a:rPr lang="en-US" sz="1100" b="0" u="none" strike="noStrike" spc="11">
                <a:solidFill>
                  <a:srgbClr val="2D83C3"/>
                </a:solidFill>
                <a:uFillTx/>
                <a:latin typeface="Trebuchet MS"/>
              </a:rPr>
              <a:t>4</a:t>
            </a:r>
            <a:r>
              <a:rPr lang="en-US" sz="1100" b="0" u="none" strike="noStrike">
                <a:solidFill>
                  <a:srgbClr val="2D83C3"/>
                </a:solidFill>
                <a:uFillTx/>
                <a:latin typeface="Trebuchet MS"/>
              </a:rPr>
              <a:t> </a:t>
            </a:r>
            <a:r>
              <a:rPr lang="en-US" sz="1100" b="0" u="none" strike="noStrike" spc="130">
                <a:solidFill>
                  <a:srgbClr val="2D83C3"/>
                </a:solidFill>
                <a:uFillTx/>
                <a:latin typeface="Trebuchet MS"/>
              </a:rPr>
              <a:t> </a:t>
            </a:r>
            <a:r>
              <a:rPr lang="en-US" sz="1100" b="1" u="none" strike="noStrike" spc="51">
                <a:solidFill>
                  <a:srgbClr val="2D83C3"/>
                </a:solidFill>
                <a:uFillTx/>
                <a:latin typeface="Trebuchet MS"/>
              </a:rPr>
              <a:t>A</a:t>
            </a:r>
            <a:r>
              <a:rPr lang="en-US" sz="1100" b="1" u="none" strike="noStrike" spc="14">
                <a:solidFill>
                  <a:srgbClr val="2D83C3"/>
                </a:solidFill>
                <a:uFillTx/>
                <a:latin typeface="Trebuchet MS"/>
              </a:rPr>
              <a:t>nnu</a:t>
            </a:r>
            <a:r>
              <a:rPr lang="en-US" sz="1100" b="1" u="none" strike="noStrike" spc="11">
                <a:solidFill>
                  <a:srgbClr val="2D83C3"/>
                </a:solidFill>
                <a:uFillTx/>
                <a:latin typeface="Trebuchet MS"/>
              </a:rPr>
              <a:t>al</a:t>
            </a:r>
            <a:r>
              <a:rPr lang="en-US" sz="1100" b="1" u="none" strike="noStrike" spc="-139">
                <a:solidFill>
                  <a:srgbClr val="2D83C3"/>
                </a:solidFill>
                <a:uFillTx/>
                <a:latin typeface="Trebuchet MS"/>
              </a:rPr>
              <a:t> </a:t>
            </a:r>
            <a:r>
              <a:rPr lang="en-US" sz="1100" b="1" u="none" strike="noStrike">
                <a:solidFill>
                  <a:srgbClr val="2D83C3"/>
                </a:solidFill>
                <a:uFillTx/>
                <a:latin typeface="Trebuchet MS"/>
              </a:rPr>
              <a:t>R</a:t>
            </a:r>
            <a:r>
              <a:rPr lang="en-US" sz="1100" b="1" u="none" strike="noStrike" spc="34">
                <a:solidFill>
                  <a:srgbClr val="2D83C3"/>
                </a:solidFill>
                <a:uFillTx/>
                <a:latin typeface="Trebuchet MS"/>
              </a:rPr>
              <a:t>e</a:t>
            </a:r>
            <a:r>
              <a:rPr lang="en-US" sz="1100" b="1" u="none" strike="noStrike" spc="91">
                <a:solidFill>
                  <a:srgbClr val="2D83C3"/>
                </a:solidFill>
                <a:uFillTx/>
                <a:latin typeface="Trebuchet MS"/>
              </a:rPr>
              <a:t>v</a:t>
            </a:r>
            <a:r>
              <a:rPr lang="en-US" sz="1100" b="1" u="none" strike="noStrike" spc="-34">
                <a:solidFill>
                  <a:srgbClr val="2D83C3"/>
                </a:solidFill>
                <a:uFillTx/>
                <a:latin typeface="Trebuchet MS"/>
              </a:rPr>
              <a:t>i</a:t>
            </a:r>
            <a:r>
              <a:rPr lang="en-US" sz="1100" b="1" u="none" strike="noStrike" spc="34">
                <a:solidFill>
                  <a:srgbClr val="2D83C3"/>
                </a:solidFill>
                <a:uFillTx/>
                <a:latin typeface="Trebuchet MS"/>
              </a:rPr>
              <a:t>e</a:t>
            </a:r>
            <a:r>
              <a:rPr lang="en-US" sz="1100" b="1" u="none" strike="noStrike" spc="14">
                <a:solidFill>
                  <a:srgbClr val="2D83C3"/>
                </a:solidFill>
                <a:uFillTx/>
                <a:latin typeface="Trebuchet MS"/>
              </a:rPr>
              <a:t>w</a:t>
            </a:r>
            <a:endParaRPr lang="en-IN" sz="1100" b="0" u="none" strike="noStrike">
              <a:solidFill>
                <a:srgbClr val="000000"/>
              </a:solidFill>
              <a:uFillTx/>
              <a:latin typeface="Arial"/>
            </a:endParaRPr>
          </a:p>
        </p:txBody>
      </p:sp>
      <p:sp>
        <p:nvSpPr>
          <p:cNvPr id="134" name="object 15"/>
          <p:cNvSpPr/>
          <p:nvPr/>
        </p:nvSpPr>
        <p:spPr>
          <a:xfrm>
            <a:off x="7362720" y="447840"/>
            <a:ext cx="361440" cy="361440"/>
          </a:xfrm>
          <a:custGeom>
            <a:avLst/>
            <a:gdLst>
              <a:gd name="textAreaLeft" fmla="*/ 0 w 361440"/>
              <a:gd name="textAreaRight" fmla="*/ 361800 w 361440"/>
              <a:gd name="textAreaTop" fmla="*/ 0 h 361440"/>
              <a:gd name="textAreaBottom" fmla="*/ 361800 h 361440"/>
            </a:gdLst>
            <a:ahLst/>
            <a:cxnLst/>
            <a:rect l="textAreaLeft" t="textAreaTop" r="textAreaRight" b="textAreaBottom"/>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35" name="object 16"/>
          <p:cNvSpPr/>
          <p:nvPr/>
        </p:nvSpPr>
        <p:spPr>
          <a:xfrm>
            <a:off x="11010960" y="5610240"/>
            <a:ext cx="647280" cy="647280"/>
          </a:xfrm>
          <a:custGeom>
            <a:avLst/>
            <a:gdLst>
              <a:gd name="textAreaLeft" fmla="*/ 0 w 647280"/>
              <a:gd name="textAreaRight" fmla="*/ 647640 w 647280"/>
              <a:gd name="textAreaTop" fmla="*/ 0 h 647280"/>
              <a:gd name="textAreaBottom" fmla="*/ 647640 h 647280"/>
            </a:gdLst>
            <a:ahLst/>
            <a:cxnLst/>
            <a:rect l="textAreaLeft" t="textAreaTop" r="textAreaRight" b="textAreaBottom"/>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pic>
        <p:nvPicPr>
          <p:cNvPr id="136" name="object 17"/>
          <p:cNvPicPr/>
          <p:nvPr/>
        </p:nvPicPr>
        <p:blipFill>
          <a:blip r:embed="rId2"/>
          <a:stretch/>
        </p:blipFill>
        <p:spPr>
          <a:xfrm>
            <a:off x="10686960" y="6134040"/>
            <a:ext cx="247320" cy="247320"/>
          </a:xfrm>
          <a:prstGeom prst="rect">
            <a:avLst/>
          </a:prstGeom>
          <a:noFill/>
          <a:ln w="0">
            <a:noFill/>
          </a:ln>
        </p:spPr>
      </p:pic>
      <p:grpSp>
        <p:nvGrpSpPr>
          <p:cNvPr id="137" name="object 18"/>
          <p:cNvGrpSpPr/>
          <p:nvPr/>
        </p:nvGrpSpPr>
        <p:grpSpPr>
          <a:xfrm>
            <a:off x="47520" y="3819600"/>
            <a:ext cx="4123800" cy="3009600"/>
            <a:chOff x="47520" y="3819600"/>
            <a:chExt cx="4123800" cy="3009600"/>
          </a:xfrm>
        </p:grpSpPr>
        <p:pic>
          <p:nvPicPr>
            <p:cNvPr id="138" name="object 19"/>
            <p:cNvPicPr/>
            <p:nvPr/>
          </p:nvPicPr>
          <p:blipFill>
            <a:blip r:embed="rId3"/>
            <a:stretch/>
          </p:blipFill>
          <p:spPr>
            <a:xfrm>
              <a:off x="466560" y="6410160"/>
              <a:ext cx="3704760" cy="294840"/>
            </a:xfrm>
            <a:prstGeom prst="rect">
              <a:avLst/>
            </a:prstGeom>
            <a:noFill/>
            <a:ln w="0">
              <a:noFill/>
            </a:ln>
          </p:spPr>
        </p:pic>
        <p:pic>
          <p:nvPicPr>
            <p:cNvPr id="139" name="object 20"/>
            <p:cNvPicPr/>
            <p:nvPr/>
          </p:nvPicPr>
          <p:blipFill>
            <a:blip r:embed="rId4"/>
            <a:stretch/>
          </p:blipFill>
          <p:spPr>
            <a:xfrm>
              <a:off x="47520" y="3819600"/>
              <a:ext cx="1733040" cy="3009600"/>
            </a:xfrm>
            <a:prstGeom prst="rect">
              <a:avLst/>
            </a:prstGeom>
            <a:noFill/>
            <a:ln w="0">
              <a:noFill/>
            </a:ln>
          </p:spPr>
        </p:pic>
      </p:grpSp>
      <p:sp>
        <p:nvSpPr>
          <p:cNvPr id="140" name="PlaceHolder 1"/>
          <p:cNvSpPr>
            <a:spLocks noGrp="1"/>
          </p:cNvSpPr>
          <p:nvPr>
            <p:ph type="title"/>
          </p:nvPr>
        </p:nvSpPr>
        <p:spPr>
          <a:xfrm>
            <a:off x="739800" y="445320"/>
            <a:ext cx="2356920" cy="758520"/>
          </a:xfrm>
          <a:prstGeom prst="rect">
            <a:avLst/>
          </a:prstGeom>
          <a:noFill/>
          <a:ln w="0">
            <a:noFill/>
          </a:ln>
        </p:spPr>
        <p:txBody>
          <a:bodyPr lIns="0" tIns="13320" rIns="0" bIns="0" anchor="t">
            <a:noAutofit/>
          </a:bodyPr>
          <a:lstStyle/>
          <a:p>
            <a:pPr marL="12600" indent="0">
              <a:lnSpc>
                <a:spcPct val="100000"/>
              </a:lnSpc>
              <a:spcBef>
                <a:spcPts val="105"/>
              </a:spcBef>
              <a:buNone/>
            </a:pPr>
            <a:r>
              <a:rPr lang="en-US" sz="4800" b="1" u="none" strike="noStrike" spc="26" dirty="0">
                <a:solidFill>
                  <a:schemeClr val="dk1"/>
                </a:solidFill>
                <a:uFillTx/>
                <a:latin typeface="Trebuchet MS"/>
              </a:rPr>
              <a:t>A</a:t>
            </a:r>
            <a:r>
              <a:rPr lang="en-US" sz="4800" b="1" u="none" strike="noStrike" spc="-6" dirty="0">
                <a:solidFill>
                  <a:schemeClr val="dk1"/>
                </a:solidFill>
                <a:uFillTx/>
                <a:latin typeface="Trebuchet MS"/>
              </a:rPr>
              <a:t>G</a:t>
            </a:r>
            <a:r>
              <a:rPr lang="en-US" sz="4800" b="1" u="none" strike="noStrike" spc="-34" dirty="0">
                <a:solidFill>
                  <a:schemeClr val="dk1"/>
                </a:solidFill>
                <a:uFillTx/>
                <a:latin typeface="Trebuchet MS"/>
              </a:rPr>
              <a:t>E</a:t>
            </a:r>
            <a:r>
              <a:rPr lang="en-US" sz="4800" b="1" u="none" strike="noStrike" spc="14" dirty="0">
                <a:solidFill>
                  <a:schemeClr val="dk1"/>
                </a:solidFill>
                <a:uFillTx/>
                <a:latin typeface="Trebuchet MS"/>
              </a:rPr>
              <a:t>N</a:t>
            </a:r>
            <a:r>
              <a:rPr lang="en-US" sz="4800" b="1" u="none" strike="noStrike" dirty="0">
                <a:solidFill>
                  <a:schemeClr val="dk1"/>
                </a:solidFill>
                <a:uFillTx/>
                <a:latin typeface="Trebuchet MS"/>
              </a:rPr>
              <a:t>DA</a:t>
            </a:r>
            <a:endParaRPr lang="en-US" sz="4800" b="0" u="none" strike="noStrike" dirty="0">
              <a:solidFill>
                <a:schemeClr val="dk1"/>
              </a:solidFill>
              <a:uFillTx/>
              <a:latin typeface="Calibri"/>
            </a:endParaRPr>
          </a:p>
        </p:txBody>
      </p:sp>
      <p:sp>
        <p:nvSpPr>
          <p:cNvPr id="141" name="PlaceHolder 2"/>
          <p:cNvSpPr>
            <a:spLocks noGrp="1"/>
          </p:cNvSpPr>
          <p:nvPr>
            <p:ph type="sldNum" idx="21"/>
          </p:nvPr>
        </p:nvSpPr>
        <p:spPr>
          <a:xfrm>
            <a:off x="11353320" y="6473160"/>
            <a:ext cx="150840" cy="1918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u="none" strike="noStrike" spc="11">
                <a:solidFill>
                  <a:srgbClr val="2D936B"/>
                </a:solidFill>
                <a:uFillTx/>
                <a:latin typeface="Trebuchet MS"/>
              </a:defRPr>
            </a:lvl1pPr>
          </a:lstStyle>
          <a:p>
            <a:pPr marL="38160" indent="0" defTabSz="914400">
              <a:lnSpc>
                <a:spcPct val="100000"/>
              </a:lnSpc>
              <a:spcBef>
                <a:spcPts val="54"/>
              </a:spcBef>
              <a:buNone/>
            </a:pPr>
            <a:fld id="{5C76B223-0E49-4A36-9ABA-C95AB9F8000C}" type="slidenum">
              <a:rPr lang="en-US" sz="1100" b="0" u="none" strike="noStrike" spc="11">
                <a:solidFill>
                  <a:srgbClr val="2D936B"/>
                </a:solidFill>
                <a:uFillTx/>
                <a:latin typeface="Trebuchet MS"/>
              </a:rPr>
              <a:t>3</a:t>
            </a:fld>
            <a:endParaRPr lang="en-IN" sz="1100" b="0" u="none" strike="noStrike">
              <a:solidFill>
                <a:srgbClr val="000000"/>
              </a:solidFill>
              <a:uFillTx/>
              <a:latin typeface="Times New Roman"/>
            </a:endParaRPr>
          </a:p>
        </p:txBody>
      </p:sp>
      <p:sp>
        <p:nvSpPr>
          <p:cNvPr id="142" name="TextBox 22"/>
          <p:cNvSpPr/>
          <p:nvPr/>
        </p:nvSpPr>
        <p:spPr>
          <a:xfrm>
            <a:off x="2509920" y="1041480"/>
            <a:ext cx="5028840" cy="4786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endParaRPr lang="en-IN" sz="2800" b="0" u="none" strike="noStrike" dirty="0">
              <a:solidFill>
                <a:srgbClr val="000000"/>
              </a:solidFill>
              <a:uFillTx/>
              <a:latin typeface="Arial"/>
            </a:endParaRPr>
          </a:p>
          <a:p>
            <a:pPr indent="-216000" defTabSz="914400">
              <a:lnSpc>
                <a:spcPct val="100000"/>
              </a:lnSpc>
              <a:buClr>
                <a:srgbClr val="0D0D0D"/>
              </a:buClr>
              <a:buFont typeface="Calibri"/>
              <a:buAutoNum type="arabicPeriod"/>
            </a:pPr>
            <a:r>
              <a:rPr lang="en-US" sz="2800" b="0" u="none" strike="noStrike" dirty="0">
                <a:solidFill>
                  <a:srgbClr val="0D0D0D"/>
                </a:solidFill>
                <a:uFillTx/>
                <a:latin typeface="Times New Roman"/>
              </a:rPr>
              <a:t>Problem Statement</a:t>
            </a:r>
            <a:endParaRPr lang="en-IN" sz="2800" b="0" u="none" strike="noStrike" dirty="0">
              <a:solidFill>
                <a:srgbClr val="000000"/>
              </a:solidFill>
              <a:uFillTx/>
              <a:latin typeface="Arial"/>
            </a:endParaRPr>
          </a:p>
          <a:p>
            <a:pPr indent="-216000" defTabSz="914400">
              <a:lnSpc>
                <a:spcPct val="100000"/>
              </a:lnSpc>
              <a:buClr>
                <a:srgbClr val="0D0D0D"/>
              </a:buClr>
              <a:buFont typeface="Calibri"/>
              <a:buAutoNum type="arabicPeriod"/>
            </a:pPr>
            <a:r>
              <a:rPr lang="en-US" sz="2800" b="0" u="none" strike="noStrike" dirty="0">
                <a:solidFill>
                  <a:srgbClr val="0D0D0D"/>
                </a:solidFill>
                <a:uFillTx/>
                <a:latin typeface="Times New Roman"/>
              </a:rPr>
              <a:t>Project Overview</a:t>
            </a:r>
            <a:endParaRPr lang="en-IN" sz="2800" b="0" u="none" strike="noStrike" dirty="0">
              <a:solidFill>
                <a:srgbClr val="000000"/>
              </a:solidFill>
              <a:uFillTx/>
              <a:latin typeface="Arial"/>
            </a:endParaRPr>
          </a:p>
          <a:p>
            <a:pPr indent="-216000" defTabSz="914400">
              <a:lnSpc>
                <a:spcPct val="100000"/>
              </a:lnSpc>
              <a:buClr>
                <a:srgbClr val="0D0D0D"/>
              </a:buClr>
              <a:buFont typeface="Calibri"/>
              <a:buAutoNum type="arabicPeriod"/>
            </a:pPr>
            <a:r>
              <a:rPr lang="en-US" sz="2800" b="0" u="none" strike="noStrike" dirty="0">
                <a:solidFill>
                  <a:srgbClr val="0D0D0D"/>
                </a:solidFill>
                <a:uFillTx/>
                <a:latin typeface="Times New Roman"/>
              </a:rPr>
              <a:t>End Users</a:t>
            </a:r>
            <a:endParaRPr lang="en-IN" sz="2800" b="0" u="none" strike="noStrike" dirty="0">
              <a:solidFill>
                <a:srgbClr val="000000"/>
              </a:solidFill>
              <a:uFillTx/>
              <a:latin typeface="Arial"/>
            </a:endParaRPr>
          </a:p>
          <a:p>
            <a:pPr indent="-216000" defTabSz="914400">
              <a:lnSpc>
                <a:spcPct val="100000"/>
              </a:lnSpc>
              <a:buClr>
                <a:srgbClr val="0D0D0D"/>
              </a:buClr>
              <a:buFont typeface="Calibri"/>
              <a:buAutoNum type="arabicPeriod"/>
            </a:pPr>
            <a:r>
              <a:rPr lang="en-US" sz="2800" b="0" u="none" strike="noStrike" dirty="0">
                <a:solidFill>
                  <a:srgbClr val="0D0D0D"/>
                </a:solidFill>
                <a:uFillTx/>
                <a:latin typeface="Times New Roman"/>
              </a:rPr>
              <a:t>Tools and Technologies</a:t>
            </a:r>
            <a:endParaRPr lang="en-IN" sz="2800" b="0" u="none" strike="noStrike" dirty="0">
              <a:solidFill>
                <a:srgbClr val="000000"/>
              </a:solidFill>
              <a:uFillTx/>
              <a:latin typeface="Arial"/>
            </a:endParaRPr>
          </a:p>
          <a:p>
            <a:pPr indent="-216000" defTabSz="914400">
              <a:lnSpc>
                <a:spcPct val="100000"/>
              </a:lnSpc>
              <a:buClr>
                <a:srgbClr val="0D0D0D"/>
              </a:buClr>
              <a:buFont typeface="Calibri"/>
              <a:buAutoNum type="arabicPeriod"/>
            </a:pPr>
            <a:r>
              <a:rPr lang="en-US" sz="2800" b="0" u="none" strike="noStrike" dirty="0">
                <a:solidFill>
                  <a:srgbClr val="0D0D0D"/>
                </a:solidFill>
                <a:uFillTx/>
                <a:latin typeface="Times New Roman"/>
              </a:rPr>
              <a:t>Portfolio design and Layout</a:t>
            </a:r>
            <a:endParaRPr lang="en-IN" sz="2800" b="0" u="none" strike="noStrike" dirty="0">
              <a:solidFill>
                <a:srgbClr val="000000"/>
              </a:solidFill>
              <a:uFillTx/>
              <a:latin typeface="Arial"/>
            </a:endParaRPr>
          </a:p>
          <a:p>
            <a:pPr indent="-216000" defTabSz="914400">
              <a:lnSpc>
                <a:spcPct val="100000"/>
              </a:lnSpc>
              <a:buClr>
                <a:srgbClr val="0D0D0D"/>
              </a:buClr>
              <a:buFont typeface="Calibri"/>
              <a:buAutoNum type="arabicPeriod"/>
            </a:pPr>
            <a:r>
              <a:rPr lang="en-US" sz="2800" b="0" u="none" strike="noStrike" dirty="0">
                <a:solidFill>
                  <a:srgbClr val="0D0D0D"/>
                </a:solidFill>
                <a:uFillTx/>
                <a:latin typeface="Times New Roman"/>
              </a:rPr>
              <a:t>Features and Functionality</a:t>
            </a:r>
            <a:endParaRPr lang="en-IN" sz="2800" b="0" u="none" strike="noStrike" dirty="0">
              <a:solidFill>
                <a:srgbClr val="000000"/>
              </a:solidFill>
              <a:uFillTx/>
              <a:latin typeface="Arial"/>
            </a:endParaRPr>
          </a:p>
          <a:p>
            <a:pPr indent="-216000" defTabSz="914400">
              <a:lnSpc>
                <a:spcPct val="100000"/>
              </a:lnSpc>
              <a:buClr>
                <a:srgbClr val="0D0D0D"/>
              </a:buClr>
              <a:buFont typeface="Calibri"/>
              <a:buAutoNum type="arabicPeriod"/>
            </a:pPr>
            <a:r>
              <a:rPr lang="en-US" sz="2800" b="0" u="none" strike="noStrike" dirty="0">
                <a:solidFill>
                  <a:srgbClr val="0D0D0D"/>
                </a:solidFill>
                <a:uFillTx/>
                <a:latin typeface="Times New Roman"/>
              </a:rPr>
              <a:t>Results and Screenshots</a:t>
            </a:r>
            <a:endParaRPr lang="en-IN" sz="2800" b="0" u="none" strike="noStrike" dirty="0">
              <a:solidFill>
                <a:srgbClr val="000000"/>
              </a:solidFill>
              <a:uFillTx/>
              <a:latin typeface="Arial"/>
            </a:endParaRPr>
          </a:p>
          <a:p>
            <a:pPr indent="-216000" defTabSz="914400">
              <a:lnSpc>
                <a:spcPct val="100000"/>
              </a:lnSpc>
              <a:buClr>
                <a:srgbClr val="0D0D0D"/>
              </a:buClr>
              <a:buFont typeface="Calibri"/>
              <a:buAutoNum type="arabicPeriod"/>
            </a:pPr>
            <a:r>
              <a:rPr lang="en-US" sz="2800" b="0" u="none" strike="noStrike" dirty="0">
                <a:solidFill>
                  <a:srgbClr val="0D0D0D"/>
                </a:solidFill>
                <a:uFillTx/>
                <a:latin typeface="Times New Roman"/>
              </a:rPr>
              <a:t>Conclusion</a:t>
            </a:r>
            <a:endParaRPr lang="en-IN" sz="2800" b="0" u="none" strike="noStrike" dirty="0">
              <a:solidFill>
                <a:srgbClr val="000000"/>
              </a:solidFill>
              <a:uFillTx/>
              <a:latin typeface="Arial"/>
            </a:endParaRPr>
          </a:p>
          <a:p>
            <a:pPr indent="-216000" defTabSz="914400">
              <a:lnSpc>
                <a:spcPct val="100000"/>
              </a:lnSpc>
              <a:buClr>
                <a:srgbClr val="0D0D0D"/>
              </a:buClr>
              <a:buFont typeface="Calibri"/>
              <a:buAutoNum type="arabicPeriod"/>
            </a:pPr>
            <a:r>
              <a:rPr lang="en-US" sz="2800" b="0" u="none" strike="noStrike" dirty="0" err="1">
                <a:solidFill>
                  <a:srgbClr val="0D0D0D"/>
                </a:solidFill>
                <a:uFillTx/>
                <a:latin typeface="Times New Roman"/>
              </a:rPr>
              <a:t>Github</a:t>
            </a:r>
            <a:r>
              <a:rPr lang="en-US" sz="2800" b="0" u="none" strike="noStrike" dirty="0">
                <a:solidFill>
                  <a:srgbClr val="0D0D0D"/>
                </a:solidFill>
                <a:uFillTx/>
                <a:latin typeface="Times New Roman"/>
              </a:rPr>
              <a:t> Link</a:t>
            </a:r>
            <a:endParaRPr lang="en-IN" sz="2800" b="0" u="none" strike="noStrike" dirty="0">
              <a:solidFill>
                <a:srgbClr val="000000"/>
              </a:solidFill>
              <a:uFillTx/>
              <a:latin typeface="Arial"/>
            </a:endParaRPr>
          </a:p>
          <a:p>
            <a:pPr defTabSz="914400">
              <a:lnSpc>
                <a:spcPct val="100000"/>
              </a:lnSpc>
            </a:pPr>
            <a:endParaRPr lang="en-IN" sz="2800" b="0" u="none" strike="noStrike" dirty="0">
              <a:solidFill>
                <a:srgbClr val="000000"/>
              </a:solidFill>
              <a:uFillTx/>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 name="object 2"/>
          <p:cNvGrpSpPr/>
          <p:nvPr/>
        </p:nvGrpSpPr>
        <p:grpSpPr>
          <a:xfrm>
            <a:off x="7991640" y="2933640"/>
            <a:ext cx="2761920" cy="3257280"/>
            <a:chOff x="7991640" y="2933640"/>
            <a:chExt cx="2761920" cy="3257280"/>
          </a:xfrm>
        </p:grpSpPr>
        <p:sp>
          <p:nvSpPr>
            <p:cNvPr id="144"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45"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pic>
          <p:nvPicPr>
            <p:cNvPr id="146" name="object 5"/>
            <p:cNvPicPr/>
            <p:nvPr/>
          </p:nvPicPr>
          <p:blipFill>
            <a:blip r:embed="rId2"/>
            <a:stretch/>
          </p:blipFill>
          <p:spPr>
            <a:xfrm>
              <a:off x="7991640" y="2933640"/>
              <a:ext cx="2761920" cy="3257280"/>
            </a:xfrm>
            <a:prstGeom prst="rect">
              <a:avLst/>
            </a:prstGeom>
            <a:noFill/>
            <a:ln w="0">
              <a:noFill/>
            </a:ln>
          </p:spPr>
        </p:pic>
      </p:grpSp>
      <p:sp>
        <p:nvSpPr>
          <p:cNvPr id="147"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48" name="PlaceHolder 1"/>
          <p:cNvSpPr>
            <a:spLocks noGrp="1"/>
          </p:cNvSpPr>
          <p:nvPr>
            <p:ph type="title"/>
          </p:nvPr>
        </p:nvSpPr>
        <p:spPr>
          <a:xfrm>
            <a:off x="180000" y="360000"/>
            <a:ext cx="8436280" cy="5830920"/>
          </a:xfrm>
          <a:prstGeom prst="rect">
            <a:avLst/>
          </a:prstGeom>
          <a:noFill/>
          <a:ln w="0">
            <a:noFill/>
          </a:ln>
        </p:spPr>
        <p:txBody>
          <a:bodyPr lIns="0" tIns="16560" rIns="0" bIns="0" anchor="t">
            <a:noAutofit/>
          </a:bodyPr>
          <a:lstStyle/>
          <a:p>
            <a:pPr marL="12600" indent="0" algn="l">
              <a:lnSpc>
                <a:spcPct val="100000"/>
              </a:lnSpc>
              <a:spcBef>
                <a:spcPts val="1191"/>
              </a:spcBef>
              <a:spcAft>
                <a:spcPts val="992"/>
              </a:spcAft>
              <a:buNone/>
              <a:tabLst>
                <a:tab pos="2728080" algn="l"/>
              </a:tabLst>
            </a:pPr>
            <a:r>
              <a:rPr sz="1000" dirty="0"/>
              <a:t/>
            </a:r>
            <a:br>
              <a:rPr sz="1000" dirty="0"/>
            </a:br>
            <a:r>
              <a:rPr lang="en-US" sz="3200" b="1" u="none" strike="noStrike" spc="11" dirty="0">
                <a:solidFill>
                  <a:schemeClr val="dk1"/>
                </a:solidFill>
                <a:uFillTx/>
                <a:latin typeface="Trebuchet MS"/>
              </a:rPr>
              <a:t>Problem </a:t>
            </a:r>
            <a:r>
              <a:rPr lang="en-US" sz="3200" b="1" u="none" strike="noStrike" spc="11" dirty="0" smtClean="0">
                <a:solidFill>
                  <a:schemeClr val="dk1"/>
                </a:solidFill>
                <a:uFillTx/>
                <a:latin typeface="Trebuchet MS"/>
              </a:rPr>
              <a:t>statement</a:t>
            </a:r>
            <a:r>
              <a:rPr sz="3200" dirty="0"/>
              <a:t/>
            </a:r>
            <a:br>
              <a:rPr sz="3200" dirty="0"/>
            </a:br>
            <a:r>
              <a:rPr sz="1000" dirty="0"/>
              <a:t/>
            </a:r>
            <a:br>
              <a:rPr sz="1000" dirty="0"/>
            </a:br>
            <a:r>
              <a:rPr lang="en-US" sz="1000" b="1" u="none" strike="noStrike" spc="11" dirty="0">
                <a:solidFill>
                  <a:schemeClr val="dk1"/>
                </a:solidFill>
                <a:uFillTx/>
                <a:latin typeface="Trebuchet MS"/>
              </a:rPr>
              <a:t> </a:t>
            </a:r>
            <a:r>
              <a:rPr lang="en-US" sz="3200" dirty="0" smtClean="0">
                <a:latin typeface="Times New Roman" pitchFamily="18" charset="0"/>
                <a:cs typeface="Times New Roman" pitchFamily="18" charset="0"/>
              </a:rPr>
              <a:t>Traditional coffee shops struggle with limited online visibility, lack of convenient ordering, and minimal customer engagement beyond the store. Brew Bliss Coffee Shop relies mainly on in-person interactions, making it harder to reach wider audiences, update menus, and manage customer preferences. To address this, a web-based platform is needed to showcase offerings, streamline orders and feedback, and improve overall customer satisfaction and business growth</a:t>
            </a:r>
            <a:r>
              <a:rPr lang="en-US" sz="3200" dirty="0" smtClean="0"/>
              <a:t>.</a:t>
            </a:r>
            <a:endParaRPr lang="en-US" sz="3200" b="0" u="none" strike="noStrike" dirty="0">
              <a:solidFill>
                <a:schemeClr val="dk1"/>
              </a:solidFill>
              <a:uFillTx/>
              <a:latin typeface="Calibri"/>
            </a:endParaRPr>
          </a:p>
        </p:txBody>
      </p:sp>
      <p:pic>
        <p:nvPicPr>
          <p:cNvPr id="149" name="object 8"/>
          <p:cNvPicPr/>
          <p:nvPr/>
        </p:nvPicPr>
        <p:blipFill>
          <a:blip r:embed="rId3"/>
          <a:stretch/>
        </p:blipFill>
        <p:spPr>
          <a:xfrm>
            <a:off x="676440" y="6467400"/>
            <a:ext cx="2142720" cy="199800"/>
          </a:xfrm>
          <a:prstGeom prst="rect">
            <a:avLst/>
          </a:prstGeom>
          <a:noFill/>
          <a:ln w="0">
            <a:noFill/>
          </a:ln>
        </p:spPr>
      </p:pic>
      <p:sp>
        <p:nvSpPr>
          <p:cNvPr id="150" name="PlaceHolder 2"/>
          <p:cNvSpPr>
            <a:spLocks noGrp="1"/>
          </p:cNvSpPr>
          <p:nvPr>
            <p:ph type="sldNum" idx="22"/>
          </p:nvPr>
        </p:nvSpPr>
        <p:spPr>
          <a:xfrm>
            <a:off x="11353320" y="6473160"/>
            <a:ext cx="150840" cy="1918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u="none" strike="noStrike" spc="11">
                <a:solidFill>
                  <a:srgbClr val="2D936B"/>
                </a:solidFill>
                <a:uFillTx/>
                <a:latin typeface="Trebuchet MS"/>
              </a:defRPr>
            </a:lvl1pPr>
          </a:lstStyle>
          <a:p>
            <a:pPr marL="38160" indent="0" defTabSz="914400">
              <a:lnSpc>
                <a:spcPct val="100000"/>
              </a:lnSpc>
              <a:spcBef>
                <a:spcPts val="54"/>
              </a:spcBef>
              <a:buNone/>
            </a:pPr>
            <a:fld id="{38DFAE7B-542A-4C1A-B3FE-DAB298965C38}" type="slidenum">
              <a:rPr lang="en-US" sz="1100" b="0" u="none" strike="noStrike" spc="11">
                <a:solidFill>
                  <a:srgbClr val="2D936B"/>
                </a:solidFill>
                <a:uFillTx/>
                <a:latin typeface="Trebuchet MS"/>
              </a:rPr>
              <a:t>4</a:t>
            </a:fld>
            <a:endParaRPr lang="en-IN" sz="1100" b="0" u="none" strike="noStrike">
              <a:solidFill>
                <a:srgbClr val="000000"/>
              </a:solidFill>
              <a:uFillTx/>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1" name="object 2"/>
          <p:cNvGrpSpPr/>
          <p:nvPr/>
        </p:nvGrpSpPr>
        <p:grpSpPr>
          <a:xfrm>
            <a:off x="8658360" y="2647800"/>
            <a:ext cx="3533400" cy="3809520"/>
            <a:chOff x="8658360" y="2647800"/>
            <a:chExt cx="3533400" cy="3809520"/>
          </a:xfrm>
        </p:grpSpPr>
        <p:sp>
          <p:nvSpPr>
            <p:cNvPr id="152"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53"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pic>
          <p:nvPicPr>
            <p:cNvPr id="154" name="object 5"/>
            <p:cNvPicPr/>
            <p:nvPr/>
          </p:nvPicPr>
          <p:blipFill>
            <a:blip r:embed="rId2"/>
            <a:stretch/>
          </p:blipFill>
          <p:spPr>
            <a:xfrm>
              <a:off x="8658360" y="2647800"/>
              <a:ext cx="3533400" cy="3809520"/>
            </a:xfrm>
            <a:prstGeom prst="rect">
              <a:avLst/>
            </a:prstGeom>
            <a:noFill/>
            <a:ln w="0">
              <a:noFill/>
            </a:ln>
          </p:spPr>
        </p:pic>
      </p:grpSp>
      <p:sp>
        <p:nvSpPr>
          <p:cNvPr id="155" name="object 6"/>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56" name="PlaceHolder 1"/>
          <p:cNvSpPr>
            <a:spLocks noGrp="1"/>
          </p:cNvSpPr>
          <p:nvPr>
            <p:ph type="title"/>
          </p:nvPr>
        </p:nvSpPr>
        <p:spPr>
          <a:xfrm>
            <a:off x="360000" y="360000"/>
            <a:ext cx="6480000" cy="5760000"/>
          </a:xfrm>
          <a:prstGeom prst="rect">
            <a:avLst/>
          </a:prstGeom>
          <a:noFill/>
          <a:ln w="0">
            <a:noFill/>
          </a:ln>
        </p:spPr>
        <p:txBody>
          <a:bodyPr lIns="0" tIns="16560" rIns="0" bIns="0" anchor="t">
            <a:noAutofit/>
          </a:bodyPr>
          <a:lstStyle/>
          <a:p>
            <a:pPr marL="12600" indent="0">
              <a:lnSpc>
                <a:spcPct val="100000"/>
              </a:lnSpc>
              <a:spcBef>
                <a:spcPts val="1191"/>
              </a:spcBef>
              <a:spcAft>
                <a:spcPts val="992"/>
              </a:spcAft>
              <a:buNone/>
              <a:tabLst>
                <a:tab pos="2642760" algn="l"/>
              </a:tabLst>
            </a:pPr>
            <a:r>
              <a:rPr lang="en-US" sz="4250" b="1" u="none" strike="noStrike" spc="6" dirty="0">
                <a:solidFill>
                  <a:schemeClr val="dk1"/>
                </a:solidFill>
                <a:uFillTx/>
                <a:latin typeface="Trebuchet MS"/>
              </a:rPr>
              <a:t>PROJECT	</a:t>
            </a:r>
            <a:r>
              <a:rPr lang="en-US" sz="4250" b="1" u="none" strike="noStrike" spc="-20" dirty="0">
                <a:solidFill>
                  <a:schemeClr val="dk1"/>
                </a:solidFill>
                <a:uFillTx/>
                <a:latin typeface="Trebuchet MS"/>
              </a:rPr>
              <a:t>OVERVIEW</a:t>
            </a:r>
            <a:r>
              <a:rPr sz="4250" dirty="0"/>
              <a:t/>
            </a:r>
            <a:br>
              <a:rPr sz="4250" dirty="0"/>
            </a:br>
            <a:r>
              <a:rPr lang="en-US" sz="4250" b="1" u="none" strike="noStrike" spc="-20" dirty="0">
                <a:solidFill>
                  <a:schemeClr val="dk1"/>
                </a:solidFill>
                <a:uFillTx/>
                <a:latin typeface="Trebuchet MS"/>
              </a:rPr>
              <a:t> </a:t>
            </a:r>
            <a:r>
              <a:rPr lang="en-US" sz="3200" dirty="0" smtClean="0"/>
              <a:t>The </a:t>
            </a:r>
            <a:r>
              <a:rPr lang="en-US" sz="3200" b="1" dirty="0" smtClean="0"/>
              <a:t>Brew Bliss Coffee Shop Website</a:t>
            </a:r>
            <a:r>
              <a:rPr lang="en-US" sz="3200" dirty="0" smtClean="0"/>
              <a:t> is an online platform that allows customers to browse menus, place orders, and share feedback, while providing admins with tools to manage offerings, orders, and reports. It enhances customer engagement, streamlines operations, and strengthens the café’s online presence.</a:t>
            </a:r>
            <a:endParaRPr lang="en-US" sz="3200" b="0" u="none" strike="noStrike" dirty="0">
              <a:solidFill>
                <a:schemeClr val="dk1"/>
              </a:solidFill>
              <a:uFillTx/>
              <a:latin typeface="Calibri"/>
            </a:endParaRPr>
          </a:p>
        </p:txBody>
      </p:sp>
      <p:pic>
        <p:nvPicPr>
          <p:cNvPr id="157" name="object 8"/>
          <p:cNvPicPr/>
          <p:nvPr/>
        </p:nvPicPr>
        <p:blipFill>
          <a:blip r:embed="rId3"/>
          <a:stretch/>
        </p:blipFill>
        <p:spPr>
          <a:xfrm>
            <a:off x="676440" y="6467400"/>
            <a:ext cx="2142720" cy="199800"/>
          </a:xfrm>
          <a:prstGeom prst="rect">
            <a:avLst/>
          </a:prstGeom>
          <a:noFill/>
          <a:ln w="0">
            <a:noFill/>
          </a:ln>
        </p:spPr>
      </p:pic>
      <p:sp>
        <p:nvSpPr>
          <p:cNvPr id="158" name="PlaceHolder 2"/>
          <p:cNvSpPr>
            <a:spLocks noGrp="1"/>
          </p:cNvSpPr>
          <p:nvPr>
            <p:ph type="sldNum" idx="23"/>
          </p:nvPr>
        </p:nvSpPr>
        <p:spPr>
          <a:xfrm>
            <a:off x="11353320" y="6473160"/>
            <a:ext cx="150840" cy="1918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u="none" strike="noStrike" spc="11">
                <a:solidFill>
                  <a:srgbClr val="2D936B"/>
                </a:solidFill>
                <a:uFillTx/>
                <a:latin typeface="Trebuchet MS"/>
              </a:defRPr>
            </a:lvl1pPr>
          </a:lstStyle>
          <a:p>
            <a:pPr marL="38160" indent="0" defTabSz="914400">
              <a:lnSpc>
                <a:spcPct val="100000"/>
              </a:lnSpc>
              <a:spcBef>
                <a:spcPts val="54"/>
              </a:spcBef>
              <a:buNone/>
            </a:pPr>
            <a:fld id="{30C092CE-71D3-4CD9-ADE7-16002B23F869}" type="slidenum">
              <a:rPr lang="en-US" sz="1100" b="0" u="none" strike="noStrike" spc="11">
                <a:solidFill>
                  <a:srgbClr val="2D936B"/>
                </a:solidFill>
                <a:uFillTx/>
                <a:latin typeface="Trebuchet MS"/>
              </a:rPr>
              <a:t>5</a:t>
            </a:fld>
            <a:endParaRPr lang="en-IN" sz="1100" b="0" u="none" strike="noStrike">
              <a:solidFill>
                <a:srgbClr val="000000"/>
              </a:solidFill>
              <a:uFillTx/>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object 2"/>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60" name="object 3"/>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61" name="object 4"/>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62" name="PlaceHolder 1"/>
          <p:cNvSpPr>
            <a:spLocks noGrp="1"/>
          </p:cNvSpPr>
          <p:nvPr>
            <p:ph type="title"/>
          </p:nvPr>
        </p:nvSpPr>
        <p:spPr>
          <a:xfrm>
            <a:off x="385920" y="180000"/>
            <a:ext cx="9670520" cy="9772920"/>
          </a:xfrm>
          <a:prstGeom prst="rect">
            <a:avLst/>
          </a:prstGeom>
          <a:noFill/>
          <a:ln w="0">
            <a:noFill/>
          </a:ln>
        </p:spPr>
        <p:txBody>
          <a:bodyPr lIns="0" tIns="16560" rIns="0" bIns="0" anchor="t">
            <a:noAutofit/>
          </a:bodyPr>
          <a:lstStyle/>
          <a:p>
            <a:r>
              <a:rPr lang="en-US" sz="3200" b="1" u="none" strike="noStrike" spc="26" dirty="0" smtClean="0">
                <a:solidFill>
                  <a:schemeClr val="dk1"/>
                </a:solidFill>
                <a:uFillTx/>
                <a:latin typeface="Trebuchet MS"/>
              </a:rPr>
              <a:t>W</a:t>
            </a:r>
            <a:r>
              <a:rPr lang="en-US" sz="3200" b="1" u="none" strike="noStrike" spc="-20" dirty="0" smtClean="0">
                <a:solidFill>
                  <a:schemeClr val="dk1"/>
                </a:solidFill>
                <a:uFillTx/>
                <a:latin typeface="Trebuchet MS"/>
              </a:rPr>
              <a:t>H</a:t>
            </a:r>
            <a:r>
              <a:rPr lang="en-US" sz="3200" b="1" u="none" strike="noStrike" spc="20" dirty="0" smtClean="0">
                <a:solidFill>
                  <a:schemeClr val="dk1"/>
                </a:solidFill>
                <a:uFillTx/>
                <a:latin typeface="Trebuchet MS"/>
              </a:rPr>
              <a:t>O</a:t>
            </a:r>
            <a:r>
              <a:rPr lang="en-US" sz="3200" b="1" u="none" strike="noStrike" spc="-235" dirty="0" smtClean="0">
                <a:solidFill>
                  <a:schemeClr val="dk1"/>
                </a:solidFill>
                <a:uFillTx/>
                <a:latin typeface="Trebuchet MS"/>
              </a:rPr>
              <a:t> </a:t>
            </a:r>
            <a:r>
              <a:rPr lang="en-US" sz="3200" b="1" u="none" strike="noStrike" spc="-11" dirty="0" smtClean="0">
                <a:solidFill>
                  <a:schemeClr val="dk1"/>
                </a:solidFill>
                <a:uFillTx/>
                <a:latin typeface="Trebuchet MS"/>
              </a:rPr>
              <a:t>AR</a:t>
            </a:r>
            <a:r>
              <a:rPr lang="en-US" sz="3200" b="1" u="none" strike="noStrike" spc="14" dirty="0" smtClean="0">
                <a:solidFill>
                  <a:schemeClr val="dk1"/>
                </a:solidFill>
                <a:uFillTx/>
                <a:latin typeface="Trebuchet MS"/>
              </a:rPr>
              <a:t>E</a:t>
            </a:r>
            <a:r>
              <a:rPr lang="en-US" sz="3200" b="1" u="none" strike="noStrike" spc="-34" dirty="0" smtClean="0">
                <a:solidFill>
                  <a:schemeClr val="dk1"/>
                </a:solidFill>
                <a:uFillTx/>
                <a:latin typeface="Trebuchet MS"/>
              </a:rPr>
              <a:t> </a:t>
            </a:r>
            <a:r>
              <a:rPr lang="en-US" sz="3200" b="1" u="none" strike="noStrike" spc="-11" dirty="0" smtClean="0">
                <a:solidFill>
                  <a:schemeClr val="dk1"/>
                </a:solidFill>
                <a:uFillTx/>
                <a:latin typeface="Trebuchet MS"/>
              </a:rPr>
              <a:t>T</a:t>
            </a:r>
            <a:r>
              <a:rPr lang="en-US" sz="3200" b="1" u="none" strike="noStrike" spc="-14" dirty="0" smtClean="0">
                <a:solidFill>
                  <a:schemeClr val="dk1"/>
                </a:solidFill>
                <a:uFillTx/>
                <a:latin typeface="Trebuchet MS"/>
              </a:rPr>
              <a:t>H</a:t>
            </a:r>
            <a:r>
              <a:rPr lang="en-US" sz="3200" b="1" u="none" strike="noStrike" spc="14" dirty="0" smtClean="0">
                <a:solidFill>
                  <a:schemeClr val="dk1"/>
                </a:solidFill>
                <a:uFillTx/>
                <a:latin typeface="Trebuchet MS"/>
              </a:rPr>
              <a:t>E</a:t>
            </a:r>
            <a:r>
              <a:rPr lang="en-US" sz="3200" b="1" u="none" strike="noStrike" spc="-34" dirty="0" smtClean="0">
                <a:solidFill>
                  <a:schemeClr val="dk1"/>
                </a:solidFill>
                <a:uFillTx/>
                <a:latin typeface="Trebuchet MS"/>
              </a:rPr>
              <a:t> </a:t>
            </a:r>
            <a:r>
              <a:rPr lang="en-US" sz="3200" b="1" u="none" strike="noStrike" spc="-20" dirty="0" smtClean="0">
                <a:solidFill>
                  <a:schemeClr val="dk1"/>
                </a:solidFill>
                <a:uFillTx/>
                <a:latin typeface="Trebuchet MS"/>
              </a:rPr>
              <a:t>E</a:t>
            </a:r>
            <a:r>
              <a:rPr lang="en-US" sz="3200" b="1" u="none" strike="noStrike" spc="31" dirty="0" smtClean="0">
                <a:solidFill>
                  <a:schemeClr val="dk1"/>
                </a:solidFill>
                <a:uFillTx/>
                <a:latin typeface="Trebuchet MS"/>
              </a:rPr>
              <a:t>N</a:t>
            </a:r>
            <a:r>
              <a:rPr lang="en-US" sz="3200" b="1" u="none" strike="noStrike" spc="14" dirty="0" smtClean="0">
                <a:solidFill>
                  <a:schemeClr val="dk1"/>
                </a:solidFill>
                <a:uFillTx/>
                <a:latin typeface="Trebuchet MS"/>
              </a:rPr>
              <a:t>D</a:t>
            </a:r>
            <a:r>
              <a:rPr sz="3200" dirty="0" smtClean="0"/>
              <a:t/>
            </a:r>
            <a:br>
              <a:rPr sz="3200" dirty="0" smtClean="0"/>
            </a:br>
            <a:r>
              <a:rPr lang="en-US" sz="3200" b="1" u="none" strike="noStrike" spc="-45" dirty="0" smtClean="0">
                <a:solidFill>
                  <a:schemeClr val="dk1"/>
                </a:solidFill>
                <a:uFillTx/>
                <a:latin typeface="Trebuchet MS"/>
              </a:rPr>
              <a:t> </a:t>
            </a:r>
            <a:r>
              <a:rPr lang="en-US" sz="3200" b="1" u="none" strike="noStrike" dirty="0" smtClean="0">
                <a:solidFill>
                  <a:schemeClr val="dk1"/>
                </a:solidFill>
                <a:uFillTx/>
                <a:latin typeface="Trebuchet MS"/>
              </a:rPr>
              <a:t>U</a:t>
            </a:r>
            <a:r>
              <a:rPr lang="en-US" sz="3200" b="1" u="none" strike="noStrike" spc="11" dirty="0" smtClean="0">
                <a:solidFill>
                  <a:schemeClr val="dk1"/>
                </a:solidFill>
                <a:uFillTx/>
                <a:latin typeface="Trebuchet MS"/>
              </a:rPr>
              <a:t>S</a:t>
            </a:r>
            <a:r>
              <a:rPr lang="en-US" sz="3200" b="1" u="none" strike="noStrike" spc="-26" dirty="0" smtClean="0">
                <a:solidFill>
                  <a:schemeClr val="dk1"/>
                </a:solidFill>
                <a:uFillTx/>
                <a:latin typeface="Trebuchet MS"/>
              </a:rPr>
              <a:t>E</a:t>
            </a:r>
            <a:r>
              <a:rPr lang="en-US" sz="3200" b="1" u="none" strike="noStrike" spc="-11" dirty="0" smtClean="0">
                <a:solidFill>
                  <a:schemeClr val="dk1"/>
                </a:solidFill>
                <a:uFillTx/>
                <a:latin typeface="Trebuchet MS"/>
              </a:rPr>
              <a:t>R</a:t>
            </a:r>
            <a:r>
              <a:rPr lang="en-US" sz="3200" b="1" u="none" strike="noStrike" spc="6" dirty="0" smtClean="0">
                <a:solidFill>
                  <a:schemeClr val="dk1"/>
                </a:solidFill>
                <a:uFillTx/>
                <a:latin typeface="Trebuchet MS"/>
              </a:rPr>
              <a:t>S?</a:t>
            </a:r>
            <a:r>
              <a:rPr sz="3200" dirty="0" smtClean="0"/>
              <a:t/>
            </a:r>
            <a:br>
              <a:rPr sz="3200" dirty="0" smtClean="0"/>
            </a:br>
            <a:r>
              <a:rPr lang="en-US" sz="3200" b="1" u="none" strike="noStrike" spc="6" dirty="0" smtClean="0">
                <a:solidFill>
                  <a:schemeClr val="dk1"/>
                </a:solidFill>
                <a:uFillTx/>
                <a:latin typeface="Trebuchet MS"/>
              </a:rPr>
              <a:t>  </a:t>
            </a:r>
            <a:r>
              <a:rPr sz="3200" dirty="0" smtClean="0"/>
              <a:t/>
            </a:r>
            <a:br>
              <a:rPr sz="3200" dirty="0" smtClean="0"/>
            </a:br>
            <a:r>
              <a:rPr lang="en-US" sz="3200" b="1" dirty="0" smtClean="0"/>
              <a:t>Customers</a:t>
            </a:r>
            <a:r>
              <a:rPr lang="en-US" sz="3200" dirty="0" smtClean="0"/>
              <a:t> – People who visit the website to browse the menu, place orders, give feedback, and engage with the café online.</a:t>
            </a:r>
            <a:br>
              <a:rPr lang="en-US" sz="3200" dirty="0" smtClean="0"/>
            </a:br>
            <a:r>
              <a:rPr lang="en-US" sz="3200" b="1" dirty="0" smtClean="0"/>
              <a:t>Administrators (Cafe Owners/Staff)</a:t>
            </a:r>
            <a:r>
              <a:rPr lang="en-US" sz="3200" dirty="0" smtClean="0"/>
              <a:t> – Individuals who manage the website, update menus, view reports, handle feedback, and oversee customer interactions.</a:t>
            </a:r>
            <a:br>
              <a:rPr lang="en-US" sz="3200" dirty="0" smtClean="0"/>
            </a:br>
            <a:r>
              <a:rPr lang="en-US" sz="3200" b="1" u="none" strike="noStrike" spc="6" dirty="0" smtClean="0">
                <a:solidFill>
                  <a:schemeClr val="dk1"/>
                </a:solidFill>
                <a:uFillTx/>
                <a:latin typeface="Trebuchet MS"/>
              </a:rPr>
              <a:t>   </a:t>
            </a:r>
            <a:r>
              <a:rPr sz="3200" dirty="0" smtClean="0"/>
              <a:t/>
            </a:r>
            <a:br>
              <a:rPr sz="3200" dirty="0" smtClean="0"/>
            </a:br>
            <a:r>
              <a:rPr sz="3200" dirty="0" smtClean="0"/>
              <a:t/>
            </a:r>
            <a:br>
              <a:rPr sz="3200" dirty="0" smtClean="0"/>
            </a:br>
            <a:r>
              <a:rPr sz="3200" dirty="0" smtClean="0"/>
              <a:t/>
            </a:r>
            <a:br>
              <a:rPr sz="3200" dirty="0" smtClean="0"/>
            </a:br>
            <a:r>
              <a:rPr sz="3200" dirty="0" smtClean="0"/>
              <a:t/>
            </a:r>
            <a:br>
              <a:rPr sz="3200" dirty="0" smtClean="0"/>
            </a:br>
            <a:r>
              <a:rPr sz="3200" dirty="0" smtClean="0"/>
              <a:t/>
            </a:r>
            <a:br>
              <a:rPr sz="3200" dirty="0" smtClean="0"/>
            </a:br>
            <a:r>
              <a:rPr sz="3200" dirty="0" smtClean="0"/>
              <a:t/>
            </a:r>
            <a:br>
              <a:rPr sz="3200" dirty="0" smtClean="0"/>
            </a:br>
            <a:endParaRPr lang="en-US" sz="3200" b="0" u="none" strike="noStrike" dirty="0">
              <a:solidFill>
                <a:schemeClr val="dk1"/>
              </a:solidFill>
              <a:uFillTx/>
              <a:latin typeface="Calibri"/>
            </a:endParaRPr>
          </a:p>
        </p:txBody>
      </p:sp>
      <p:pic>
        <p:nvPicPr>
          <p:cNvPr id="163" name="object 6"/>
          <p:cNvPicPr/>
          <p:nvPr/>
        </p:nvPicPr>
        <p:blipFill>
          <a:blip r:embed="rId2"/>
          <a:stretch/>
        </p:blipFill>
        <p:spPr>
          <a:xfrm>
            <a:off x="723960" y="6172200"/>
            <a:ext cx="2180880" cy="485280"/>
          </a:xfrm>
          <a:prstGeom prst="rect">
            <a:avLst/>
          </a:prstGeom>
          <a:noFill/>
          <a:ln w="0">
            <a:noFill/>
          </a:ln>
        </p:spPr>
      </p:pic>
      <p:sp>
        <p:nvSpPr>
          <p:cNvPr id="164" name="PlaceHolder 2"/>
          <p:cNvSpPr>
            <a:spLocks noGrp="1"/>
          </p:cNvSpPr>
          <p:nvPr>
            <p:ph type="sldNum" idx="24"/>
          </p:nvPr>
        </p:nvSpPr>
        <p:spPr>
          <a:xfrm>
            <a:off x="11353320" y="6473160"/>
            <a:ext cx="150840" cy="1918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u="none" strike="noStrike" spc="11">
                <a:solidFill>
                  <a:srgbClr val="2D936B"/>
                </a:solidFill>
                <a:uFillTx/>
                <a:latin typeface="Trebuchet MS"/>
              </a:defRPr>
            </a:lvl1pPr>
          </a:lstStyle>
          <a:p>
            <a:pPr marL="38160" indent="0" defTabSz="914400">
              <a:lnSpc>
                <a:spcPct val="100000"/>
              </a:lnSpc>
              <a:spcBef>
                <a:spcPts val="54"/>
              </a:spcBef>
              <a:buNone/>
            </a:pPr>
            <a:fld id="{E6E63DAF-471B-4757-A3E1-312EA70EBE69}" type="slidenum">
              <a:rPr lang="en-US" sz="1100" b="0" u="none" strike="noStrike" spc="11">
                <a:solidFill>
                  <a:srgbClr val="2D936B"/>
                </a:solidFill>
                <a:uFillTx/>
                <a:latin typeface="Trebuchet MS"/>
              </a:rPr>
              <a:t>6</a:t>
            </a:fld>
            <a:endParaRPr lang="en-IN" sz="1100" b="0" u="none" strike="noStrike">
              <a:solidFill>
                <a:srgbClr val="000000"/>
              </a:solidFill>
              <a:uFillTx/>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 name="object 2"/>
          <p:cNvPicPr/>
          <p:nvPr/>
        </p:nvPicPr>
        <p:blipFill>
          <a:blip r:embed="rId2"/>
          <a:stretch/>
        </p:blipFill>
        <p:spPr>
          <a:xfrm>
            <a:off x="0" y="1476360"/>
            <a:ext cx="2695320" cy="3247560"/>
          </a:xfrm>
          <a:prstGeom prst="rect">
            <a:avLst/>
          </a:prstGeom>
          <a:noFill/>
          <a:ln w="0">
            <a:noFill/>
          </a:ln>
        </p:spPr>
      </p:pic>
      <p:sp>
        <p:nvSpPr>
          <p:cNvPr id="166" name="object 3"/>
          <p:cNvSpPr/>
          <p:nvPr/>
        </p:nvSpPr>
        <p:spPr>
          <a:xfrm>
            <a:off x="9353520" y="536256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67" name="object 4"/>
          <p:cNvSpPr/>
          <p:nvPr/>
        </p:nvSpPr>
        <p:spPr>
          <a:xfrm>
            <a:off x="6696000" y="1695600"/>
            <a:ext cx="313920" cy="323640"/>
          </a:xfrm>
          <a:custGeom>
            <a:avLst/>
            <a:gdLst>
              <a:gd name="textAreaLeft" fmla="*/ 0 w 313920"/>
              <a:gd name="textAreaRight" fmla="*/ 314280 w 313920"/>
              <a:gd name="textAreaTop" fmla="*/ 0 h 323640"/>
              <a:gd name="textAreaBottom" fmla="*/ 324000 h 323640"/>
            </a:gdLst>
            <a:ahLst/>
            <a:cxnLst/>
            <a:rect l="textAreaLeft" t="textAreaTop" r="textAreaRight" b="textAreaBottom"/>
            <a:pathLst>
              <a:path w="314325" h="323850">
                <a:moveTo>
                  <a:pt x="314325" y="0"/>
                </a:moveTo>
                <a:lnTo>
                  <a:pt x="0" y="0"/>
                </a:lnTo>
                <a:lnTo>
                  <a:pt x="0" y="323850"/>
                </a:lnTo>
                <a:lnTo>
                  <a:pt x="314325" y="323850"/>
                </a:lnTo>
                <a:lnTo>
                  <a:pt x="314325" y="0"/>
                </a:lnTo>
                <a:close/>
              </a:path>
            </a:pathLst>
          </a:custGeom>
          <a:solidFill>
            <a:srgbClr val="2D83C3"/>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68"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
        <p:nvSpPr>
          <p:cNvPr id="169" name="PlaceHolder 1"/>
          <p:cNvSpPr>
            <a:spLocks noGrp="1"/>
          </p:cNvSpPr>
          <p:nvPr>
            <p:ph type="title"/>
          </p:nvPr>
        </p:nvSpPr>
        <p:spPr>
          <a:xfrm>
            <a:off x="1800000" y="0"/>
            <a:ext cx="8520840" cy="9951120"/>
          </a:xfrm>
          <a:prstGeom prst="rect">
            <a:avLst/>
          </a:prstGeom>
          <a:noFill/>
          <a:ln w="0">
            <a:noFill/>
          </a:ln>
        </p:spPr>
        <p:txBody>
          <a:bodyPr lIns="0" tIns="13320" rIns="0" bIns="0" anchor="t">
            <a:noAutofit/>
          </a:bodyPr>
          <a:lstStyle/>
          <a:p>
            <a:pPr marL="12600" indent="0">
              <a:lnSpc>
                <a:spcPct val="100000"/>
              </a:lnSpc>
              <a:spcBef>
                <a:spcPts val="1191"/>
              </a:spcBef>
              <a:spcAft>
                <a:spcPts val="992"/>
              </a:spcAft>
              <a:buNone/>
            </a:pPr>
            <a:r>
              <a:rPr lang="en-IN" sz="3600" b="1" u="none" strike="noStrike" spc="11" dirty="0">
                <a:solidFill>
                  <a:schemeClr val="dk1"/>
                </a:solidFill>
                <a:uFillTx/>
                <a:latin typeface="Trebuchet MS"/>
              </a:rPr>
              <a:t>TOOLS AND TECHNIQUES</a:t>
            </a:r>
            <a:r>
              <a:rPr sz="3600" dirty="0"/>
              <a:t/>
            </a:r>
            <a:br>
              <a:rPr sz="3600" dirty="0"/>
            </a:br>
            <a:r>
              <a:rPr sz="3600" dirty="0"/>
              <a:t/>
            </a:r>
            <a:br>
              <a:rPr sz="3600" dirty="0"/>
            </a:br>
            <a:r>
              <a:rPr lang="en-IN" sz="3200" b="1" u="none" strike="noStrike" spc="11" dirty="0">
                <a:solidFill>
                  <a:schemeClr val="dk1"/>
                </a:solidFill>
                <a:uFillTx/>
                <a:latin typeface="Trebuchet MS"/>
              </a:rPr>
              <a:t>HTML, CSS, JavaScript</a:t>
            </a:r>
            <a:r>
              <a:rPr sz="3200" dirty="0"/>
              <a:t/>
            </a:r>
            <a:br>
              <a:rPr sz="3200" dirty="0"/>
            </a:br>
            <a:r>
              <a:rPr lang="en-IN" sz="3200" b="1" u="none" strike="noStrike" spc="11" dirty="0">
                <a:solidFill>
                  <a:schemeClr val="dk1"/>
                </a:solidFill>
                <a:uFillTx/>
                <a:latin typeface="Trebuchet MS"/>
              </a:rPr>
              <a:t> </a:t>
            </a:r>
            <a:r>
              <a:rPr sz="3200" dirty="0"/>
              <a:t/>
            </a:r>
            <a:br>
              <a:rPr sz="3200" dirty="0"/>
            </a:br>
            <a:r>
              <a:rPr lang="en-IN" sz="3200" b="1" u="none" strike="noStrike" spc="11" dirty="0">
                <a:solidFill>
                  <a:schemeClr val="dk1"/>
                </a:solidFill>
                <a:uFillTx/>
                <a:latin typeface="Trebuchet MS"/>
              </a:rPr>
              <a:t>  </a:t>
            </a:r>
            <a:r>
              <a:rPr sz="3200" dirty="0"/>
              <a:t/>
            </a:r>
            <a:br>
              <a:rPr sz="3200" dirty="0"/>
            </a:br>
            <a:r>
              <a:rPr lang="en-IN" sz="3200" b="1" u="none" strike="noStrike" spc="11" dirty="0" smtClean="0">
                <a:solidFill>
                  <a:schemeClr val="dk1"/>
                </a:solidFill>
                <a:uFillTx/>
                <a:latin typeface="Trebuchet MS"/>
              </a:rPr>
              <a:t>MySQL (database)</a:t>
            </a:r>
            <a:r>
              <a:rPr sz="3200" dirty="0" smtClean="0"/>
              <a:t/>
            </a:r>
            <a:br>
              <a:rPr sz="3200" dirty="0" smtClean="0"/>
            </a:br>
            <a:r>
              <a:rPr lang="en-IN" sz="3200" b="1" u="none" strike="noStrike" spc="11" dirty="0" smtClean="0">
                <a:solidFill>
                  <a:schemeClr val="dk1"/>
                </a:solidFill>
                <a:uFillTx/>
                <a:latin typeface="Trebuchet MS"/>
              </a:rPr>
              <a:t> </a:t>
            </a:r>
            <a:r>
              <a:rPr sz="3200" dirty="0"/>
              <a:t/>
            </a:r>
            <a:br>
              <a:rPr sz="3200" dirty="0"/>
            </a:br>
            <a:r>
              <a:rPr lang="en-IN" sz="3200" b="1" u="none" strike="noStrike" spc="11" dirty="0">
                <a:solidFill>
                  <a:schemeClr val="dk1"/>
                </a:solidFill>
                <a:uFillTx/>
                <a:latin typeface="Trebuchet MS"/>
              </a:rPr>
              <a:t> </a:t>
            </a:r>
            <a:r>
              <a:rPr sz="3200" dirty="0"/>
              <a:t/>
            </a:r>
            <a:br>
              <a:rPr sz="3200" dirty="0"/>
            </a:br>
            <a:r>
              <a:rPr lang="en-IN" sz="3200" b="1" u="none" strike="noStrike" spc="11" dirty="0">
                <a:solidFill>
                  <a:schemeClr val="dk1"/>
                </a:solidFill>
                <a:uFillTx/>
                <a:latin typeface="Trebuchet MS"/>
              </a:rPr>
              <a:t>PowerPoint (presentation)</a:t>
            </a:r>
            <a:r>
              <a:rPr sz="3200" dirty="0"/>
              <a:t/>
            </a:r>
            <a:br>
              <a:rPr sz="3200" dirty="0"/>
            </a:br>
            <a:r>
              <a:rPr lang="en-IN" sz="3200" b="1" u="none" strike="noStrike" spc="11" dirty="0">
                <a:solidFill>
                  <a:schemeClr val="dk1"/>
                </a:solidFill>
                <a:uFillTx/>
                <a:latin typeface="Trebuchet MS"/>
              </a:rPr>
              <a:t>  </a:t>
            </a:r>
            <a:r>
              <a:rPr sz="3200" dirty="0"/>
              <a:t/>
            </a:r>
            <a:br>
              <a:rPr sz="3200" dirty="0"/>
            </a:br>
            <a:r>
              <a:rPr sz="3600" dirty="0"/>
              <a:t/>
            </a:r>
            <a:br>
              <a:rPr sz="3600" dirty="0"/>
            </a:br>
            <a:r>
              <a:rPr sz="3600" dirty="0"/>
              <a:t/>
            </a:r>
            <a:br>
              <a:rPr sz="3600" dirty="0"/>
            </a:br>
            <a:r>
              <a:rPr sz="3600" dirty="0"/>
              <a:t/>
            </a:r>
            <a:br>
              <a:rPr sz="3600" dirty="0"/>
            </a:br>
            <a:r>
              <a:rPr sz="3600" dirty="0"/>
              <a:t/>
            </a:r>
            <a:br>
              <a:rPr sz="3600" dirty="0"/>
            </a:br>
            <a:r>
              <a:rPr sz="3600" dirty="0"/>
              <a:t/>
            </a:r>
            <a:br>
              <a:rPr sz="3600" dirty="0"/>
            </a:br>
            <a:r>
              <a:rPr sz="3600" dirty="0"/>
              <a:t/>
            </a:r>
            <a:br>
              <a:rPr sz="3600" dirty="0"/>
            </a:br>
            <a:r>
              <a:rPr sz="3600" dirty="0"/>
              <a:t/>
            </a:r>
            <a:br>
              <a:rPr sz="3600" dirty="0"/>
            </a:br>
            <a:r>
              <a:rPr sz="3600" dirty="0"/>
              <a:t/>
            </a:r>
            <a:br>
              <a:rPr sz="3600" dirty="0"/>
            </a:br>
            <a:endParaRPr lang="en-US" sz="3200" b="0" u="none" strike="noStrike" dirty="0">
              <a:solidFill>
                <a:schemeClr val="dk1"/>
              </a:solidFill>
              <a:uFillTx/>
              <a:latin typeface="Calibri"/>
            </a:endParaRPr>
          </a:p>
        </p:txBody>
      </p:sp>
      <p:pic>
        <p:nvPicPr>
          <p:cNvPr id="170" name="object 7"/>
          <p:cNvPicPr/>
          <p:nvPr/>
        </p:nvPicPr>
        <p:blipFill>
          <a:blip r:embed="rId3"/>
          <a:stretch/>
        </p:blipFill>
        <p:spPr>
          <a:xfrm>
            <a:off x="676440" y="6467400"/>
            <a:ext cx="2142720" cy="199800"/>
          </a:xfrm>
          <a:prstGeom prst="rect">
            <a:avLst/>
          </a:prstGeom>
          <a:noFill/>
          <a:ln w="0">
            <a:noFill/>
          </a:ln>
        </p:spPr>
      </p:pic>
      <p:sp>
        <p:nvSpPr>
          <p:cNvPr id="171" name="PlaceHolder 2"/>
          <p:cNvSpPr>
            <a:spLocks noGrp="1"/>
          </p:cNvSpPr>
          <p:nvPr>
            <p:ph type="sldNum" idx="25"/>
          </p:nvPr>
        </p:nvSpPr>
        <p:spPr>
          <a:xfrm>
            <a:off x="11353320" y="6473160"/>
            <a:ext cx="150840" cy="191880"/>
          </a:xfrm>
          <a:prstGeom prst="rect">
            <a:avLst/>
          </a:prstGeom>
          <a:noFill/>
          <a:ln w="0">
            <a:noFill/>
          </a:ln>
        </p:spPr>
        <p:txBody>
          <a:bodyPr lIns="0" tIns="6840" rIns="0" bIns="0" anchor="t">
            <a:noAutofit/>
          </a:bodyPr>
          <a:lstStyle>
            <a:lvl1pPr marL="38160" indent="0" defTabSz="914400">
              <a:lnSpc>
                <a:spcPct val="100000"/>
              </a:lnSpc>
              <a:spcBef>
                <a:spcPts val="54"/>
              </a:spcBef>
              <a:buNone/>
              <a:defRPr lang="en-US" sz="1100" b="0" u="none" strike="noStrike" spc="11">
                <a:solidFill>
                  <a:srgbClr val="2D936B"/>
                </a:solidFill>
                <a:uFillTx/>
                <a:latin typeface="Trebuchet MS"/>
              </a:defRPr>
            </a:lvl1pPr>
          </a:lstStyle>
          <a:p>
            <a:pPr marL="38160" indent="0" defTabSz="914400">
              <a:lnSpc>
                <a:spcPct val="100000"/>
              </a:lnSpc>
              <a:spcBef>
                <a:spcPts val="54"/>
              </a:spcBef>
              <a:buNone/>
            </a:pPr>
            <a:fld id="{43BA1455-7A4F-4AEF-931D-63FB2DF916BC}" type="slidenum">
              <a:rPr lang="en-US" sz="1100" b="0" u="none" strike="noStrike" spc="11">
                <a:solidFill>
                  <a:srgbClr val="2D936B"/>
                </a:solidFill>
                <a:uFillTx/>
                <a:latin typeface="Trebuchet MS"/>
              </a:rPr>
              <a:t>7</a:t>
            </a:fld>
            <a:endParaRPr lang="en-IN" sz="1100" b="0" u="none" strike="noStrike">
              <a:solidFill>
                <a:srgbClr val="000000"/>
              </a:solidFill>
              <a:uFillTx/>
              <a:latin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object 5"/>
          <p:cNvSpPr/>
          <p:nvPr/>
        </p:nvSpPr>
        <p:spPr>
          <a:xfrm>
            <a:off x="9353520" y="5896080"/>
            <a:ext cx="180720" cy="180720"/>
          </a:xfrm>
          <a:custGeom>
            <a:avLst/>
            <a:gdLst>
              <a:gd name="textAreaLeft" fmla="*/ 0 w 180720"/>
              <a:gd name="textAreaRight" fmla="*/ 181080 w 180720"/>
              <a:gd name="textAreaTop" fmla="*/ 0 h 180720"/>
              <a:gd name="textAreaBottom" fmla="*/ 181080 h 180720"/>
            </a:gdLst>
            <a:ahLst/>
            <a:cxnLst/>
            <a:rect l="textAreaLeft" t="textAreaTop" r="textAreaRight" b="textAreaBottom"/>
            <a:pathLst>
              <a:path w="180975" h="180975">
                <a:moveTo>
                  <a:pt x="180975" y="0"/>
                </a:moveTo>
                <a:lnTo>
                  <a:pt x="0" y="0"/>
                </a:lnTo>
                <a:lnTo>
                  <a:pt x="0" y="180975"/>
                </a:lnTo>
                <a:lnTo>
                  <a:pt x="180975" y="180975"/>
                </a:lnTo>
                <a:lnTo>
                  <a:pt x="180975" y="0"/>
                </a:lnTo>
                <a:close/>
              </a:path>
            </a:pathLst>
          </a:custGeom>
          <a:solidFill>
            <a:srgbClr val="2D936B"/>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pic>
        <p:nvPicPr>
          <p:cNvPr id="173" name="object 6"/>
          <p:cNvPicPr/>
          <p:nvPr/>
        </p:nvPicPr>
        <p:blipFill>
          <a:blip r:embed="rId2"/>
          <a:stretch/>
        </p:blipFill>
        <p:spPr>
          <a:xfrm>
            <a:off x="1666800" y="6467400"/>
            <a:ext cx="75960" cy="177480"/>
          </a:xfrm>
          <a:prstGeom prst="rect">
            <a:avLst/>
          </a:prstGeom>
          <a:noFill/>
          <a:ln w="0">
            <a:noFill/>
          </a:ln>
        </p:spPr>
      </p:pic>
      <p:sp>
        <p:nvSpPr>
          <p:cNvPr id="174" name="object 9"/>
          <p:cNvSpPr/>
          <p:nvPr/>
        </p:nvSpPr>
        <p:spPr>
          <a:xfrm>
            <a:off x="11277360" y="6473160"/>
            <a:ext cx="228240" cy="174240"/>
          </a:xfrm>
          <a:prstGeom prst="rect">
            <a:avLst/>
          </a:prstGeom>
          <a:noFill/>
          <a:ln w="0">
            <a:noFill/>
          </a:ln>
        </p:spPr>
        <p:style>
          <a:lnRef idx="0">
            <a:scrgbClr r="0" g="0" b="0"/>
          </a:lnRef>
          <a:fillRef idx="0">
            <a:scrgbClr r="0" g="0" b="0"/>
          </a:fillRef>
          <a:effectRef idx="0">
            <a:scrgbClr r="0" g="0" b="0"/>
          </a:effectRef>
          <a:fontRef idx="minor"/>
        </p:style>
        <p:txBody>
          <a:bodyPr lIns="0" tIns="6840" rIns="0" bIns="0" anchor="t">
            <a:spAutoFit/>
          </a:bodyPr>
          <a:lstStyle/>
          <a:p>
            <a:pPr marL="38160" defTabSz="914400">
              <a:lnSpc>
                <a:spcPct val="100000"/>
              </a:lnSpc>
              <a:spcBef>
                <a:spcPts val="54"/>
              </a:spcBef>
            </a:pPr>
            <a:fld id="{5ADBB0B0-330D-436E-AA48-A7C91C746F1A}" type="slidenum">
              <a:rPr lang="en-US" sz="1100" b="0" u="none" strike="noStrike" spc="11">
                <a:solidFill>
                  <a:srgbClr val="2D936B"/>
                </a:solidFill>
                <a:uFillTx/>
                <a:latin typeface="Trebuchet MS"/>
              </a:rPr>
              <a:t>8</a:t>
            </a:fld>
            <a:endParaRPr lang="en-IN" sz="1100" b="0" u="none" strike="noStrike">
              <a:solidFill>
                <a:srgbClr val="000000"/>
              </a:solidFill>
              <a:uFillTx/>
              <a:latin typeface="Arial"/>
            </a:endParaRPr>
          </a:p>
        </p:txBody>
      </p:sp>
      <p:sp>
        <p:nvSpPr>
          <p:cNvPr id="175" name="object 8"/>
          <p:cNvSpPr/>
          <p:nvPr/>
        </p:nvSpPr>
        <p:spPr>
          <a:xfrm>
            <a:off x="577671" y="194797"/>
            <a:ext cx="9880200" cy="11921838"/>
          </a:xfrm>
          <a:prstGeom prst="rect">
            <a:avLst/>
          </a:prstGeom>
          <a:noFill/>
          <a:ln w="0">
            <a:noFill/>
          </a:ln>
        </p:spPr>
        <p:style>
          <a:lnRef idx="0">
            <a:scrgbClr r="0" g="0" b="0"/>
          </a:lnRef>
          <a:fillRef idx="0">
            <a:scrgbClr r="0" g="0" b="0"/>
          </a:fillRef>
          <a:effectRef idx="0">
            <a:scrgbClr r="0" g="0" b="0"/>
          </a:effectRef>
          <a:fontRef idx="minor"/>
        </p:style>
        <p:txBody>
          <a:bodyPr lIns="0" tIns="13320" rIns="0" bIns="0" anchor="t">
            <a:spAutoFit/>
          </a:bodyPr>
          <a:lstStyle/>
          <a:p>
            <a:pPr marL="12600" defTabSz="914400">
              <a:lnSpc>
                <a:spcPct val="100000"/>
              </a:lnSpc>
              <a:spcBef>
                <a:spcPts val="105"/>
              </a:spcBef>
            </a:pPr>
            <a:r>
              <a:rPr lang="en-IN" sz="4000" b="1" u="none" strike="noStrike" spc="14" dirty="0">
                <a:solidFill>
                  <a:schemeClr val="dk1"/>
                </a:solidFill>
                <a:uFillTx/>
                <a:latin typeface="Trebuchet MS"/>
              </a:rPr>
              <a:t>POTFOLIO DESIGN AND LAYOUT</a:t>
            </a:r>
            <a:endParaRPr lang="en-IN" sz="4000" b="0" u="none" strike="noStrike" dirty="0">
              <a:solidFill>
                <a:srgbClr val="000000"/>
              </a:solidFill>
              <a:uFillTx/>
              <a:latin typeface="Arial"/>
            </a:endParaRPr>
          </a:p>
          <a:p>
            <a:r>
              <a:rPr lang="en-US" sz="2400" b="1" dirty="0"/>
              <a:t>Homepage:</a:t>
            </a:r>
            <a:r>
              <a:rPr lang="en-US" sz="2400" dirty="0"/>
              <a:t> Welcomes users with branding, navigation bar, and featured sections like signature brews and offers.</a:t>
            </a:r>
          </a:p>
          <a:p>
            <a:r>
              <a:rPr lang="en-US" sz="2400" b="1" dirty="0"/>
              <a:t>Customer Login Page:</a:t>
            </a:r>
            <a:r>
              <a:rPr lang="en-US" sz="2400" dirty="0"/>
              <a:t> Secure portal for customers to sign in and access the menu, place orders, and provide feedback.</a:t>
            </a:r>
          </a:p>
          <a:p>
            <a:r>
              <a:rPr lang="en-US" sz="2400" b="1" dirty="0"/>
              <a:t>Admin Login Page:</a:t>
            </a:r>
            <a:r>
              <a:rPr lang="en-US" sz="2400" dirty="0"/>
              <a:t> Dedicated login for administrators to access the dashboard.</a:t>
            </a:r>
          </a:p>
          <a:p>
            <a:r>
              <a:rPr lang="en-US" sz="2400" b="1" dirty="0"/>
              <a:t>Admin Dashboard:</a:t>
            </a:r>
            <a:r>
              <a:rPr lang="en-US" sz="2400" dirty="0"/>
              <a:t> Central hub for managing menu items, orders, reports, feedback, and system settings.</a:t>
            </a:r>
          </a:p>
          <a:p>
            <a:r>
              <a:rPr lang="en-US" sz="2400" b="1" dirty="0"/>
              <a:t>Menu Page:</a:t>
            </a:r>
            <a:r>
              <a:rPr lang="en-US" sz="2400" dirty="0"/>
              <a:t> Displays available coffee and food items with descriptions, images, and pricing.</a:t>
            </a:r>
          </a:p>
          <a:p>
            <a:r>
              <a:rPr lang="en-US" sz="2400" b="1" dirty="0"/>
              <a:t>About Page:</a:t>
            </a:r>
            <a:r>
              <a:rPr lang="en-US" sz="2400" dirty="0"/>
              <a:t> Provides details about the café, story, and values with styled animations.</a:t>
            </a:r>
          </a:p>
          <a:p>
            <a:r>
              <a:rPr lang="en-US" sz="2400" b="1" dirty="0"/>
              <a:t>Feedback Section:</a:t>
            </a:r>
            <a:r>
              <a:rPr lang="en-US" sz="2400" dirty="0"/>
              <a:t> Enables customers to submit reviews and suggestions, visible in the admin panel.</a:t>
            </a:r>
          </a:p>
          <a:p>
            <a:pPr marL="12600" defTabSz="914400">
              <a:lnSpc>
                <a:spcPct val="100000"/>
              </a:lnSpc>
              <a:spcBef>
                <a:spcPts val="1191"/>
              </a:spcBef>
              <a:spcAft>
                <a:spcPts val="992"/>
              </a:spcAft>
            </a:pPr>
            <a:endParaRPr lang="en-IN" sz="2800" b="0" u="none" strike="noStrike" dirty="0">
              <a:solidFill>
                <a:srgbClr val="000000"/>
              </a:solidFill>
              <a:uFillTx/>
              <a:latin typeface="Arial"/>
            </a:endParaRPr>
          </a:p>
          <a:p>
            <a:pPr marL="12600" defTabSz="914400">
              <a:lnSpc>
                <a:spcPct val="100000"/>
              </a:lnSpc>
              <a:spcBef>
                <a:spcPts val="105"/>
              </a:spcBef>
            </a:pPr>
            <a:endParaRPr lang="en-IN" sz="4800" b="0" u="none" strike="noStrike" dirty="0">
              <a:solidFill>
                <a:srgbClr val="000000"/>
              </a:solidFill>
              <a:uFillTx/>
              <a:latin typeface="Arial"/>
            </a:endParaRPr>
          </a:p>
          <a:p>
            <a:pPr marL="12600" defTabSz="914400">
              <a:lnSpc>
                <a:spcPct val="100000"/>
              </a:lnSpc>
              <a:spcBef>
                <a:spcPts val="105"/>
              </a:spcBef>
            </a:pPr>
            <a:endParaRPr lang="en-IN" sz="4000" b="0" u="none" strike="noStrike" dirty="0">
              <a:solidFill>
                <a:srgbClr val="000000"/>
              </a:solidFill>
              <a:uFillTx/>
              <a:latin typeface="Arial"/>
            </a:endParaRPr>
          </a:p>
          <a:p>
            <a:pPr marL="12600" defTabSz="914400">
              <a:lnSpc>
                <a:spcPct val="100000"/>
              </a:lnSpc>
              <a:spcBef>
                <a:spcPts val="105"/>
              </a:spcBef>
            </a:pPr>
            <a:endParaRPr lang="en-IN" sz="4000" b="0" u="none" strike="noStrike" dirty="0">
              <a:solidFill>
                <a:srgbClr val="000000"/>
              </a:solidFill>
              <a:uFillTx/>
              <a:latin typeface="Arial"/>
            </a:endParaRPr>
          </a:p>
          <a:p>
            <a:pPr marL="12600" defTabSz="914400">
              <a:lnSpc>
                <a:spcPct val="100000"/>
              </a:lnSpc>
              <a:spcBef>
                <a:spcPts val="105"/>
              </a:spcBef>
            </a:pPr>
            <a:endParaRPr lang="en-IN" sz="4000" b="0" u="none" strike="noStrike" dirty="0">
              <a:solidFill>
                <a:srgbClr val="000000"/>
              </a:solidFill>
              <a:uFillTx/>
              <a:latin typeface="Arial"/>
            </a:endParaRPr>
          </a:p>
          <a:p>
            <a:pPr marL="12600" defTabSz="914400">
              <a:lnSpc>
                <a:spcPct val="100000"/>
              </a:lnSpc>
              <a:spcBef>
                <a:spcPts val="105"/>
              </a:spcBef>
            </a:pPr>
            <a:endParaRPr lang="en-IN" sz="4000" b="0" u="none" strike="noStrike" dirty="0">
              <a:solidFill>
                <a:srgbClr val="000000"/>
              </a:solidFill>
              <a:uFillTx/>
              <a:latin typeface="Arial"/>
            </a:endParaRPr>
          </a:p>
          <a:p>
            <a:pPr marL="12600" defTabSz="914400">
              <a:lnSpc>
                <a:spcPct val="100000"/>
              </a:lnSpc>
              <a:spcBef>
                <a:spcPts val="105"/>
              </a:spcBef>
            </a:pPr>
            <a:endParaRPr lang="en-IN" sz="4000" b="0" u="none" strike="noStrike" dirty="0">
              <a:solidFill>
                <a:srgbClr val="000000"/>
              </a:solidFill>
              <a:uFillTx/>
              <a:latin typeface="Arial"/>
            </a:endParaRPr>
          </a:p>
          <a:p>
            <a:pPr marL="12600" defTabSz="914400">
              <a:lnSpc>
                <a:spcPct val="100000"/>
              </a:lnSpc>
              <a:spcBef>
                <a:spcPts val="105"/>
              </a:spcBef>
            </a:pPr>
            <a:endParaRPr lang="en-IN" sz="4000" b="0" u="none" strike="noStrike" dirty="0">
              <a:solidFill>
                <a:srgbClr val="000000"/>
              </a:solidFill>
              <a:uFillTx/>
              <a:latin typeface="Arial"/>
            </a:endParaRPr>
          </a:p>
          <a:p>
            <a:pPr marL="12600" defTabSz="914400">
              <a:lnSpc>
                <a:spcPct val="100000"/>
              </a:lnSpc>
              <a:spcBef>
                <a:spcPts val="105"/>
              </a:spcBef>
            </a:pPr>
            <a:endParaRPr lang="en-IN" sz="4000" b="0" u="none" strike="noStrike" dirty="0">
              <a:solidFill>
                <a:srgbClr val="000000"/>
              </a:solidFill>
              <a:uFillTx/>
              <a:latin typeface="Arial"/>
            </a:endParaRPr>
          </a:p>
          <a:p>
            <a:pPr marL="12600" defTabSz="914400">
              <a:lnSpc>
                <a:spcPct val="100000"/>
              </a:lnSpc>
              <a:spcBef>
                <a:spcPts val="105"/>
              </a:spcBef>
            </a:pPr>
            <a:endParaRPr lang="en-IN" sz="4000" b="0" u="none" strike="noStrike" dirty="0">
              <a:solidFill>
                <a:srgbClr val="000000"/>
              </a:solidFill>
              <a:uFillTx/>
              <a:latin typeface="Arial"/>
            </a:endParaRPr>
          </a:p>
        </p:txBody>
      </p:sp>
      <p:sp>
        <p:nvSpPr>
          <p:cNvPr id="176" name="object 3"/>
          <p:cNvSpPr/>
          <p:nvPr/>
        </p:nvSpPr>
        <p:spPr>
          <a:xfrm>
            <a:off x="10058400" y="525240"/>
            <a:ext cx="456840" cy="456840"/>
          </a:xfrm>
          <a:custGeom>
            <a:avLst/>
            <a:gdLst>
              <a:gd name="textAreaLeft" fmla="*/ 0 w 456840"/>
              <a:gd name="textAreaRight" fmla="*/ 457200 w 456840"/>
              <a:gd name="textAreaTop" fmla="*/ 0 h 456840"/>
              <a:gd name="textAreaBottom" fmla="*/ 457200 h 456840"/>
            </a:gdLst>
            <a:ahLst/>
            <a:cxnLst/>
            <a:rect l="textAreaLeft" t="textAreaTop" r="textAreaRight" b="textAreaBottom"/>
            <a:pathLst>
              <a:path w="457200" h="457200">
                <a:moveTo>
                  <a:pt x="457200" y="0"/>
                </a:moveTo>
                <a:lnTo>
                  <a:pt x="0" y="0"/>
                </a:lnTo>
                <a:lnTo>
                  <a:pt x="0" y="457200"/>
                </a:lnTo>
                <a:lnTo>
                  <a:pt x="457200" y="457200"/>
                </a:lnTo>
                <a:lnTo>
                  <a:pt x="457200" y="0"/>
                </a:lnTo>
                <a:close/>
              </a:path>
            </a:pathLst>
          </a:custGeom>
          <a:solidFill>
            <a:srgbClr val="42AF51"/>
          </a:solidFill>
          <a:ln w="0">
            <a:noFill/>
          </a:ln>
        </p:spPr>
        <p:style>
          <a:lnRef idx="0">
            <a:scrgbClr r="0" g="0" b="0"/>
          </a:lnRef>
          <a:fillRef idx="0">
            <a:scrgbClr r="0" g="0" b="0"/>
          </a:fillRef>
          <a:effectRef idx="0">
            <a:scrgbClr r="0" g="0" b="0"/>
          </a:effectRef>
          <a:fontRef idx="minor"/>
        </p:style>
        <p:txBody>
          <a:bodyPr lIns="0" tIns="0" rIns="0" bIns="0" anchor="t">
            <a:noAutofit/>
          </a:bodyPr>
          <a:lstStyle/>
          <a:p>
            <a:pPr defTabSz="914400">
              <a:lnSpc>
                <a:spcPct val="100000"/>
              </a:lnSpc>
            </a:pPr>
            <a:endParaRPr lang="en-US" sz="1800" b="0" u="none" strike="noStrike">
              <a:solidFill>
                <a:schemeClr val="dk1"/>
              </a:solidFill>
              <a:uFillTx/>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title"/>
          </p:nvPr>
        </p:nvSpPr>
        <p:spPr>
          <a:xfrm>
            <a:off x="767408" y="260648"/>
            <a:ext cx="10813328" cy="5851752"/>
          </a:xfrm>
          <a:prstGeom prst="rect">
            <a:avLst/>
          </a:prstGeom>
          <a:noFill/>
          <a:ln w="0">
            <a:noFill/>
          </a:ln>
        </p:spPr>
        <p:txBody>
          <a:bodyPr lIns="0" tIns="0" rIns="0" bIns="0" anchor="t">
            <a:noAutofit/>
          </a:bodyPr>
          <a:lstStyle/>
          <a:p>
            <a:pPr algn="l"/>
            <a:r>
              <a:rPr lang="en-IN" sz="4000" b="1" u="none" strike="noStrike" dirty="0">
                <a:solidFill>
                  <a:schemeClr val="dk1"/>
                </a:solidFill>
                <a:uFillTx/>
                <a:latin typeface="Trebuchet MS"/>
              </a:rPr>
              <a:t>FEATURES AND FUNCTIONALITY</a:t>
            </a:r>
            <a:r>
              <a:rPr sz="1000" dirty="0"/>
              <a:t/>
            </a:r>
            <a:br>
              <a:rPr sz="1000" dirty="0"/>
            </a:br>
            <a:r>
              <a:rPr lang="en-IN" sz="1000" b="1" u="none" strike="noStrike" dirty="0">
                <a:solidFill>
                  <a:schemeClr val="dk1"/>
                </a:solidFill>
                <a:uFillTx/>
                <a:latin typeface="Trebuchet MS"/>
              </a:rPr>
              <a:t>  </a:t>
            </a:r>
            <a:r>
              <a:rPr sz="1000" dirty="0"/>
              <a:t/>
            </a:r>
            <a:br>
              <a:rPr sz="1000" dirty="0"/>
            </a:br>
            <a:r>
              <a:rPr lang="en-US" sz="3200" b="1" dirty="0" smtClean="0"/>
              <a:t>Administrator Features</a:t>
            </a:r>
            <a:br>
              <a:rPr lang="en-US" sz="3200" b="1" dirty="0" smtClean="0"/>
            </a:br>
            <a:r>
              <a:rPr lang="en-US" sz="3200" b="1" dirty="0" smtClean="0"/>
              <a:t>Admin Login</a:t>
            </a:r>
            <a:r>
              <a:rPr lang="en-US" sz="3200" dirty="0" smtClean="0"/>
              <a:t> – Secure access to the admin panel.</a:t>
            </a:r>
            <a:br>
              <a:rPr lang="en-US" sz="3200" dirty="0" smtClean="0"/>
            </a:br>
            <a:r>
              <a:rPr lang="en-US" sz="3200" b="1" dirty="0" smtClean="0"/>
              <a:t>Dashboard</a:t>
            </a:r>
            <a:r>
              <a:rPr lang="en-US" sz="3200" dirty="0" smtClean="0"/>
              <a:t> – Overview of orders, menu, reports, and customer activity.</a:t>
            </a:r>
            <a:br>
              <a:rPr lang="en-US" sz="3200" dirty="0" smtClean="0"/>
            </a:br>
            <a:r>
              <a:rPr lang="en-US" sz="3200" b="1" dirty="0" smtClean="0"/>
              <a:t>Menu Management</a:t>
            </a:r>
            <a:r>
              <a:rPr lang="en-US" sz="3200" dirty="0" smtClean="0"/>
              <a:t> – Add, update, or remove menu items easily.</a:t>
            </a:r>
            <a:br>
              <a:rPr lang="en-US" sz="3200" dirty="0" smtClean="0"/>
            </a:br>
            <a:r>
              <a:rPr lang="en-US" sz="3200" b="1" dirty="0" smtClean="0"/>
              <a:t>Order Management</a:t>
            </a:r>
            <a:r>
              <a:rPr lang="en-US" sz="3200" dirty="0" smtClean="0"/>
              <a:t> – Track and manage customer orders efficiently.</a:t>
            </a:r>
            <a:br>
              <a:rPr lang="en-US" sz="3200" dirty="0" smtClean="0"/>
            </a:br>
            <a:r>
              <a:rPr lang="en-US" sz="3200" b="1" dirty="0" smtClean="0"/>
              <a:t>Feedback Management</a:t>
            </a:r>
            <a:r>
              <a:rPr lang="en-US" sz="3200" dirty="0" smtClean="0"/>
              <a:t> – View and respond to customer reviews..</a:t>
            </a:r>
            <a:br>
              <a:rPr lang="en-US" sz="3200" dirty="0" smtClean="0"/>
            </a:br>
            <a:r>
              <a:rPr lang="en-US" sz="3200" dirty="0" smtClean="0"/>
              <a:t/>
            </a:r>
            <a:br>
              <a:rPr lang="en-US" sz="3200" dirty="0" smtClean="0"/>
            </a:br>
            <a:r>
              <a:rPr lang="en-US" sz="3200" dirty="0" smtClean="0"/>
              <a:t/>
            </a:r>
            <a:br>
              <a:rPr lang="en-US" sz="3200" dirty="0" smtClean="0"/>
            </a:br>
            <a:r>
              <a:rPr sz="3200" dirty="0"/>
              <a:t/>
            </a:r>
            <a:br>
              <a:rPr sz="3200" dirty="0"/>
            </a:br>
            <a:r>
              <a:rPr lang="en-IN" sz="3200" b="1" u="none" strike="noStrike" dirty="0">
                <a:solidFill>
                  <a:schemeClr val="dk1"/>
                </a:solidFill>
                <a:uFillTx/>
                <a:latin typeface="Trebuchet MS"/>
              </a:rPr>
              <a:t> </a:t>
            </a:r>
            <a:r>
              <a:rPr sz="3200" dirty="0"/>
              <a:t/>
            </a:r>
            <a:br>
              <a:rPr sz="3200" dirty="0"/>
            </a:br>
            <a:r>
              <a:rPr lang="en-IN" sz="3200" b="1" u="none" strike="noStrike" dirty="0">
                <a:solidFill>
                  <a:schemeClr val="dk1"/>
                </a:solidFill>
                <a:uFillTx/>
                <a:latin typeface="Trebuchet MS"/>
              </a:rPr>
              <a:t>   </a:t>
            </a: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sz="3200" dirty="0"/>
              <a:t/>
            </a:r>
            <a:br>
              <a:rPr sz="3200" dirty="0"/>
            </a:br>
            <a:r>
              <a:rPr lang="en-IN" sz="3200" b="1" u="none" strike="noStrike" dirty="0">
                <a:solidFill>
                  <a:schemeClr val="dk1"/>
                </a:solidFill>
                <a:uFillTx/>
                <a:latin typeface="Trebuchet MS"/>
              </a:rPr>
              <a:t> </a:t>
            </a:r>
            <a:r>
              <a:rPr sz="3200" dirty="0"/>
              <a:t/>
            </a:r>
            <a:br>
              <a:rPr sz="3200" dirty="0"/>
            </a:br>
            <a:endParaRPr lang="en-US" sz="3200" b="0" u="none" strike="noStrike" dirty="0">
              <a:solidFill>
                <a:schemeClr val="dk1"/>
              </a:solidFill>
              <a:uFillTx/>
              <a:latin typeface="Calibri"/>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majorFont>
      <a:minorFont>
        <a:latin typeface="Calibri"/>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373</TotalTime>
  <Words>214</Words>
  <Application>Microsoft Office PowerPoint</Application>
  <PresentationFormat>Custom</PresentationFormat>
  <Paragraphs>58</Paragraphs>
  <Slides>16</Slides>
  <Notes>1</Notes>
  <HiddenSlides>0</HiddenSlides>
  <MMClips>0</MMClip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Office Theme</vt:lpstr>
      <vt:lpstr>Office Theme</vt:lpstr>
      <vt:lpstr> </vt:lpstr>
      <vt:lpstr>PROJECT  TITLE: BREW BLISS COFFEE SHOP WEBSITE</vt:lpstr>
      <vt:lpstr>AGENDA</vt:lpstr>
      <vt:lpstr> Problem statement   Traditional coffee shops struggle with limited online visibility, lack of convenient ordering, and minimal customer engagement beyond the store. Brew Bliss Coffee Shop relies mainly on in-person interactions, making it harder to reach wider audiences, update menus, and manage customer preferences. To address this, a web-based platform is needed to showcase offerings, streamline orders and feedback, and improve overall customer satisfaction and business growth.</vt:lpstr>
      <vt:lpstr>PROJECT OVERVIEW  The Brew Bliss Coffee Shop Website is an online platform that allows customers to browse menus, place orders, and share feedback, while providing admins with tools to manage offerings, orders, and reports. It enhances customer engagement, streamlines operations, and strengthens the café’s online presence.</vt:lpstr>
      <vt:lpstr>WHO ARE THE END  USERS?    Customers – People who visit the website to browse the menu, place orders, give feedback, and engage with the café online. Administrators (Cafe Owners/Staff) – Individuals who manage the website, update menus, view reports, handle feedback, and oversee customer interactions.          </vt:lpstr>
      <vt:lpstr>TOOLS AND TECHNIQUES  HTML, CSS, JavaScript      MySQL (database)     PowerPoint (presentation)            </vt:lpstr>
      <vt:lpstr>PowerPoint Presentation</vt:lpstr>
      <vt:lpstr>FEATURES AND FUNCTIONALITY    Administrator Features Admin Login – Secure access to the admin panel. Dashboard – Overview of orders, menu, reports, and customer activity. Menu Management – Add, update, or remove menu items easily. Order Management – Track and manage customer orders efficiently. Feedback Management – View and respond to customer reviews..                   </vt:lpstr>
      <vt:lpstr>FEATURES AND FUNCTIONALITY    Customer Features User Login/Signup – Secure portal for customers to access personalized services. Browse Menu – View coffee and food items with images, descriptions, and prices. Place Orders – Convenient online ordering system. Feedback System – Submit reviews and suggestions directly through the website. Responsive Design – Accessible on desktop, tablet, and mobile devices.                  </vt:lpstr>
      <vt:lpstr>    RESULT AND SCREENSHOTS                </vt:lpstr>
      <vt:lpstr>  A                            </vt:lpstr>
      <vt:lpstr>ADMIN DASHBOARD</vt:lpstr>
      <vt:lpstr>CUSTOMER LOGIN</vt:lpstr>
      <vt:lpstr>CUSTOMER MENU </vt:lpstr>
      <vt:lpstr>CONCLUSION The Brew Bliss Coffee Shop Website provides a modern digital solution that enhances customer convenience and streamlines administrative tasks. By offering features like online ordering, feedback management, and an intuitive admin dashboard, the system improves customer engagement, operational efficiency, and overall business growth. This project bridges the gap between traditional in-person service and digital accessibility, creating a user-friendly platform that supports both customers and administrators effectively.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ACER</cp:lastModifiedBy>
  <cp:revision>50</cp:revision>
  <dcterms:created xsi:type="dcterms:W3CDTF">2024-03-29T15:07:22Z</dcterms:created>
  <dcterms:modified xsi:type="dcterms:W3CDTF">2025-09-04T15:20:41Z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Notes">
    <vt:i4>1</vt:i4>
  </property>
  <property fmtid="{D5CDD505-2E9C-101B-9397-08002B2CF9AE}" pid="5" name="PresentationFormat">
    <vt:lpwstr>Widescreen</vt:lpwstr>
  </property>
  <property fmtid="{D5CDD505-2E9C-101B-9397-08002B2CF9AE}" pid="6" name="Slides">
    <vt:i4>11</vt:i4>
  </property>
</Properties>
</file>