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18" autoAdjust="0"/>
    <p:restoredTop sz="94660"/>
  </p:normalViewPr>
  <p:slideViewPr>
    <p:cSldViewPr>
      <p:cViewPr varScale="1">
        <p:scale>
          <a:sx n="69" d="100"/>
          <a:sy n="69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dirty="0"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5750" y="103249"/>
            <a:ext cx="8477249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 u="sng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 u="sng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 u="sng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 u="sng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43000" y="2835081"/>
            <a:ext cx="9763124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VINOTH M S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NMID: 64625A437EFE41ABF7B4290F0D2E27CB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VELTECH  RANGA  SANKU ARTS COLLEGE/    			         UNIERSITY OF MADRAS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 u="sng"/>
              <a:t>RESULTS AND SCREENSHOTS</a:t>
            </a:r>
            <a:endParaRPr dirty="0" sz="4250" u="sng"/>
          </a:p>
        </p:txBody>
      </p:sp>
      <p:sp>
        <p:nvSpPr>
          <p:cNvPr id="104868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t="2809" b="2809"/>
          <a:stretch>
            <a:fillRect/>
          </a:stretch>
        </p:blipFill>
        <p:spPr>
          <a:xfrm>
            <a:off x="5749636" y="3719536"/>
            <a:ext cx="3257550" cy="2851610"/>
          </a:xfrm>
          <a:prstGeom prst="rect"/>
        </p:spPr>
      </p:pic>
      <p:pic>
        <p:nvPicPr>
          <p:cNvPr id="209716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 t="12154" b="12154"/>
          <a:stretch>
            <a:fillRect/>
          </a:stretch>
        </p:blipFill>
        <p:spPr>
          <a:xfrm>
            <a:off x="2438399" y="3659756"/>
            <a:ext cx="3290455" cy="2848083"/>
          </a:xfrm>
          <a:prstGeom prst="rect"/>
        </p:spPr>
      </p:pic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 t="4027" b="4027"/>
          <a:stretch>
            <a:fillRect/>
          </a:stretch>
        </p:blipFill>
        <p:spPr>
          <a:xfrm>
            <a:off x="5728854" y="1325634"/>
            <a:ext cx="3278332" cy="2393902"/>
          </a:xfrm>
          <a:prstGeom prst="rect"/>
        </p:spPr>
      </p:pic>
      <p:pic>
        <p:nvPicPr>
          <p:cNvPr id="2097170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rcRect t="23506" b="23506"/>
          <a:stretch>
            <a:fillRect/>
          </a:stretch>
        </p:blipFill>
        <p:spPr>
          <a:xfrm>
            <a:off x="2468706" y="1325633"/>
            <a:ext cx="3257550" cy="248599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7" name="object 4"/>
          <p:cNvSpPr/>
          <p:nvPr/>
        </p:nvSpPr>
        <p:spPr>
          <a:xfrm>
            <a:off x="6705600" y="13520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u="sng"/>
              <a:t>CONCLUSION</a:t>
            </a:r>
            <a:endParaRPr dirty="0" u="sng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91" name="TextBox 1"/>
          <p:cNvSpPr txBox="1"/>
          <p:nvPr/>
        </p:nvSpPr>
        <p:spPr>
          <a:xfrm>
            <a:off x="990600" y="1675852"/>
            <a:ext cx="8229600" cy="202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latin typeface="Arial" panose="020B0604020202020204" pitchFamily="34" charset="0"/>
                <a:cs typeface="Arial" panose="020B0604020202020204" pitchFamily="34" charset="0"/>
              </a:rPr>
              <a:t>The digital portfolio is a modern way to present yourself professionally online. It demonstrates not just content but also your ability to design, code, and delay a product.</a:t>
            </a:r>
            <a:endParaRPr dirty="0" sz="32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 u="sng"/>
              <a:t>PROJECT</a:t>
            </a:r>
            <a:r>
              <a:rPr dirty="0" sz="4250" spc="-85" u="sng"/>
              <a:t> </a:t>
            </a:r>
            <a:r>
              <a:rPr dirty="0" sz="4250" spc="25" u="sng"/>
              <a:t>TITLE</a:t>
            </a:r>
            <a:endParaRPr dirty="0" sz="4250" u="sng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1066800" y="2154703"/>
            <a:ext cx="8114954" cy="20091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 smtClean="0">
                <a:latin typeface="Algerian" panose="04020705040A02060702" pitchFamily="82" charset="0"/>
                <a:cs typeface="Times New Roman" panose="02020603050405020304" pitchFamily="18" charset="0"/>
              </a:rPr>
              <a:t>STUDENT DIGITAL  PORTFOLIO USING FRONT </a:t>
            </a:r>
            <a:r>
              <a:rPr dirty="0" sz="4800" lang="en-US" smtClean="0">
                <a:latin typeface="Algerian" panose="04020705040A02060702" pitchFamily="82" charset="0"/>
                <a:cs typeface="Times New Roman" panose="02020603050405020304" pitchFamily="18" charset="0"/>
              </a:rPr>
              <a:t>END</a:t>
            </a:r>
            <a:r>
              <a:rPr dirty="0" sz="4000" lang="en-US" smtClean="0">
                <a:latin typeface="Algerian" panose="04020705040A02060702" pitchFamily="82" charset="0"/>
                <a:cs typeface="Times New Roman" panose="02020603050405020304" pitchFamily="18" charset="0"/>
              </a:rPr>
              <a:t> DEVELOPMENT</a:t>
            </a:r>
            <a:endParaRPr dirty="0" sz="4000" lang="en-US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 u="sng"/>
              <a:t>A</a:t>
            </a:r>
            <a:r>
              <a:rPr dirty="0" spc="-5" u="sng"/>
              <a:t>G</a:t>
            </a:r>
            <a:r>
              <a:rPr dirty="0" spc="-35" u="sng"/>
              <a:t>E</a:t>
            </a:r>
            <a:r>
              <a:rPr dirty="0" spc="15" u="sng"/>
              <a:t>N</a:t>
            </a:r>
            <a:r>
              <a:rPr dirty="0" u="sng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62000" y="464219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 u="sng"/>
              <a:t>P</a:t>
            </a:r>
            <a:r>
              <a:rPr dirty="0" sz="4250" spc="15" u="sng"/>
              <a:t>ROB</a:t>
            </a:r>
            <a:r>
              <a:rPr dirty="0" sz="4250" spc="55" u="sng"/>
              <a:t>L</a:t>
            </a:r>
            <a:r>
              <a:rPr dirty="0" sz="4250" spc="-20" u="sng"/>
              <a:t>E</a:t>
            </a:r>
            <a:r>
              <a:rPr dirty="0" sz="4250" spc="20" u="sng"/>
              <a:t>M</a:t>
            </a:r>
            <a:r>
              <a:rPr dirty="0" sz="4250" u="sng"/>
              <a:t>	</a:t>
            </a:r>
            <a:r>
              <a:rPr dirty="0" sz="4250" spc="10" u="sng"/>
              <a:t>S</a:t>
            </a:r>
            <a:r>
              <a:rPr dirty="0" sz="4250" spc="-370" u="sng"/>
              <a:t>T</a:t>
            </a:r>
            <a:r>
              <a:rPr dirty="0" sz="4250" spc="-375" u="sng"/>
              <a:t>A</a:t>
            </a:r>
            <a:r>
              <a:rPr dirty="0" sz="4250" spc="15" u="sng"/>
              <a:t>T</a:t>
            </a:r>
            <a:r>
              <a:rPr dirty="0" sz="4250" spc="-10" u="sng"/>
              <a:t>E</a:t>
            </a:r>
            <a:r>
              <a:rPr dirty="0" sz="4250" spc="-20" u="sng"/>
              <a:t>ME</a:t>
            </a:r>
            <a:r>
              <a:rPr dirty="0" sz="4250" spc="10" u="sng"/>
              <a:t>NT</a:t>
            </a:r>
            <a:endParaRPr dirty="0" sz="4250" u="sng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62000" y="2019300"/>
            <a:ext cx="7229475" cy="4536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dirty="0" sz="3200" lang="en-US" smtClean="0">
                <a:latin typeface="Arial" panose="020B0604020202020204" pitchFamily="34" charset="0"/>
                <a:cs typeface="Arial" panose="020B0604020202020204" pitchFamily="34" charset="0"/>
              </a:rPr>
              <a:t> resumes or project lists lack interactivity  and  visual </a:t>
            </a:r>
            <a:r>
              <a:rPr dirty="0" sz="3600" lang="en-US" smtClean="0"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r>
              <a:rPr dirty="0" sz="3200" lang="en-US" smtClean="0">
                <a:latin typeface="Arial" panose="020B0604020202020204" pitchFamily="34" charset="0"/>
                <a:cs typeface="Arial" panose="020B0604020202020204" pitchFamily="34" charset="0"/>
              </a:rPr>
              <a:t> . There is a need for a centralized, interactive digital platform  to showcase skills, project, and achievements. A digital portfolio provides an interactive and accessible platform to present achievements, skills, and experiences.</a:t>
            </a:r>
            <a:endParaRPr dirty="0" sz="32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23887" y="36535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u="sng"/>
              <a:t>PROJECT	</a:t>
            </a:r>
            <a:r>
              <a:rPr dirty="0" sz="4250" spc="-20" u="sng"/>
              <a:t>OVERVIEW</a:t>
            </a:r>
            <a:endParaRPr dirty="0" sz="4250" u="sng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697057" y="1136425"/>
            <a:ext cx="8453437" cy="5628641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a personal portfolio website to showcase my works and skills.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Built using HTML for structure, CSS for styling, and JavaScript for interactivity.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The site features key sections:</a:t>
            </a:r>
          </a:p>
          <a:p>
            <a:pPr indent="-285750" lvl="4" marL="21145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Home, About, Projects, and Contacts.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Clean and modern UI using the Poppins font and color palette(#f8f9fa,#1a0b0b).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Navigation bar allows smooth access to different sections of the page.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Introduced basic interactivity using JavaScript(e.g., form submission alert).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Designed for responsiveness and simplicity-ideal for both desktop and mobile users.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Highlighted personal branching with, roles, and a “View My Work” call-to-action.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Aimed at demonstrating front-end-development skills and UI/UX understanding.</a:t>
            </a:r>
          </a:p>
          <a:p>
            <a:endParaRPr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/>
              <a:t>W</a:t>
            </a:r>
            <a:r>
              <a:rPr dirty="0" sz="3200" spc="-20" u="sng"/>
              <a:t>H</a:t>
            </a:r>
            <a:r>
              <a:rPr dirty="0" sz="3200" spc="20" u="sng"/>
              <a:t>O</a:t>
            </a:r>
            <a:r>
              <a:rPr dirty="0" sz="3200" spc="-235" u="sng"/>
              <a:t> </a:t>
            </a:r>
            <a:r>
              <a:rPr dirty="0" sz="3200" spc="-10" u="sng"/>
              <a:t>AR</a:t>
            </a:r>
            <a:r>
              <a:rPr dirty="0" sz="3200" spc="15" u="sng"/>
              <a:t>E</a:t>
            </a:r>
            <a:r>
              <a:rPr dirty="0" sz="3200" spc="-35" u="sng"/>
              <a:t> </a:t>
            </a:r>
            <a:r>
              <a:rPr dirty="0" sz="3200" spc="-10" u="sng"/>
              <a:t>T</a:t>
            </a:r>
            <a:r>
              <a:rPr dirty="0" sz="3200" spc="-15" u="sng"/>
              <a:t>H</a:t>
            </a:r>
            <a:r>
              <a:rPr dirty="0" sz="3200" spc="15" u="sng"/>
              <a:t>E</a:t>
            </a:r>
            <a:r>
              <a:rPr dirty="0" sz="3200" spc="-35" u="sng"/>
              <a:t> </a:t>
            </a:r>
            <a:r>
              <a:rPr dirty="0" sz="3200" spc="-20" u="sng"/>
              <a:t>E</a:t>
            </a:r>
            <a:r>
              <a:rPr dirty="0" sz="3200" spc="30" u="sng"/>
              <a:t>N</a:t>
            </a:r>
            <a:r>
              <a:rPr dirty="0" sz="3200" spc="15" u="sng"/>
              <a:t>D</a:t>
            </a:r>
            <a:r>
              <a:rPr dirty="0" sz="3200" spc="-45" u="sng"/>
              <a:t> </a:t>
            </a:r>
            <a:r>
              <a:rPr dirty="0" sz="3200" u="sng"/>
              <a:t>U</a:t>
            </a:r>
            <a:r>
              <a:rPr dirty="0" sz="3200" spc="10" u="sng"/>
              <a:t>S</a:t>
            </a:r>
            <a:r>
              <a:rPr dirty="0" sz="3200" spc="-25" u="sng"/>
              <a:t>E</a:t>
            </a:r>
            <a:r>
              <a:rPr dirty="0" sz="3200" spc="-10" u="sng"/>
              <a:t>R</a:t>
            </a:r>
            <a:r>
              <a:rPr dirty="0" sz="3200" spc="5" u="sng"/>
              <a:t>S?</a:t>
            </a:r>
            <a:endParaRPr dirty="0" sz="3200" u="sng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TextBox 6"/>
          <p:cNvSpPr txBox="1"/>
          <p:nvPr/>
        </p:nvSpPr>
        <p:spPr>
          <a:xfrm>
            <a:off x="990600" y="1747405"/>
            <a:ext cx="7734300" cy="3749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1.Students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Use it for academic projects and resumes.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Helps showcase skills learning in a practical format.          </a:t>
            </a:r>
          </a:p>
          <a:p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2.Job Seeker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Share their work with recruiters.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Demonstrates technical ability and creativity.</a:t>
            </a:r>
          </a:p>
          <a:p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3.Freelancers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 Present projects or prototypes to clients.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Aids in securing freelance gigs by showing live examples.</a:t>
            </a:r>
          </a:p>
          <a:p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4.Professionals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Highlight work experience and achievements.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Build portfolios or dashboards for professional growth.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 u="sng"/>
              <a:t>TOOLS AND TECHNIQUES</a:t>
            </a:r>
            <a:endParaRPr dirty="0" sz="3600" u="sng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TextBox 7"/>
          <p:cNvSpPr txBox="1"/>
          <p:nvPr/>
        </p:nvSpPr>
        <p:spPr>
          <a:xfrm>
            <a:off x="3200399" y="2019300"/>
            <a:ext cx="6934201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71" name="TextBox 9"/>
          <p:cNvSpPr txBox="1"/>
          <p:nvPr/>
        </p:nvSpPr>
        <p:spPr>
          <a:xfrm>
            <a:off x="2971800" y="2286000"/>
            <a:ext cx="6838950" cy="1631216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Structure(page, sections).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Styling(colors, layouts, responsiveness).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JavaScript Interactivity (navigation menu, animations, form validation).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CODEPEN and hosting platform(GitHub Pages).</a:t>
            </a:r>
            <a:endParaRPr dirty="0" sz="20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 u="sng" smtClean="0">
                <a:latin typeface="Trebuchet MS"/>
                <a:cs typeface="Trebuchet MS"/>
              </a:rPr>
              <a:t>PORTFOLIO DESIGN AND LAYOUT</a:t>
            </a:r>
            <a:endParaRPr dirty="0" sz="4000" u="sng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6" name="TextBox 1"/>
          <p:cNvSpPr txBox="1"/>
          <p:nvPr/>
        </p:nvSpPr>
        <p:spPr>
          <a:xfrm>
            <a:off x="914400" y="1524000"/>
            <a:ext cx="7696200" cy="471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1.Sections: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Hero Section.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Project Section.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Contact Section.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Header Section.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Footer Section.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About Section.</a:t>
            </a:r>
            <a:endParaRPr dirty="0" sz="24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2.Home/About Me.</a:t>
            </a:r>
          </a:p>
          <a:p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3.Skills.</a:t>
            </a:r>
          </a:p>
          <a:p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4.Contact.</a:t>
            </a:r>
          </a:p>
          <a:p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5.Responsive layout(mobile + desktop view).</a:t>
            </a:r>
            <a:endParaRPr dirty="0" sz="24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 sz="2400"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dirty="0" sz="2400"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 u="sng"/>
              <a:t>FEATURES AND FUNCTIONALITY</a:t>
            </a:r>
          </a:p>
        </p:txBody>
      </p:sp>
      <p:sp>
        <p:nvSpPr>
          <p:cNvPr id="1048678" name="TextBox 2"/>
          <p:cNvSpPr txBox="1"/>
          <p:nvPr/>
        </p:nvSpPr>
        <p:spPr>
          <a:xfrm>
            <a:off x="755332" y="1600200"/>
            <a:ext cx="8007668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Navigation bar with smooth scrolling.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Personal Branding.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Project showcase with images/details.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CSS Styling &amp; Resets.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Animations/Transitions.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Semantic HTML.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US" smtClean="0">
                <a:latin typeface="Arial" panose="020B0604020202020204" pitchFamily="34" charset="0"/>
                <a:cs typeface="Arial" panose="020B0604020202020204" pitchFamily="34" charset="0"/>
              </a:rPr>
              <a:t>Form Handling with JavaScript.</a:t>
            </a:r>
            <a:endParaRPr dirty="0" sz="28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Sathish</cp:lastModifiedBy>
  <dcterms:created xsi:type="dcterms:W3CDTF">2024-03-28T17:07:22Z</dcterms:created>
  <dcterms:modified xsi:type="dcterms:W3CDTF">2025-09-05T18:02:59Z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39b9c1deceb741ba9bd8358a93da9ce6</vt:lpwstr>
  </property>
</Properties>
</file>