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4"/>
  </p:sldMasterIdLst>
  <p:sldIdLst>
    <p:sldId id="256" r:id="rId5"/>
    <p:sldId id="257" r:id="rId6"/>
    <p:sldId id="261" r:id="rId7"/>
    <p:sldId id="262" r:id="rId8"/>
    <p:sldId id="258" r:id="rId9"/>
    <p:sldId id="259" r:id="rId10"/>
    <p:sldId id="260" r:id="rId11"/>
    <p:sldId id="268" r:id="rId12"/>
    <p:sldId id="266" r:id="rId13"/>
    <p:sldId id="263" r:id="rId14"/>
    <p:sldId id="265" r:id="rId15"/>
    <p:sldId id="264" r:id="rId16"/>
    <p:sldId id="269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24B59-EC76-4068-A676-109F4A11D1F3}" v="1813" dt="2021-04-07T08:26:44.321"/>
    <p1510:client id="{05F8ABA5-DCD4-431D-8F84-03D72209415A}" v="409" dt="2021-04-07T15:44:44.424"/>
    <p1510:client id="{0E278181-0537-43A2-9F6E-12FD4CD566E3}" v="670" dt="2021-04-07T08:58:31.300"/>
    <p1510:client id="{35949F75-DFEA-4EA3-AB9A-19486C53FBD6}" v="822" dt="2021-04-07T12:36:43.299"/>
    <p1510:client id="{46DA0B25-AFAE-4F1F-844D-912F6C0A1378}" v="21" dt="2021-04-07T06:31:20.254"/>
    <p1510:client id="{7A271ABD-837C-4355-A376-1E3659B034D2}" v="32" dt="2021-04-07T06:37:55.044"/>
    <p1510:client id="{86503303-1067-4835-B335-4F0F7F6E3C3D}" v="2" dt="2021-04-07T06:25:32.445"/>
    <p1510:client id="{98942671-0864-49EE-83AF-E7AC5C42CAB6}" v="11" dt="2021-04-07T06:04:21.806"/>
    <p1510:client id="{E925B5B3-2F0C-460D-BB1E-ABB31CDDC511}" v="68" dt="2021-04-07T04:56:33.054"/>
    <p1510:client id="{FEB2A572-5587-4D6D-8BFB-8E441D13CCBE}" v="34" dt="2021-04-07T06:40:36.655"/>
    <p1510:client id="{FEB3C8A0-EC23-4F0E-A587-563D2FFD38DF}" v="108" dt="2021-04-08T00:34:59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준영" userId="S::jylee@leevi.co.kr::cc9c8b35-55e2-417c-8ca1-e6d76c86cb72" providerId="AD" clId="Web-{E925B5B3-2F0C-460D-BB1E-ABB31CDDC511}"/>
    <pc:docChg chg="addSld delSld modSld addMainMaster delMainMaster">
      <pc:chgData name="이 준영" userId="S::jylee@leevi.co.kr::cc9c8b35-55e2-417c-8ca1-e6d76c86cb72" providerId="AD" clId="Web-{E925B5B3-2F0C-460D-BB1E-ABB31CDDC511}" dt="2021-04-07T04:56:33.054" v="53"/>
      <pc:docMkLst>
        <pc:docMk/>
      </pc:docMkLst>
      <pc:sldChg chg="addSp delSp modSp del mod setBg modClrScheme chgLayout">
        <pc:chgData name="이 준영" userId="S::jylee@leevi.co.kr::cc9c8b35-55e2-417c-8ca1-e6d76c86cb72" providerId="AD" clId="Web-{E925B5B3-2F0C-460D-BB1E-ABB31CDDC511}" dt="2021-04-07T04:56:33.054" v="53"/>
        <pc:sldMkLst>
          <pc:docMk/>
          <pc:sldMk cId="3569210928" sldId="256"/>
        </pc:sldMkLst>
        <pc:spChg chg="mod">
          <ac:chgData name="이 준영" userId="S::jylee@leevi.co.kr::cc9c8b35-55e2-417c-8ca1-e6d76c86cb72" providerId="AD" clId="Web-{E925B5B3-2F0C-460D-BB1E-ABB31CDDC511}" dt="2021-04-07T03:44:01.089" v="4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이 준영" userId="S::jylee@leevi.co.kr::cc9c8b35-55e2-417c-8ca1-e6d76c86cb72" providerId="AD" clId="Web-{E925B5B3-2F0C-460D-BB1E-ABB31CDDC511}" dt="2021-04-07T03:44:01.089" v="4"/>
          <ac:spMkLst>
            <pc:docMk/>
            <pc:sldMk cId="3569210928" sldId="256"/>
            <ac:spMk id="3" creationId="{00000000-0000-0000-0000-000000000000}"/>
          </ac:spMkLst>
        </pc:spChg>
        <pc:spChg chg="add del">
          <ac:chgData name="이 준영" userId="S::jylee@leevi.co.kr::cc9c8b35-55e2-417c-8ca1-e6d76c86cb72" providerId="AD" clId="Web-{E925B5B3-2F0C-460D-BB1E-ABB31CDDC511}" dt="2021-04-07T03:44:01.089" v="4"/>
          <ac:spMkLst>
            <pc:docMk/>
            <pc:sldMk cId="3569210928" sldId="256"/>
            <ac:spMk id="8" creationId="{943CAA20-3569-4189-9E48-239A229A86CA}"/>
          </ac:spMkLst>
        </pc:spChg>
        <pc:spChg chg="add del">
          <ac:chgData name="이 준영" userId="S::jylee@leevi.co.kr::cc9c8b35-55e2-417c-8ca1-e6d76c86cb72" providerId="AD" clId="Web-{E925B5B3-2F0C-460D-BB1E-ABB31CDDC511}" dt="2021-04-07T03:44:01.089" v="4"/>
          <ac:spMkLst>
            <pc:docMk/>
            <pc:sldMk cId="3569210928" sldId="256"/>
            <ac:spMk id="10" creationId="{DA542B6D-E775-4832-91DC-2D20F857813A}"/>
          </ac:spMkLst>
        </pc:spChg>
        <pc:spChg chg="add">
          <ac:chgData name="이 준영" userId="S::jylee@leevi.co.kr::cc9c8b35-55e2-417c-8ca1-e6d76c86cb72" providerId="AD" clId="Web-{E925B5B3-2F0C-460D-BB1E-ABB31CDDC511}" dt="2021-04-07T03:44:01.089" v="4"/>
          <ac:spMkLst>
            <pc:docMk/>
            <pc:sldMk cId="3569210928" sldId="256"/>
            <ac:spMk id="15" creationId="{4D24BFD5-D814-402B-B6C4-EEF6AE14B0F2}"/>
          </ac:spMkLst>
        </pc:spChg>
        <pc:spChg chg="add">
          <ac:chgData name="이 준영" userId="S::jylee@leevi.co.kr::cc9c8b35-55e2-417c-8ca1-e6d76c86cb72" providerId="AD" clId="Web-{E925B5B3-2F0C-460D-BB1E-ABB31CDDC511}" dt="2021-04-07T03:44:01.089" v="4"/>
          <ac:spMkLst>
            <pc:docMk/>
            <pc:sldMk cId="3569210928" sldId="256"/>
            <ac:spMk id="17" creationId="{36FED7E8-9A97-475F-9FA4-113410D4433B}"/>
          </ac:spMkLst>
        </pc:spChg>
        <pc:spChg chg="add">
          <ac:chgData name="이 준영" userId="S::jylee@leevi.co.kr::cc9c8b35-55e2-417c-8ca1-e6d76c86cb72" providerId="AD" clId="Web-{E925B5B3-2F0C-460D-BB1E-ABB31CDDC511}" dt="2021-04-07T03:44:01.089" v="4"/>
          <ac:spMkLst>
            <pc:docMk/>
            <pc:sldMk cId="3569210928" sldId="256"/>
            <ac:spMk id="19" creationId="{2A39B854-4B6C-4F7F-A602-6F97770CED70}"/>
          </ac:spMkLst>
        </pc:spChg>
      </pc:sldChg>
      <pc:sldChg chg="new del">
        <pc:chgData name="이 준영" userId="S::jylee@leevi.co.kr::cc9c8b35-55e2-417c-8ca1-e6d76c86cb72" providerId="AD" clId="Web-{E925B5B3-2F0C-460D-BB1E-ABB31CDDC511}" dt="2021-04-07T03:35:16.139" v="2"/>
        <pc:sldMkLst>
          <pc:docMk/>
          <pc:sldMk cId="2161268741" sldId="257"/>
        </pc:sldMkLst>
      </pc:sldChg>
      <pc:sldChg chg="addSp delSp modSp new del mod setBg">
        <pc:chgData name="이 준영" userId="S::jylee@leevi.co.kr::cc9c8b35-55e2-417c-8ca1-e6d76c86cb72" providerId="AD" clId="Web-{E925B5B3-2F0C-460D-BB1E-ABB31CDDC511}" dt="2021-04-07T04:56:31.429" v="52"/>
        <pc:sldMkLst>
          <pc:docMk/>
          <pc:sldMk cId="3341182982" sldId="257"/>
        </pc:sldMkLst>
        <pc:spChg chg="mod">
          <ac:chgData name="이 준영" userId="S::jylee@leevi.co.kr::cc9c8b35-55e2-417c-8ca1-e6d76c86cb72" providerId="AD" clId="Web-{E925B5B3-2F0C-460D-BB1E-ABB31CDDC511}" dt="2021-04-07T03:46:14.030" v="24" actId="20577"/>
          <ac:spMkLst>
            <pc:docMk/>
            <pc:sldMk cId="3341182982" sldId="257"/>
            <ac:spMk id="2" creationId="{E3C1C3C7-437F-4177-89EE-A91F541F90EA}"/>
          </ac:spMkLst>
        </pc:spChg>
        <pc:spChg chg="add del">
          <ac:chgData name="이 준영" userId="S::jylee@leevi.co.kr::cc9c8b35-55e2-417c-8ca1-e6d76c86cb72" providerId="AD" clId="Web-{E925B5B3-2F0C-460D-BB1E-ABB31CDDC511}" dt="2021-04-07T03:44:38.387" v="19"/>
          <ac:spMkLst>
            <pc:docMk/>
            <pc:sldMk cId="3341182982" sldId="257"/>
            <ac:spMk id="3" creationId="{50E6DECD-07AA-4CB8-9D39-CB5BDADFA97F}"/>
          </ac:spMkLst>
        </pc:spChg>
        <pc:spChg chg="mod">
          <ac:chgData name="이 준영" userId="S::jylee@leevi.co.kr::cc9c8b35-55e2-417c-8ca1-e6d76c86cb72" providerId="AD" clId="Web-{E925B5B3-2F0C-460D-BB1E-ABB31CDDC511}" dt="2021-04-07T03:44:38.387" v="19"/>
          <ac:spMkLst>
            <pc:docMk/>
            <pc:sldMk cId="3341182982" sldId="257"/>
            <ac:spMk id="4" creationId="{EF52CE40-75A2-41F0-B0B7-434B09D58FB2}"/>
          </ac:spMkLst>
        </pc:spChg>
        <pc:spChg chg="add del">
          <ac:chgData name="이 준영" userId="S::jylee@leevi.co.kr::cc9c8b35-55e2-417c-8ca1-e6d76c86cb72" providerId="AD" clId="Web-{E925B5B3-2F0C-460D-BB1E-ABB31CDDC511}" dt="2021-04-07T03:44:23.496" v="8"/>
          <ac:spMkLst>
            <pc:docMk/>
            <pc:sldMk cId="3341182982" sldId="257"/>
            <ac:spMk id="6" creationId="{EBDD1931-9E86-4402-9A68-33A2D9EFB198}"/>
          </ac:spMkLst>
        </pc:spChg>
        <pc:spChg chg="add del">
          <ac:chgData name="이 준영" userId="S::jylee@leevi.co.kr::cc9c8b35-55e2-417c-8ca1-e6d76c86cb72" providerId="AD" clId="Web-{E925B5B3-2F0C-460D-BB1E-ABB31CDDC511}" dt="2021-04-07T03:44:23.496" v="8"/>
          <ac:spMkLst>
            <pc:docMk/>
            <pc:sldMk cId="3341182982" sldId="257"/>
            <ac:spMk id="7" creationId="{C05CBC3C-2E5A-4839-8B9B-2E5A6ADF0F58}"/>
          </ac:spMkLst>
        </pc:spChg>
        <pc:spChg chg="add del">
          <ac:chgData name="이 준영" userId="S::jylee@leevi.co.kr::cc9c8b35-55e2-417c-8ca1-e6d76c86cb72" providerId="AD" clId="Web-{E925B5B3-2F0C-460D-BB1E-ABB31CDDC511}" dt="2021-04-07T03:44:23.496" v="8"/>
          <ac:spMkLst>
            <pc:docMk/>
            <pc:sldMk cId="3341182982" sldId="257"/>
            <ac:spMk id="8" creationId="{827FF362-FC97-4BF5-949B-D4ADFA26E457}"/>
          </ac:spMkLst>
        </pc:spChg>
        <pc:spChg chg="add del">
          <ac:chgData name="이 준영" userId="S::jylee@leevi.co.kr::cc9c8b35-55e2-417c-8ca1-e6d76c86cb72" providerId="AD" clId="Web-{E925B5B3-2F0C-460D-BB1E-ABB31CDDC511}" dt="2021-04-07T03:44:21.246" v="6"/>
          <ac:spMkLst>
            <pc:docMk/>
            <pc:sldMk cId="3341182982" sldId="257"/>
            <ac:spMk id="9" creationId="{EBDD1931-9E86-4402-9A68-33A2D9EFB198}"/>
          </ac:spMkLst>
        </pc:spChg>
        <pc:spChg chg="add del">
          <ac:chgData name="이 준영" userId="S::jylee@leevi.co.kr::cc9c8b35-55e2-417c-8ca1-e6d76c86cb72" providerId="AD" clId="Web-{E925B5B3-2F0C-460D-BB1E-ABB31CDDC511}" dt="2021-04-07T03:44:26.199" v="10"/>
          <ac:spMkLst>
            <pc:docMk/>
            <pc:sldMk cId="3341182982" sldId="257"/>
            <ac:spMk id="10" creationId="{EBDD1931-9E86-4402-9A68-33A2D9EFB198}"/>
          </ac:spMkLst>
        </pc:spChg>
        <pc:spChg chg="add del">
          <ac:chgData name="이 준영" userId="S::jylee@leevi.co.kr::cc9c8b35-55e2-417c-8ca1-e6d76c86cb72" providerId="AD" clId="Web-{E925B5B3-2F0C-460D-BB1E-ABB31CDDC511}" dt="2021-04-07T03:44:21.246" v="6"/>
          <ac:spMkLst>
            <pc:docMk/>
            <pc:sldMk cId="3341182982" sldId="257"/>
            <ac:spMk id="11" creationId="{777A147A-9ED8-46B4-8660-1B3C2AA880B5}"/>
          </ac:spMkLst>
        </pc:spChg>
        <pc:spChg chg="add del">
          <ac:chgData name="이 준영" userId="S::jylee@leevi.co.kr::cc9c8b35-55e2-417c-8ca1-e6d76c86cb72" providerId="AD" clId="Web-{E925B5B3-2F0C-460D-BB1E-ABB31CDDC511}" dt="2021-04-07T03:44:26.199" v="10"/>
          <ac:spMkLst>
            <pc:docMk/>
            <pc:sldMk cId="3341182982" sldId="257"/>
            <ac:spMk id="12" creationId="{777A147A-9ED8-46B4-8660-1B3C2AA880B5}"/>
          </ac:spMkLst>
        </pc:spChg>
        <pc:spChg chg="add del">
          <ac:chgData name="이 준영" userId="S::jylee@leevi.co.kr::cc9c8b35-55e2-417c-8ca1-e6d76c86cb72" providerId="AD" clId="Web-{E925B5B3-2F0C-460D-BB1E-ABB31CDDC511}" dt="2021-04-07T03:44:21.246" v="6"/>
          <ac:spMkLst>
            <pc:docMk/>
            <pc:sldMk cId="3341182982" sldId="257"/>
            <ac:spMk id="13" creationId="{5D6C15A0-C087-4593-8414-2B4EC1CDC3DE}"/>
          </ac:spMkLst>
        </pc:spChg>
        <pc:spChg chg="add del">
          <ac:chgData name="이 준영" userId="S::jylee@leevi.co.kr::cc9c8b35-55e2-417c-8ca1-e6d76c86cb72" providerId="AD" clId="Web-{E925B5B3-2F0C-460D-BB1E-ABB31CDDC511}" dt="2021-04-07T03:44:26.199" v="10"/>
          <ac:spMkLst>
            <pc:docMk/>
            <pc:sldMk cId="3341182982" sldId="257"/>
            <ac:spMk id="14" creationId="{5D6C15A0-C087-4593-8414-2B4EC1CDC3DE}"/>
          </ac:spMkLst>
        </pc:spChg>
        <pc:spChg chg="add del">
          <ac:chgData name="이 준영" userId="S::jylee@leevi.co.kr::cc9c8b35-55e2-417c-8ca1-e6d76c86cb72" providerId="AD" clId="Web-{E925B5B3-2F0C-460D-BB1E-ABB31CDDC511}" dt="2021-04-07T03:44:31.605" v="12"/>
          <ac:spMkLst>
            <pc:docMk/>
            <pc:sldMk cId="3341182982" sldId="257"/>
            <ac:spMk id="15" creationId="{EBDD1931-9E86-4402-9A68-33A2D9EFB198}"/>
          </ac:spMkLst>
        </pc:spChg>
        <pc:spChg chg="add del">
          <ac:chgData name="이 준영" userId="S::jylee@leevi.co.kr::cc9c8b35-55e2-417c-8ca1-e6d76c86cb72" providerId="AD" clId="Web-{E925B5B3-2F0C-460D-BB1E-ABB31CDDC511}" dt="2021-04-07T03:44:31.605" v="12"/>
          <ac:spMkLst>
            <pc:docMk/>
            <pc:sldMk cId="3341182982" sldId="257"/>
            <ac:spMk id="16" creationId="{100EDD19-6802-4EC3-95CE-CFFAB042CFD6}"/>
          </ac:spMkLst>
        </pc:spChg>
        <pc:spChg chg="add del">
          <ac:chgData name="이 준영" userId="S::jylee@leevi.co.kr::cc9c8b35-55e2-417c-8ca1-e6d76c86cb72" providerId="AD" clId="Web-{E925B5B3-2F0C-460D-BB1E-ABB31CDDC511}" dt="2021-04-07T03:44:31.605" v="12"/>
          <ac:spMkLst>
            <pc:docMk/>
            <pc:sldMk cId="3341182982" sldId="257"/>
            <ac:spMk id="17" creationId="{DB17E863-922E-4C26-BD64-E8FD41D28661}"/>
          </ac:spMkLst>
        </pc:spChg>
        <pc:spChg chg="add del">
          <ac:chgData name="이 준영" userId="S::jylee@leevi.co.kr::cc9c8b35-55e2-417c-8ca1-e6d76c86cb72" providerId="AD" clId="Web-{E925B5B3-2F0C-460D-BB1E-ABB31CDDC511}" dt="2021-04-07T03:44:33.840" v="14"/>
          <ac:spMkLst>
            <pc:docMk/>
            <pc:sldMk cId="3341182982" sldId="257"/>
            <ac:spMk id="18" creationId="{EBDD1931-9E86-4402-9A68-33A2D9EFB198}"/>
          </ac:spMkLst>
        </pc:spChg>
        <pc:spChg chg="add del">
          <ac:chgData name="이 준영" userId="S::jylee@leevi.co.kr::cc9c8b35-55e2-417c-8ca1-e6d76c86cb72" providerId="AD" clId="Web-{E925B5B3-2F0C-460D-BB1E-ABB31CDDC511}" dt="2021-04-07T03:44:33.840" v="14"/>
          <ac:spMkLst>
            <pc:docMk/>
            <pc:sldMk cId="3341182982" sldId="257"/>
            <ac:spMk id="19" creationId="{745DEEED-BE3A-4307-800A-45F555B51C2E}"/>
          </ac:spMkLst>
        </pc:spChg>
        <pc:spChg chg="add del">
          <ac:chgData name="이 준영" userId="S::jylee@leevi.co.kr::cc9c8b35-55e2-417c-8ca1-e6d76c86cb72" providerId="AD" clId="Web-{E925B5B3-2F0C-460D-BB1E-ABB31CDDC511}" dt="2021-04-07T03:44:33.840" v="14"/>
          <ac:spMkLst>
            <pc:docMk/>
            <pc:sldMk cId="3341182982" sldId="257"/>
            <ac:spMk id="20" creationId="{F5C73706-35AD-4797-B796-D806B8FE5A35}"/>
          </ac:spMkLst>
        </pc:spChg>
        <pc:spChg chg="add del">
          <ac:chgData name="이 준영" userId="S::jylee@leevi.co.kr::cc9c8b35-55e2-417c-8ca1-e6d76c86cb72" providerId="AD" clId="Web-{E925B5B3-2F0C-460D-BB1E-ABB31CDDC511}" dt="2021-04-07T03:44:36.105" v="16"/>
          <ac:spMkLst>
            <pc:docMk/>
            <pc:sldMk cId="3341182982" sldId="257"/>
            <ac:spMk id="21" creationId="{EBDD1931-9E86-4402-9A68-33A2D9EFB198}"/>
          </ac:spMkLst>
        </pc:spChg>
        <pc:spChg chg="add del">
          <ac:chgData name="이 준영" userId="S::jylee@leevi.co.kr::cc9c8b35-55e2-417c-8ca1-e6d76c86cb72" providerId="AD" clId="Web-{E925B5B3-2F0C-460D-BB1E-ABB31CDDC511}" dt="2021-04-07T03:44:36.105" v="16"/>
          <ac:spMkLst>
            <pc:docMk/>
            <pc:sldMk cId="3341182982" sldId="257"/>
            <ac:spMk id="22" creationId="{777A147A-9ED8-46B4-8660-1B3C2AA880B5}"/>
          </ac:spMkLst>
        </pc:spChg>
        <pc:spChg chg="add del">
          <ac:chgData name="이 준영" userId="S::jylee@leevi.co.kr::cc9c8b35-55e2-417c-8ca1-e6d76c86cb72" providerId="AD" clId="Web-{E925B5B3-2F0C-460D-BB1E-ABB31CDDC511}" dt="2021-04-07T03:44:36.105" v="16"/>
          <ac:spMkLst>
            <pc:docMk/>
            <pc:sldMk cId="3341182982" sldId="257"/>
            <ac:spMk id="23" creationId="{5D6C15A0-C087-4593-8414-2B4EC1CDC3DE}"/>
          </ac:spMkLst>
        </pc:spChg>
        <pc:spChg chg="add del">
          <ac:chgData name="이 준영" userId="S::jylee@leevi.co.kr::cc9c8b35-55e2-417c-8ca1-e6d76c86cb72" providerId="AD" clId="Web-{E925B5B3-2F0C-460D-BB1E-ABB31CDDC511}" dt="2021-04-07T03:44:38.371" v="18"/>
          <ac:spMkLst>
            <pc:docMk/>
            <pc:sldMk cId="3341182982" sldId="257"/>
            <ac:spMk id="24" creationId="{EBDD1931-9E86-4402-9A68-33A2D9EFB198}"/>
          </ac:spMkLst>
        </pc:spChg>
        <pc:spChg chg="add del">
          <ac:chgData name="이 준영" userId="S::jylee@leevi.co.kr::cc9c8b35-55e2-417c-8ca1-e6d76c86cb72" providerId="AD" clId="Web-{E925B5B3-2F0C-460D-BB1E-ABB31CDDC511}" dt="2021-04-07T03:44:38.371" v="18"/>
          <ac:spMkLst>
            <pc:docMk/>
            <pc:sldMk cId="3341182982" sldId="257"/>
            <ac:spMk id="25" creationId="{C05CBC3C-2E5A-4839-8B9B-2E5A6ADF0F58}"/>
          </ac:spMkLst>
        </pc:spChg>
        <pc:spChg chg="add del">
          <ac:chgData name="이 준영" userId="S::jylee@leevi.co.kr::cc9c8b35-55e2-417c-8ca1-e6d76c86cb72" providerId="AD" clId="Web-{E925B5B3-2F0C-460D-BB1E-ABB31CDDC511}" dt="2021-04-07T03:44:38.371" v="18"/>
          <ac:spMkLst>
            <pc:docMk/>
            <pc:sldMk cId="3341182982" sldId="257"/>
            <ac:spMk id="26" creationId="{827FF362-FC97-4BF5-949B-D4ADFA26E457}"/>
          </ac:spMkLst>
        </pc:spChg>
        <pc:spChg chg="add">
          <ac:chgData name="이 준영" userId="S::jylee@leevi.co.kr::cc9c8b35-55e2-417c-8ca1-e6d76c86cb72" providerId="AD" clId="Web-{E925B5B3-2F0C-460D-BB1E-ABB31CDDC511}" dt="2021-04-07T03:44:38.387" v="19"/>
          <ac:spMkLst>
            <pc:docMk/>
            <pc:sldMk cId="3341182982" sldId="257"/>
            <ac:spMk id="27" creationId="{EBDD1931-9E86-4402-9A68-33A2D9EFB198}"/>
          </ac:spMkLst>
        </pc:spChg>
        <pc:spChg chg="add">
          <ac:chgData name="이 준영" userId="S::jylee@leevi.co.kr::cc9c8b35-55e2-417c-8ca1-e6d76c86cb72" providerId="AD" clId="Web-{E925B5B3-2F0C-460D-BB1E-ABB31CDDC511}" dt="2021-04-07T03:44:38.387" v="19"/>
          <ac:spMkLst>
            <pc:docMk/>
            <pc:sldMk cId="3341182982" sldId="257"/>
            <ac:spMk id="28" creationId="{777A147A-9ED8-46B4-8660-1B3C2AA880B5}"/>
          </ac:spMkLst>
        </pc:spChg>
        <pc:spChg chg="add">
          <ac:chgData name="이 준영" userId="S::jylee@leevi.co.kr::cc9c8b35-55e2-417c-8ca1-e6d76c86cb72" providerId="AD" clId="Web-{E925B5B3-2F0C-460D-BB1E-ABB31CDDC511}" dt="2021-04-07T03:44:38.387" v="19"/>
          <ac:spMkLst>
            <pc:docMk/>
            <pc:sldMk cId="3341182982" sldId="257"/>
            <ac:spMk id="29" creationId="{5D6C15A0-C087-4593-8414-2B4EC1CDC3DE}"/>
          </ac:spMkLst>
        </pc:spChg>
      </pc:sldChg>
      <pc:sldChg chg="modSp add del replId">
        <pc:chgData name="이 준영" userId="S::jylee@leevi.co.kr::cc9c8b35-55e2-417c-8ca1-e6d76c86cb72" providerId="AD" clId="Web-{E925B5B3-2F0C-460D-BB1E-ABB31CDDC511}" dt="2021-04-07T04:56:31.429" v="51"/>
        <pc:sldMkLst>
          <pc:docMk/>
          <pc:sldMk cId="2670246962" sldId="258"/>
        </pc:sldMkLst>
        <pc:spChg chg="mod">
          <ac:chgData name="이 준영" userId="S::jylee@leevi.co.kr::cc9c8b35-55e2-417c-8ca1-e6d76c86cb72" providerId="AD" clId="Web-{E925B5B3-2F0C-460D-BB1E-ABB31CDDC511}" dt="2021-04-07T03:47:04.765" v="42" actId="20577"/>
          <ac:spMkLst>
            <pc:docMk/>
            <pc:sldMk cId="2670246962" sldId="258"/>
            <ac:spMk id="2" creationId="{E3C1C3C7-437F-4177-89EE-A91F541F90EA}"/>
          </ac:spMkLst>
        </pc:spChg>
      </pc:sldChg>
      <pc:sldChg chg="modSp add del replId">
        <pc:chgData name="이 준영" userId="S::jylee@leevi.co.kr::cc9c8b35-55e2-417c-8ca1-e6d76c86cb72" providerId="AD" clId="Web-{E925B5B3-2F0C-460D-BB1E-ABB31CDDC511}" dt="2021-04-07T04:56:31.429" v="50"/>
        <pc:sldMkLst>
          <pc:docMk/>
          <pc:sldMk cId="2762171486" sldId="259"/>
        </pc:sldMkLst>
        <pc:spChg chg="mod">
          <ac:chgData name="이 준영" userId="S::jylee@leevi.co.kr::cc9c8b35-55e2-417c-8ca1-e6d76c86cb72" providerId="AD" clId="Web-{E925B5B3-2F0C-460D-BB1E-ABB31CDDC511}" dt="2021-04-07T03:47:22.219" v="47" actId="20577"/>
          <ac:spMkLst>
            <pc:docMk/>
            <pc:sldMk cId="2762171486" sldId="259"/>
            <ac:spMk id="2" creationId="{E3C1C3C7-437F-4177-89EE-A91F541F90EA}"/>
          </ac:spMkLst>
        </pc:spChg>
      </pc:sldChg>
      <pc:sldChg chg="add del replId">
        <pc:chgData name="이 준영" userId="S::jylee@leevi.co.kr::cc9c8b35-55e2-417c-8ca1-e6d76c86cb72" providerId="AD" clId="Web-{E925B5B3-2F0C-460D-BB1E-ABB31CDDC511}" dt="2021-04-07T04:56:31.429" v="49"/>
        <pc:sldMkLst>
          <pc:docMk/>
          <pc:sldMk cId="3094691342" sldId="260"/>
        </pc:sldMkLst>
      </pc:sldChg>
      <pc:sldMasterChg chg="del delSldLayout">
        <pc:chgData name="이 준영" userId="S::jylee@leevi.co.kr::cc9c8b35-55e2-417c-8ca1-e6d76c86cb72" providerId="AD" clId="Web-{E925B5B3-2F0C-460D-BB1E-ABB31CDDC511}" dt="2021-04-07T03:15:57.525" v="0"/>
        <pc:sldMasterMkLst>
          <pc:docMk/>
          <pc:sldMasterMk cId="3686743294" sldId="2147483648"/>
        </pc:sldMasterMkLst>
        <pc:sldLayoutChg chg="del">
          <pc:chgData name="이 준영" userId="S::jylee@leevi.co.kr::cc9c8b35-55e2-417c-8ca1-e6d76c86cb72" providerId="AD" clId="Web-{E925B5B3-2F0C-460D-BB1E-ABB31CDDC511}" dt="2021-04-07T03:15:57.525" v="0"/>
          <pc:sldLayoutMkLst>
            <pc:docMk/>
            <pc:sldMasterMk cId="3686743294" sldId="2147483648"/>
            <pc:sldLayoutMk cId="346971665" sldId="2147483649"/>
          </pc:sldLayoutMkLst>
        </pc:sldLayoutChg>
        <pc:sldLayoutChg chg="del">
          <pc:chgData name="이 준영" userId="S::jylee@leevi.co.kr::cc9c8b35-55e2-417c-8ca1-e6d76c86cb72" providerId="AD" clId="Web-{E925B5B3-2F0C-460D-BB1E-ABB31CDDC511}" dt="2021-04-07T03:15:57.525" v="0"/>
          <pc:sldLayoutMkLst>
            <pc:docMk/>
            <pc:sldMasterMk cId="3686743294" sldId="2147483648"/>
            <pc:sldLayoutMk cId="463982937" sldId="2147483650"/>
          </pc:sldLayoutMkLst>
        </pc:sldLayoutChg>
        <pc:sldLayoutChg chg="del">
          <pc:chgData name="이 준영" userId="S::jylee@leevi.co.kr::cc9c8b35-55e2-417c-8ca1-e6d76c86cb72" providerId="AD" clId="Web-{E925B5B3-2F0C-460D-BB1E-ABB31CDDC511}" dt="2021-04-07T03:15:57.525" v="0"/>
          <pc:sldLayoutMkLst>
            <pc:docMk/>
            <pc:sldMasterMk cId="3686743294" sldId="2147483648"/>
            <pc:sldLayoutMk cId="2146234188" sldId="2147483651"/>
          </pc:sldLayoutMkLst>
        </pc:sldLayoutChg>
        <pc:sldLayoutChg chg="del">
          <pc:chgData name="이 준영" userId="S::jylee@leevi.co.kr::cc9c8b35-55e2-417c-8ca1-e6d76c86cb72" providerId="AD" clId="Web-{E925B5B3-2F0C-460D-BB1E-ABB31CDDC511}" dt="2021-04-07T03:15:57.525" v="0"/>
          <pc:sldLayoutMkLst>
            <pc:docMk/>
            <pc:sldMasterMk cId="3686743294" sldId="2147483648"/>
            <pc:sldLayoutMk cId="62196340" sldId="2147483652"/>
          </pc:sldLayoutMkLst>
        </pc:sldLayoutChg>
        <pc:sldLayoutChg chg="del">
          <pc:chgData name="이 준영" userId="S::jylee@leevi.co.kr::cc9c8b35-55e2-417c-8ca1-e6d76c86cb72" providerId="AD" clId="Web-{E925B5B3-2F0C-460D-BB1E-ABB31CDDC511}" dt="2021-04-07T03:15:57.525" v="0"/>
          <pc:sldLayoutMkLst>
            <pc:docMk/>
            <pc:sldMasterMk cId="3686743294" sldId="2147483648"/>
            <pc:sldLayoutMk cId="2923469982" sldId="2147483653"/>
          </pc:sldLayoutMkLst>
        </pc:sldLayoutChg>
        <pc:sldLayoutChg chg="del">
          <pc:chgData name="이 준영" userId="S::jylee@leevi.co.kr::cc9c8b35-55e2-417c-8ca1-e6d76c86cb72" providerId="AD" clId="Web-{E925B5B3-2F0C-460D-BB1E-ABB31CDDC511}" dt="2021-04-07T03:15:57.525" v="0"/>
          <pc:sldLayoutMkLst>
            <pc:docMk/>
            <pc:sldMasterMk cId="3686743294" sldId="2147483648"/>
            <pc:sldLayoutMk cId="1130272583" sldId="2147483654"/>
          </pc:sldLayoutMkLst>
        </pc:sldLayoutChg>
        <pc:sldLayoutChg chg="del">
          <pc:chgData name="이 준영" userId="S::jylee@leevi.co.kr::cc9c8b35-55e2-417c-8ca1-e6d76c86cb72" providerId="AD" clId="Web-{E925B5B3-2F0C-460D-BB1E-ABB31CDDC511}" dt="2021-04-07T03:15:57.525" v="0"/>
          <pc:sldLayoutMkLst>
            <pc:docMk/>
            <pc:sldMasterMk cId="3686743294" sldId="2147483648"/>
            <pc:sldLayoutMk cId="1945682316" sldId="2147483655"/>
          </pc:sldLayoutMkLst>
        </pc:sldLayoutChg>
        <pc:sldLayoutChg chg="del">
          <pc:chgData name="이 준영" userId="S::jylee@leevi.co.kr::cc9c8b35-55e2-417c-8ca1-e6d76c86cb72" providerId="AD" clId="Web-{E925B5B3-2F0C-460D-BB1E-ABB31CDDC511}" dt="2021-04-07T03:15:57.525" v="0"/>
          <pc:sldLayoutMkLst>
            <pc:docMk/>
            <pc:sldMasterMk cId="3686743294" sldId="2147483648"/>
            <pc:sldLayoutMk cId="3419606053" sldId="2147483656"/>
          </pc:sldLayoutMkLst>
        </pc:sldLayoutChg>
        <pc:sldLayoutChg chg="del">
          <pc:chgData name="이 준영" userId="S::jylee@leevi.co.kr::cc9c8b35-55e2-417c-8ca1-e6d76c86cb72" providerId="AD" clId="Web-{E925B5B3-2F0C-460D-BB1E-ABB31CDDC511}" dt="2021-04-07T03:15:57.525" v="0"/>
          <pc:sldLayoutMkLst>
            <pc:docMk/>
            <pc:sldMasterMk cId="3686743294" sldId="2147483648"/>
            <pc:sldLayoutMk cId="1416493134" sldId="2147483657"/>
          </pc:sldLayoutMkLst>
        </pc:sldLayoutChg>
        <pc:sldLayoutChg chg="del">
          <pc:chgData name="이 준영" userId="S::jylee@leevi.co.kr::cc9c8b35-55e2-417c-8ca1-e6d76c86cb72" providerId="AD" clId="Web-{E925B5B3-2F0C-460D-BB1E-ABB31CDDC511}" dt="2021-04-07T03:15:57.525" v="0"/>
          <pc:sldLayoutMkLst>
            <pc:docMk/>
            <pc:sldMasterMk cId="3686743294" sldId="2147483648"/>
            <pc:sldLayoutMk cId="510513095" sldId="2147483658"/>
          </pc:sldLayoutMkLst>
        </pc:sldLayoutChg>
        <pc:sldLayoutChg chg="del">
          <pc:chgData name="이 준영" userId="S::jylee@leevi.co.kr::cc9c8b35-55e2-417c-8ca1-e6d76c86cb72" providerId="AD" clId="Web-{E925B5B3-2F0C-460D-BB1E-ABB31CDDC511}" dt="2021-04-07T03:15:57.525" v="0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addSldLayout">
        <pc:chgData name="이 준영" userId="S::jylee@leevi.co.kr::cc9c8b35-55e2-417c-8ca1-e6d76c86cb72" providerId="AD" clId="Web-{E925B5B3-2F0C-460D-BB1E-ABB31CDDC511}" dt="2021-04-07T03:15:57.525" v="0"/>
        <pc:sldMasterMkLst>
          <pc:docMk/>
          <pc:sldMasterMk cId="1533698093" sldId="2147483673"/>
        </pc:sldMasterMkLst>
        <pc:sldLayoutChg chg="add">
          <pc:chgData name="이 준영" userId="S::jylee@leevi.co.kr::cc9c8b35-55e2-417c-8ca1-e6d76c86cb72" providerId="AD" clId="Web-{E925B5B3-2F0C-460D-BB1E-ABB31CDDC511}" dt="2021-04-07T03:15:57.525" v="0"/>
          <pc:sldLayoutMkLst>
            <pc:docMk/>
            <pc:sldMasterMk cId="1533698093" sldId="2147483673"/>
            <pc:sldLayoutMk cId="2231186549" sldId="2147483662"/>
          </pc:sldLayoutMkLst>
        </pc:sldLayoutChg>
        <pc:sldLayoutChg chg="add">
          <pc:chgData name="이 준영" userId="S::jylee@leevi.co.kr::cc9c8b35-55e2-417c-8ca1-e6d76c86cb72" providerId="AD" clId="Web-{E925B5B3-2F0C-460D-BB1E-ABB31CDDC511}" dt="2021-04-07T03:15:57.525" v="0"/>
          <pc:sldLayoutMkLst>
            <pc:docMk/>
            <pc:sldMasterMk cId="1533698093" sldId="2147483673"/>
            <pc:sldLayoutMk cId="4171482274" sldId="2147483663"/>
          </pc:sldLayoutMkLst>
        </pc:sldLayoutChg>
        <pc:sldLayoutChg chg="add">
          <pc:chgData name="이 준영" userId="S::jylee@leevi.co.kr::cc9c8b35-55e2-417c-8ca1-e6d76c86cb72" providerId="AD" clId="Web-{E925B5B3-2F0C-460D-BB1E-ABB31CDDC511}" dt="2021-04-07T03:15:57.525" v="0"/>
          <pc:sldLayoutMkLst>
            <pc:docMk/>
            <pc:sldMasterMk cId="1533698093" sldId="2147483673"/>
            <pc:sldLayoutMk cId="1211795096" sldId="2147483664"/>
          </pc:sldLayoutMkLst>
        </pc:sldLayoutChg>
        <pc:sldLayoutChg chg="add">
          <pc:chgData name="이 준영" userId="S::jylee@leevi.co.kr::cc9c8b35-55e2-417c-8ca1-e6d76c86cb72" providerId="AD" clId="Web-{E925B5B3-2F0C-460D-BB1E-ABB31CDDC511}" dt="2021-04-07T03:15:57.525" v="0"/>
          <pc:sldLayoutMkLst>
            <pc:docMk/>
            <pc:sldMasterMk cId="1533698093" sldId="2147483673"/>
            <pc:sldLayoutMk cId="2509489693" sldId="2147483665"/>
          </pc:sldLayoutMkLst>
        </pc:sldLayoutChg>
        <pc:sldLayoutChg chg="add">
          <pc:chgData name="이 준영" userId="S::jylee@leevi.co.kr::cc9c8b35-55e2-417c-8ca1-e6d76c86cb72" providerId="AD" clId="Web-{E925B5B3-2F0C-460D-BB1E-ABB31CDDC511}" dt="2021-04-07T03:15:57.525" v="0"/>
          <pc:sldLayoutMkLst>
            <pc:docMk/>
            <pc:sldMasterMk cId="1533698093" sldId="2147483673"/>
            <pc:sldLayoutMk cId="4058338734" sldId="2147483666"/>
          </pc:sldLayoutMkLst>
        </pc:sldLayoutChg>
        <pc:sldLayoutChg chg="add">
          <pc:chgData name="이 준영" userId="S::jylee@leevi.co.kr::cc9c8b35-55e2-417c-8ca1-e6d76c86cb72" providerId="AD" clId="Web-{E925B5B3-2F0C-460D-BB1E-ABB31CDDC511}" dt="2021-04-07T03:15:57.525" v="0"/>
          <pc:sldLayoutMkLst>
            <pc:docMk/>
            <pc:sldMasterMk cId="1533698093" sldId="2147483673"/>
            <pc:sldLayoutMk cId="4196635602" sldId="2147483667"/>
          </pc:sldLayoutMkLst>
        </pc:sldLayoutChg>
        <pc:sldLayoutChg chg="add">
          <pc:chgData name="이 준영" userId="S::jylee@leevi.co.kr::cc9c8b35-55e2-417c-8ca1-e6d76c86cb72" providerId="AD" clId="Web-{E925B5B3-2F0C-460D-BB1E-ABB31CDDC511}" dt="2021-04-07T03:15:57.525" v="0"/>
          <pc:sldLayoutMkLst>
            <pc:docMk/>
            <pc:sldMasterMk cId="1533698093" sldId="2147483673"/>
            <pc:sldLayoutMk cId="45641019" sldId="2147483668"/>
          </pc:sldLayoutMkLst>
        </pc:sldLayoutChg>
        <pc:sldLayoutChg chg="add">
          <pc:chgData name="이 준영" userId="S::jylee@leevi.co.kr::cc9c8b35-55e2-417c-8ca1-e6d76c86cb72" providerId="AD" clId="Web-{E925B5B3-2F0C-460D-BB1E-ABB31CDDC511}" dt="2021-04-07T03:15:57.525" v="0"/>
          <pc:sldLayoutMkLst>
            <pc:docMk/>
            <pc:sldMasterMk cId="1533698093" sldId="2147483673"/>
            <pc:sldLayoutMk cId="635334674" sldId="2147483669"/>
          </pc:sldLayoutMkLst>
        </pc:sldLayoutChg>
        <pc:sldLayoutChg chg="add">
          <pc:chgData name="이 준영" userId="S::jylee@leevi.co.kr::cc9c8b35-55e2-417c-8ca1-e6d76c86cb72" providerId="AD" clId="Web-{E925B5B3-2F0C-460D-BB1E-ABB31CDDC511}" dt="2021-04-07T03:15:57.525" v="0"/>
          <pc:sldLayoutMkLst>
            <pc:docMk/>
            <pc:sldMasterMk cId="1533698093" sldId="2147483673"/>
            <pc:sldLayoutMk cId="3186693093" sldId="2147483670"/>
          </pc:sldLayoutMkLst>
        </pc:sldLayoutChg>
        <pc:sldLayoutChg chg="add">
          <pc:chgData name="이 준영" userId="S::jylee@leevi.co.kr::cc9c8b35-55e2-417c-8ca1-e6d76c86cb72" providerId="AD" clId="Web-{E925B5B3-2F0C-460D-BB1E-ABB31CDDC511}" dt="2021-04-07T03:15:57.525" v="0"/>
          <pc:sldLayoutMkLst>
            <pc:docMk/>
            <pc:sldMasterMk cId="1533698093" sldId="2147483673"/>
            <pc:sldLayoutMk cId="963855109" sldId="2147483671"/>
          </pc:sldLayoutMkLst>
        </pc:sldLayoutChg>
        <pc:sldLayoutChg chg="add">
          <pc:chgData name="이 준영" userId="S::jylee@leevi.co.kr::cc9c8b35-55e2-417c-8ca1-e6d76c86cb72" providerId="AD" clId="Web-{E925B5B3-2F0C-460D-BB1E-ABB31CDDC511}" dt="2021-04-07T03:15:57.525" v="0"/>
          <pc:sldLayoutMkLst>
            <pc:docMk/>
            <pc:sldMasterMk cId="1533698093" sldId="2147483673"/>
            <pc:sldLayoutMk cId="1965064549" sldId="2147483672"/>
          </pc:sldLayoutMkLst>
        </pc:sldLayoutChg>
      </pc:sldMasterChg>
    </pc:docChg>
  </pc:docChgLst>
  <pc:docChgLst>
    <pc:chgData name="이 준영" userId="S::jylee@leevi.co.kr::cc9c8b35-55e2-417c-8ca1-e6d76c86cb72" providerId="AD" clId="Web-{98942671-0864-49EE-83AF-E7AC5C42CAB6}"/>
    <pc:docChg chg="addSld modSld addMainMaster delMainMaster">
      <pc:chgData name="이 준영" userId="S::jylee@leevi.co.kr::cc9c8b35-55e2-417c-8ca1-e6d76c86cb72" providerId="AD" clId="Web-{98942671-0864-49EE-83AF-E7AC5C42CAB6}" dt="2021-04-07T06:04:21.806" v="10"/>
      <pc:docMkLst>
        <pc:docMk/>
      </pc:docMkLst>
      <pc:sldChg chg="modSp new mod modClrScheme chgLayout">
        <pc:chgData name="이 준영" userId="S::jylee@leevi.co.kr::cc9c8b35-55e2-417c-8ca1-e6d76c86cb72" providerId="AD" clId="Web-{98942671-0864-49EE-83AF-E7AC5C42CAB6}" dt="2021-04-07T06:04:21.806" v="10"/>
        <pc:sldMkLst>
          <pc:docMk/>
          <pc:sldMk cId="2354649629" sldId="256"/>
        </pc:sldMkLst>
        <pc:spChg chg="mod ord">
          <ac:chgData name="이 준영" userId="S::jylee@leevi.co.kr::cc9c8b35-55e2-417c-8ca1-e6d76c86cb72" providerId="AD" clId="Web-{98942671-0864-49EE-83AF-E7AC5C42CAB6}" dt="2021-04-07T06:04:21.806" v="10"/>
          <ac:spMkLst>
            <pc:docMk/>
            <pc:sldMk cId="2354649629" sldId="256"/>
            <ac:spMk id="2" creationId="{587F2DBE-3A8B-46EE-8263-2C792A71D7E8}"/>
          </ac:spMkLst>
        </pc:spChg>
        <pc:spChg chg="mod ord">
          <ac:chgData name="이 준영" userId="S::jylee@leevi.co.kr::cc9c8b35-55e2-417c-8ca1-e6d76c86cb72" providerId="AD" clId="Web-{98942671-0864-49EE-83AF-E7AC5C42CAB6}" dt="2021-04-07T06:04:21.806" v="10"/>
          <ac:spMkLst>
            <pc:docMk/>
            <pc:sldMk cId="2354649629" sldId="256"/>
            <ac:spMk id="3" creationId="{8DBE2B9B-2243-4E74-A32C-C0F5D730C34A}"/>
          </ac:spMkLst>
        </pc:spChg>
      </pc:sldChg>
      <pc:sldMasterChg chg="del delSldLayout">
        <pc:chgData name="이 준영" userId="S::jylee@leevi.co.kr::cc9c8b35-55e2-417c-8ca1-e6d76c86cb72" providerId="AD" clId="Web-{98942671-0864-49EE-83AF-E7AC5C42CAB6}" dt="2021-04-07T04:57:01.046" v="1"/>
        <pc:sldMasterMkLst>
          <pc:docMk/>
          <pc:sldMasterMk cId="1533698093" sldId="2147483673"/>
        </pc:sldMasterMkLst>
        <pc:sldLayoutChg chg="del">
          <pc:chgData name="이 준영" userId="S::jylee@leevi.co.kr::cc9c8b35-55e2-417c-8ca1-e6d76c86cb72" providerId="AD" clId="Web-{98942671-0864-49EE-83AF-E7AC5C42CAB6}" dt="2021-04-07T04:57:01.046" v="1"/>
          <pc:sldLayoutMkLst>
            <pc:docMk/>
            <pc:sldMasterMk cId="1533698093" sldId="2147483673"/>
            <pc:sldLayoutMk cId="2231186549" sldId="2147483662"/>
          </pc:sldLayoutMkLst>
        </pc:sldLayoutChg>
        <pc:sldLayoutChg chg="del">
          <pc:chgData name="이 준영" userId="S::jylee@leevi.co.kr::cc9c8b35-55e2-417c-8ca1-e6d76c86cb72" providerId="AD" clId="Web-{98942671-0864-49EE-83AF-E7AC5C42CAB6}" dt="2021-04-07T04:57:01.046" v="1"/>
          <pc:sldLayoutMkLst>
            <pc:docMk/>
            <pc:sldMasterMk cId="1533698093" sldId="2147483673"/>
            <pc:sldLayoutMk cId="4171482274" sldId="2147483663"/>
          </pc:sldLayoutMkLst>
        </pc:sldLayoutChg>
        <pc:sldLayoutChg chg="del">
          <pc:chgData name="이 준영" userId="S::jylee@leevi.co.kr::cc9c8b35-55e2-417c-8ca1-e6d76c86cb72" providerId="AD" clId="Web-{98942671-0864-49EE-83AF-E7AC5C42CAB6}" dt="2021-04-07T04:57:01.046" v="1"/>
          <pc:sldLayoutMkLst>
            <pc:docMk/>
            <pc:sldMasterMk cId="1533698093" sldId="2147483673"/>
            <pc:sldLayoutMk cId="1211795096" sldId="2147483664"/>
          </pc:sldLayoutMkLst>
        </pc:sldLayoutChg>
        <pc:sldLayoutChg chg="del">
          <pc:chgData name="이 준영" userId="S::jylee@leevi.co.kr::cc9c8b35-55e2-417c-8ca1-e6d76c86cb72" providerId="AD" clId="Web-{98942671-0864-49EE-83AF-E7AC5C42CAB6}" dt="2021-04-07T04:57:01.046" v="1"/>
          <pc:sldLayoutMkLst>
            <pc:docMk/>
            <pc:sldMasterMk cId="1533698093" sldId="2147483673"/>
            <pc:sldLayoutMk cId="2509489693" sldId="2147483665"/>
          </pc:sldLayoutMkLst>
        </pc:sldLayoutChg>
        <pc:sldLayoutChg chg="del">
          <pc:chgData name="이 준영" userId="S::jylee@leevi.co.kr::cc9c8b35-55e2-417c-8ca1-e6d76c86cb72" providerId="AD" clId="Web-{98942671-0864-49EE-83AF-E7AC5C42CAB6}" dt="2021-04-07T04:57:01.046" v="1"/>
          <pc:sldLayoutMkLst>
            <pc:docMk/>
            <pc:sldMasterMk cId="1533698093" sldId="2147483673"/>
            <pc:sldLayoutMk cId="4058338734" sldId="2147483666"/>
          </pc:sldLayoutMkLst>
        </pc:sldLayoutChg>
        <pc:sldLayoutChg chg="del">
          <pc:chgData name="이 준영" userId="S::jylee@leevi.co.kr::cc9c8b35-55e2-417c-8ca1-e6d76c86cb72" providerId="AD" clId="Web-{98942671-0864-49EE-83AF-E7AC5C42CAB6}" dt="2021-04-07T04:57:01.046" v="1"/>
          <pc:sldLayoutMkLst>
            <pc:docMk/>
            <pc:sldMasterMk cId="1533698093" sldId="2147483673"/>
            <pc:sldLayoutMk cId="4196635602" sldId="2147483667"/>
          </pc:sldLayoutMkLst>
        </pc:sldLayoutChg>
        <pc:sldLayoutChg chg="del">
          <pc:chgData name="이 준영" userId="S::jylee@leevi.co.kr::cc9c8b35-55e2-417c-8ca1-e6d76c86cb72" providerId="AD" clId="Web-{98942671-0864-49EE-83AF-E7AC5C42CAB6}" dt="2021-04-07T04:57:01.046" v="1"/>
          <pc:sldLayoutMkLst>
            <pc:docMk/>
            <pc:sldMasterMk cId="1533698093" sldId="2147483673"/>
            <pc:sldLayoutMk cId="45641019" sldId="2147483668"/>
          </pc:sldLayoutMkLst>
        </pc:sldLayoutChg>
        <pc:sldLayoutChg chg="del">
          <pc:chgData name="이 준영" userId="S::jylee@leevi.co.kr::cc9c8b35-55e2-417c-8ca1-e6d76c86cb72" providerId="AD" clId="Web-{98942671-0864-49EE-83AF-E7AC5C42CAB6}" dt="2021-04-07T04:57:01.046" v="1"/>
          <pc:sldLayoutMkLst>
            <pc:docMk/>
            <pc:sldMasterMk cId="1533698093" sldId="2147483673"/>
            <pc:sldLayoutMk cId="635334674" sldId="2147483669"/>
          </pc:sldLayoutMkLst>
        </pc:sldLayoutChg>
        <pc:sldLayoutChg chg="del">
          <pc:chgData name="이 준영" userId="S::jylee@leevi.co.kr::cc9c8b35-55e2-417c-8ca1-e6d76c86cb72" providerId="AD" clId="Web-{98942671-0864-49EE-83AF-E7AC5C42CAB6}" dt="2021-04-07T04:57:01.046" v="1"/>
          <pc:sldLayoutMkLst>
            <pc:docMk/>
            <pc:sldMasterMk cId="1533698093" sldId="2147483673"/>
            <pc:sldLayoutMk cId="3186693093" sldId="2147483670"/>
          </pc:sldLayoutMkLst>
        </pc:sldLayoutChg>
        <pc:sldLayoutChg chg="del">
          <pc:chgData name="이 준영" userId="S::jylee@leevi.co.kr::cc9c8b35-55e2-417c-8ca1-e6d76c86cb72" providerId="AD" clId="Web-{98942671-0864-49EE-83AF-E7AC5C42CAB6}" dt="2021-04-07T04:57:01.046" v="1"/>
          <pc:sldLayoutMkLst>
            <pc:docMk/>
            <pc:sldMasterMk cId="1533698093" sldId="2147483673"/>
            <pc:sldLayoutMk cId="963855109" sldId="2147483671"/>
          </pc:sldLayoutMkLst>
        </pc:sldLayoutChg>
        <pc:sldLayoutChg chg="del">
          <pc:chgData name="이 준영" userId="S::jylee@leevi.co.kr::cc9c8b35-55e2-417c-8ca1-e6d76c86cb72" providerId="AD" clId="Web-{98942671-0864-49EE-83AF-E7AC5C42CAB6}" dt="2021-04-07T04:57:01.046" v="1"/>
          <pc:sldLayoutMkLst>
            <pc:docMk/>
            <pc:sldMasterMk cId="1533698093" sldId="2147483673"/>
            <pc:sldLayoutMk cId="1965064549" sldId="2147483672"/>
          </pc:sldLayoutMkLst>
        </pc:sldLayoutChg>
      </pc:sldMasterChg>
      <pc:sldMasterChg chg="add del addSldLayout delSldLayout modSldLayout">
        <pc:chgData name="이 준영" userId="S::jylee@leevi.co.kr::cc9c8b35-55e2-417c-8ca1-e6d76c86cb72" providerId="AD" clId="Web-{98942671-0864-49EE-83AF-E7AC5C42CAB6}" dt="2021-04-07T04:57:13.922" v="2"/>
        <pc:sldMasterMkLst>
          <pc:docMk/>
          <pc:sldMasterMk cId="3794337746" sldId="2147483674"/>
        </pc:sldMasterMkLst>
        <pc:sldLayoutChg chg="add del mod replId">
          <pc:chgData name="이 준영" userId="S::jylee@leevi.co.kr::cc9c8b35-55e2-417c-8ca1-e6d76c86cb72" providerId="AD" clId="Web-{98942671-0864-49EE-83AF-E7AC5C42CAB6}" dt="2021-04-07T04:57:13.922" v="2"/>
          <pc:sldLayoutMkLst>
            <pc:docMk/>
            <pc:sldMasterMk cId="3794337746" sldId="2147483674"/>
            <pc:sldLayoutMk cId="834445276" sldId="2147483675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13.922" v="2"/>
          <pc:sldLayoutMkLst>
            <pc:docMk/>
            <pc:sldMasterMk cId="3794337746" sldId="2147483674"/>
            <pc:sldLayoutMk cId="2868394607" sldId="2147483676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13.922" v="2"/>
          <pc:sldLayoutMkLst>
            <pc:docMk/>
            <pc:sldMasterMk cId="3794337746" sldId="2147483674"/>
            <pc:sldLayoutMk cId="1674360302" sldId="2147483677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13.922" v="2"/>
          <pc:sldLayoutMkLst>
            <pc:docMk/>
            <pc:sldMasterMk cId="3794337746" sldId="2147483674"/>
            <pc:sldLayoutMk cId="3288405102" sldId="2147483678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13.922" v="2"/>
          <pc:sldLayoutMkLst>
            <pc:docMk/>
            <pc:sldMasterMk cId="3794337746" sldId="2147483674"/>
            <pc:sldLayoutMk cId="3552432864" sldId="2147483679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13.922" v="2"/>
          <pc:sldLayoutMkLst>
            <pc:docMk/>
            <pc:sldMasterMk cId="3794337746" sldId="2147483674"/>
            <pc:sldLayoutMk cId="2069923082" sldId="2147483680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13.922" v="2"/>
          <pc:sldLayoutMkLst>
            <pc:docMk/>
            <pc:sldMasterMk cId="3794337746" sldId="2147483674"/>
            <pc:sldLayoutMk cId="950279507" sldId="2147483681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13.922" v="2"/>
          <pc:sldLayoutMkLst>
            <pc:docMk/>
            <pc:sldMasterMk cId="3794337746" sldId="2147483674"/>
            <pc:sldLayoutMk cId="539476027" sldId="2147483682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13.922" v="2"/>
          <pc:sldLayoutMkLst>
            <pc:docMk/>
            <pc:sldMasterMk cId="3794337746" sldId="2147483674"/>
            <pc:sldLayoutMk cId="136805791" sldId="2147483683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13.922" v="2"/>
          <pc:sldLayoutMkLst>
            <pc:docMk/>
            <pc:sldMasterMk cId="3794337746" sldId="2147483674"/>
            <pc:sldLayoutMk cId="938050603" sldId="2147483684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13.922" v="2"/>
          <pc:sldLayoutMkLst>
            <pc:docMk/>
            <pc:sldMasterMk cId="3794337746" sldId="2147483674"/>
            <pc:sldLayoutMk cId="1432478490" sldId="2147483685"/>
          </pc:sldLayoutMkLst>
        </pc:sldLayoutChg>
      </pc:sldMasterChg>
      <pc:sldMasterChg chg="add del addSldLayout delSldLayout modSldLayout">
        <pc:chgData name="이 준영" userId="S::jylee@leevi.co.kr::cc9c8b35-55e2-417c-8ca1-e6d76c86cb72" providerId="AD" clId="Web-{98942671-0864-49EE-83AF-E7AC5C42CAB6}" dt="2021-04-07T04:57:19.828" v="3"/>
        <pc:sldMasterMkLst>
          <pc:docMk/>
          <pc:sldMasterMk cId="1890984886" sldId="2147483686"/>
        </pc:sldMasterMkLst>
        <pc:sldLayoutChg chg="add del mod replId">
          <pc:chgData name="이 준영" userId="S::jylee@leevi.co.kr::cc9c8b35-55e2-417c-8ca1-e6d76c86cb72" providerId="AD" clId="Web-{98942671-0864-49EE-83AF-E7AC5C42CAB6}" dt="2021-04-07T04:57:19.828" v="3"/>
          <pc:sldLayoutMkLst>
            <pc:docMk/>
            <pc:sldMasterMk cId="1890984886" sldId="2147483686"/>
            <pc:sldLayoutMk cId="2421505324" sldId="2147483687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19.828" v="3"/>
          <pc:sldLayoutMkLst>
            <pc:docMk/>
            <pc:sldMasterMk cId="1890984886" sldId="2147483686"/>
            <pc:sldLayoutMk cId="3439768623" sldId="2147483688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19.828" v="3"/>
          <pc:sldLayoutMkLst>
            <pc:docMk/>
            <pc:sldMasterMk cId="1890984886" sldId="2147483686"/>
            <pc:sldLayoutMk cId="2258930977" sldId="2147483689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19.828" v="3"/>
          <pc:sldLayoutMkLst>
            <pc:docMk/>
            <pc:sldMasterMk cId="1890984886" sldId="2147483686"/>
            <pc:sldLayoutMk cId="661693130" sldId="2147483690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19.828" v="3"/>
          <pc:sldLayoutMkLst>
            <pc:docMk/>
            <pc:sldMasterMk cId="1890984886" sldId="2147483686"/>
            <pc:sldLayoutMk cId="1106744606" sldId="2147483691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19.828" v="3"/>
          <pc:sldLayoutMkLst>
            <pc:docMk/>
            <pc:sldMasterMk cId="1890984886" sldId="2147483686"/>
            <pc:sldLayoutMk cId="508779268" sldId="2147483692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19.828" v="3"/>
          <pc:sldLayoutMkLst>
            <pc:docMk/>
            <pc:sldMasterMk cId="1890984886" sldId="2147483686"/>
            <pc:sldLayoutMk cId="3158376151" sldId="2147483693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19.828" v="3"/>
          <pc:sldLayoutMkLst>
            <pc:docMk/>
            <pc:sldMasterMk cId="1890984886" sldId="2147483686"/>
            <pc:sldLayoutMk cId="890754188" sldId="2147483694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19.828" v="3"/>
          <pc:sldLayoutMkLst>
            <pc:docMk/>
            <pc:sldMasterMk cId="1890984886" sldId="2147483686"/>
            <pc:sldLayoutMk cId="1476214513" sldId="2147483695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19.828" v="3"/>
          <pc:sldLayoutMkLst>
            <pc:docMk/>
            <pc:sldMasterMk cId="1890984886" sldId="2147483686"/>
            <pc:sldLayoutMk cId="2071532757" sldId="2147483696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19.828" v="3"/>
          <pc:sldLayoutMkLst>
            <pc:docMk/>
            <pc:sldMasterMk cId="1890984886" sldId="2147483686"/>
            <pc:sldLayoutMk cId="1412599279" sldId="2147483697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19.828" v="3"/>
          <pc:sldLayoutMkLst>
            <pc:docMk/>
            <pc:sldMasterMk cId="1890984886" sldId="2147483686"/>
            <pc:sldLayoutMk cId="1165061994" sldId="2147483698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19.828" v="3"/>
          <pc:sldLayoutMkLst>
            <pc:docMk/>
            <pc:sldMasterMk cId="1890984886" sldId="2147483686"/>
            <pc:sldLayoutMk cId="263809538" sldId="2147483699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19.828" v="3"/>
          <pc:sldLayoutMkLst>
            <pc:docMk/>
            <pc:sldMasterMk cId="1890984886" sldId="2147483686"/>
            <pc:sldLayoutMk cId="1236022977" sldId="2147483700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19.828" v="3"/>
          <pc:sldLayoutMkLst>
            <pc:docMk/>
            <pc:sldMasterMk cId="1890984886" sldId="2147483686"/>
            <pc:sldLayoutMk cId="2277670534" sldId="2147483701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19.828" v="3"/>
          <pc:sldLayoutMkLst>
            <pc:docMk/>
            <pc:sldMasterMk cId="1890984886" sldId="2147483686"/>
            <pc:sldLayoutMk cId="81806293" sldId="2147483702"/>
          </pc:sldLayoutMkLst>
        </pc:sldLayoutChg>
      </pc:sldMasterChg>
      <pc:sldMasterChg chg="add del addSldLayout delSldLayout modSldLayout">
        <pc:chgData name="이 준영" userId="S::jylee@leevi.co.kr::cc9c8b35-55e2-417c-8ca1-e6d76c86cb72" providerId="AD" clId="Web-{98942671-0864-49EE-83AF-E7AC5C42CAB6}" dt="2021-04-07T04:57:25.984" v="4"/>
        <pc:sldMasterMkLst>
          <pc:docMk/>
          <pc:sldMasterMk cId="2190067778" sldId="2147483703"/>
        </pc:sldMasterMkLst>
        <pc:sldLayoutChg chg="add del mod replId">
          <pc:chgData name="이 준영" userId="S::jylee@leevi.co.kr::cc9c8b35-55e2-417c-8ca1-e6d76c86cb72" providerId="AD" clId="Web-{98942671-0864-49EE-83AF-E7AC5C42CAB6}" dt="2021-04-07T04:57:25.984" v="4"/>
          <pc:sldLayoutMkLst>
            <pc:docMk/>
            <pc:sldMasterMk cId="2190067778" sldId="2147483703"/>
            <pc:sldLayoutMk cId="1589966814" sldId="2147483704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25.984" v="4"/>
          <pc:sldLayoutMkLst>
            <pc:docMk/>
            <pc:sldMasterMk cId="2190067778" sldId="2147483703"/>
            <pc:sldLayoutMk cId="1994004855" sldId="2147483705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25.984" v="4"/>
          <pc:sldLayoutMkLst>
            <pc:docMk/>
            <pc:sldMasterMk cId="2190067778" sldId="2147483703"/>
            <pc:sldLayoutMk cId="3362936710" sldId="2147483706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25.984" v="4"/>
          <pc:sldLayoutMkLst>
            <pc:docMk/>
            <pc:sldMasterMk cId="2190067778" sldId="2147483703"/>
            <pc:sldLayoutMk cId="2426432303" sldId="2147483707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25.984" v="4"/>
          <pc:sldLayoutMkLst>
            <pc:docMk/>
            <pc:sldMasterMk cId="2190067778" sldId="2147483703"/>
            <pc:sldLayoutMk cId="1225760527" sldId="2147483708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25.984" v="4"/>
          <pc:sldLayoutMkLst>
            <pc:docMk/>
            <pc:sldMasterMk cId="2190067778" sldId="2147483703"/>
            <pc:sldLayoutMk cId="1193580327" sldId="2147483709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25.984" v="4"/>
          <pc:sldLayoutMkLst>
            <pc:docMk/>
            <pc:sldMasterMk cId="2190067778" sldId="2147483703"/>
            <pc:sldLayoutMk cId="1769631132" sldId="2147483710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25.984" v="4"/>
          <pc:sldLayoutMkLst>
            <pc:docMk/>
            <pc:sldMasterMk cId="2190067778" sldId="2147483703"/>
            <pc:sldLayoutMk cId="782773741" sldId="2147483711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25.984" v="4"/>
          <pc:sldLayoutMkLst>
            <pc:docMk/>
            <pc:sldMasterMk cId="2190067778" sldId="2147483703"/>
            <pc:sldLayoutMk cId="634870116" sldId="2147483712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25.984" v="4"/>
          <pc:sldLayoutMkLst>
            <pc:docMk/>
            <pc:sldMasterMk cId="2190067778" sldId="2147483703"/>
            <pc:sldLayoutMk cId="553669616" sldId="2147483713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25.984" v="4"/>
          <pc:sldLayoutMkLst>
            <pc:docMk/>
            <pc:sldMasterMk cId="2190067778" sldId="2147483703"/>
            <pc:sldLayoutMk cId="1407500545" sldId="2147483714"/>
          </pc:sldLayoutMkLst>
        </pc:sldLayoutChg>
      </pc:sldMasterChg>
      <pc:sldMasterChg chg="add del addSldLayout delSldLayout modSldLayout">
        <pc:chgData name="이 준영" userId="S::jylee@leevi.co.kr::cc9c8b35-55e2-417c-8ca1-e6d76c86cb72" providerId="AD" clId="Web-{98942671-0864-49EE-83AF-E7AC5C42CAB6}" dt="2021-04-07T04:57:40.016" v="5"/>
        <pc:sldMasterMkLst>
          <pc:docMk/>
          <pc:sldMasterMk cId="1958832381" sldId="2147483715"/>
        </pc:sldMasterMkLst>
        <pc:sldLayoutChg chg="add del mod replId">
          <pc:chgData name="이 준영" userId="S::jylee@leevi.co.kr::cc9c8b35-55e2-417c-8ca1-e6d76c86cb72" providerId="AD" clId="Web-{98942671-0864-49EE-83AF-E7AC5C42CAB6}" dt="2021-04-07T04:57:40.016" v="5"/>
          <pc:sldLayoutMkLst>
            <pc:docMk/>
            <pc:sldMasterMk cId="1958832381" sldId="2147483715"/>
            <pc:sldLayoutMk cId="1925913537" sldId="2147483716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40.016" v="5"/>
          <pc:sldLayoutMkLst>
            <pc:docMk/>
            <pc:sldMasterMk cId="1958832381" sldId="2147483715"/>
            <pc:sldLayoutMk cId="3358069969" sldId="2147483717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40.016" v="5"/>
          <pc:sldLayoutMkLst>
            <pc:docMk/>
            <pc:sldMasterMk cId="1958832381" sldId="2147483715"/>
            <pc:sldLayoutMk cId="3096299735" sldId="2147483718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40.016" v="5"/>
          <pc:sldLayoutMkLst>
            <pc:docMk/>
            <pc:sldMasterMk cId="1958832381" sldId="2147483715"/>
            <pc:sldLayoutMk cId="2243425183" sldId="2147483719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40.016" v="5"/>
          <pc:sldLayoutMkLst>
            <pc:docMk/>
            <pc:sldMasterMk cId="1958832381" sldId="2147483715"/>
            <pc:sldLayoutMk cId="1632643577" sldId="2147483720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40.016" v="5"/>
          <pc:sldLayoutMkLst>
            <pc:docMk/>
            <pc:sldMasterMk cId="1958832381" sldId="2147483715"/>
            <pc:sldLayoutMk cId="163586111" sldId="2147483721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40.016" v="5"/>
          <pc:sldLayoutMkLst>
            <pc:docMk/>
            <pc:sldMasterMk cId="1958832381" sldId="2147483715"/>
            <pc:sldLayoutMk cId="2062442561" sldId="2147483722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40.016" v="5"/>
          <pc:sldLayoutMkLst>
            <pc:docMk/>
            <pc:sldMasterMk cId="1958832381" sldId="2147483715"/>
            <pc:sldLayoutMk cId="2111876271" sldId="2147483723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40.016" v="5"/>
          <pc:sldLayoutMkLst>
            <pc:docMk/>
            <pc:sldMasterMk cId="1958832381" sldId="2147483715"/>
            <pc:sldLayoutMk cId="150559696" sldId="2147483724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40.016" v="5"/>
          <pc:sldLayoutMkLst>
            <pc:docMk/>
            <pc:sldMasterMk cId="1958832381" sldId="2147483715"/>
            <pc:sldLayoutMk cId="536487813" sldId="2147483725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40.016" v="5"/>
          <pc:sldLayoutMkLst>
            <pc:docMk/>
            <pc:sldMasterMk cId="1958832381" sldId="2147483715"/>
            <pc:sldLayoutMk cId="2527520236" sldId="2147483726"/>
          </pc:sldLayoutMkLst>
        </pc:sldLayoutChg>
      </pc:sldMasterChg>
      <pc:sldMasterChg chg="add del addSldLayout delSldLayout modSldLayout">
        <pc:chgData name="이 준영" userId="S::jylee@leevi.co.kr::cc9c8b35-55e2-417c-8ca1-e6d76c86cb72" providerId="AD" clId="Web-{98942671-0864-49EE-83AF-E7AC5C42CAB6}" dt="2021-04-07T04:57:43.766" v="6"/>
        <pc:sldMasterMkLst>
          <pc:docMk/>
          <pc:sldMasterMk cId="1699021687" sldId="2147483727"/>
        </pc:sldMasterMkLst>
        <pc:sldLayoutChg chg="add del mod replId">
          <pc:chgData name="이 준영" userId="S::jylee@leevi.co.kr::cc9c8b35-55e2-417c-8ca1-e6d76c86cb72" providerId="AD" clId="Web-{98942671-0864-49EE-83AF-E7AC5C42CAB6}" dt="2021-04-07T04:57:43.766" v="6"/>
          <pc:sldLayoutMkLst>
            <pc:docMk/>
            <pc:sldMasterMk cId="1699021687" sldId="2147483727"/>
            <pc:sldLayoutMk cId="2583131190" sldId="2147483728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43.766" v="6"/>
          <pc:sldLayoutMkLst>
            <pc:docMk/>
            <pc:sldMasterMk cId="1699021687" sldId="2147483727"/>
            <pc:sldLayoutMk cId="3843860601" sldId="2147483729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43.766" v="6"/>
          <pc:sldLayoutMkLst>
            <pc:docMk/>
            <pc:sldMasterMk cId="1699021687" sldId="2147483727"/>
            <pc:sldLayoutMk cId="1356447541" sldId="2147483730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43.766" v="6"/>
          <pc:sldLayoutMkLst>
            <pc:docMk/>
            <pc:sldMasterMk cId="1699021687" sldId="2147483727"/>
            <pc:sldLayoutMk cId="3118424517" sldId="2147483731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43.766" v="6"/>
          <pc:sldLayoutMkLst>
            <pc:docMk/>
            <pc:sldMasterMk cId="1699021687" sldId="2147483727"/>
            <pc:sldLayoutMk cId="801549122" sldId="2147483732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43.766" v="6"/>
          <pc:sldLayoutMkLst>
            <pc:docMk/>
            <pc:sldMasterMk cId="1699021687" sldId="2147483727"/>
            <pc:sldLayoutMk cId="1321529995" sldId="2147483733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43.766" v="6"/>
          <pc:sldLayoutMkLst>
            <pc:docMk/>
            <pc:sldMasterMk cId="1699021687" sldId="2147483727"/>
            <pc:sldLayoutMk cId="712923552" sldId="2147483734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43.766" v="6"/>
          <pc:sldLayoutMkLst>
            <pc:docMk/>
            <pc:sldMasterMk cId="1699021687" sldId="2147483727"/>
            <pc:sldLayoutMk cId="1057552010" sldId="2147483735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43.766" v="6"/>
          <pc:sldLayoutMkLst>
            <pc:docMk/>
            <pc:sldMasterMk cId="1699021687" sldId="2147483727"/>
            <pc:sldLayoutMk cId="3781469069" sldId="2147483736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43.766" v="6"/>
          <pc:sldLayoutMkLst>
            <pc:docMk/>
            <pc:sldMasterMk cId="1699021687" sldId="2147483727"/>
            <pc:sldLayoutMk cId="3211492102" sldId="2147483737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43.766" v="6"/>
          <pc:sldLayoutMkLst>
            <pc:docMk/>
            <pc:sldMasterMk cId="1699021687" sldId="2147483727"/>
            <pc:sldLayoutMk cId="640254734" sldId="2147483738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43.766" v="6"/>
          <pc:sldLayoutMkLst>
            <pc:docMk/>
            <pc:sldMasterMk cId="1699021687" sldId="2147483727"/>
            <pc:sldLayoutMk cId="3605413721" sldId="2147483739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43.766" v="6"/>
          <pc:sldLayoutMkLst>
            <pc:docMk/>
            <pc:sldMasterMk cId="1699021687" sldId="2147483727"/>
            <pc:sldLayoutMk cId="844568810" sldId="2147483740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43.766" v="6"/>
          <pc:sldLayoutMkLst>
            <pc:docMk/>
            <pc:sldMasterMk cId="1699021687" sldId="2147483727"/>
            <pc:sldLayoutMk cId="919373440" sldId="2147483741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43.766" v="6"/>
          <pc:sldLayoutMkLst>
            <pc:docMk/>
            <pc:sldMasterMk cId="1699021687" sldId="2147483727"/>
            <pc:sldLayoutMk cId="231912784" sldId="2147483742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43.766" v="6"/>
          <pc:sldLayoutMkLst>
            <pc:docMk/>
            <pc:sldMasterMk cId="1699021687" sldId="2147483727"/>
            <pc:sldLayoutMk cId="1185586184" sldId="2147483743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4:57:43.766" v="6"/>
          <pc:sldLayoutMkLst>
            <pc:docMk/>
            <pc:sldMasterMk cId="1699021687" sldId="2147483727"/>
            <pc:sldLayoutMk cId="540980638" sldId="2147483744"/>
          </pc:sldLayoutMkLst>
        </pc:sldLayoutChg>
      </pc:sldMasterChg>
      <pc:sldMasterChg chg="add del addSldLayout delSldLayout modSldLayout">
        <pc:chgData name="이 준영" userId="S::jylee@leevi.co.kr::cc9c8b35-55e2-417c-8ca1-e6d76c86cb72" providerId="AD" clId="Web-{98942671-0864-49EE-83AF-E7AC5C42CAB6}" dt="2021-04-07T06:04:11.650" v="7"/>
        <pc:sldMasterMkLst>
          <pc:docMk/>
          <pc:sldMasterMk cId="2372547706" sldId="2147483745"/>
        </pc:sldMasterMkLst>
        <pc:sldLayoutChg chg="add del mod replId">
          <pc:chgData name="이 준영" userId="S::jylee@leevi.co.kr::cc9c8b35-55e2-417c-8ca1-e6d76c86cb72" providerId="AD" clId="Web-{98942671-0864-49EE-83AF-E7AC5C42CAB6}" dt="2021-04-07T06:04:11.650" v="7"/>
          <pc:sldLayoutMkLst>
            <pc:docMk/>
            <pc:sldMasterMk cId="2372547706" sldId="2147483745"/>
            <pc:sldLayoutMk cId="2511732223" sldId="2147483746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1.650" v="7"/>
          <pc:sldLayoutMkLst>
            <pc:docMk/>
            <pc:sldMasterMk cId="2372547706" sldId="2147483745"/>
            <pc:sldLayoutMk cId="1148622098" sldId="2147483747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1.650" v="7"/>
          <pc:sldLayoutMkLst>
            <pc:docMk/>
            <pc:sldMasterMk cId="2372547706" sldId="2147483745"/>
            <pc:sldLayoutMk cId="2031240877" sldId="2147483748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1.650" v="7"/>
          <pc:sldLayoutMkLst>
            <pc:docMk/>
            <pc:sldMasterMk cId="2372547706" sldId="2147483745"/>
            <pc:sldLayoutMk cId="1203206425" sldId="2147483749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1.650" v="7"/>
          <pc:sldLayoutMkLst>
            <pc:docMk/>
            <pc:sldMasterMk cId="2372547706" sldId="2147483745"/>
            <pc:sldLayoutMk cId="973214423" sldId="2147483750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1.650" v="7"/>
          <pc:sldLayoutMkLst>
            <pc:docMk/>
            <pc:sldMasterMk cId="2372547706" sldId="2147483745"/>
            <pc:sldLayoutMk cId="1360321254" sldId="2147483751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1.650" v="7"/>
          <pc:sldLayoutMkLst>
            <pc:docMk/>
            <pc:sldMasterMk cId="2372547706" sldId="2147483745"/>
            <pc:sldLayoutMk cId="3655000326" sldId="2147483752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1.650" v="7"/>
          <pc:sldLayoutMkLst>
            <pc:docMk/>
            <pc:sldMasterMk cId="2372547706" sldId="2147483745"/>
            <pc:sldLayoutMk cId="3863331847" sldId="2147483753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1.650" v="7"/>
          <pc:sldLayoutMkLst>
            <pc:docMk/>
            <pc:sldMasterMk cId="2372547706" sldId="2147483745"/>
            <pc:sldLayoutMk cId="1748695884" sldId="2147483754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1.650" v="7"/>
          <pc:sldLayoutMkLst>
            <pc:docMk/>
            <pc:sldMasterMk cId="2372547706" sldId="2147483745"/>
            <pc:sldLayoutMk cId="3061043246" sldId="2147483755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1.650" v="7"/>
          <pc:sldLayoutMkLst>
            <pc:docMk/>
            <pc:sldMasterMk cId="2372547706" sldId="2147483745"/>
            <pc:sldLayoutMk cId="3738114044" sldId="2147483756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1.650" v="7"/>
          <pc:sldLayoutMkLst>
            <pc:docMk/>
            <pc:sldMasterMk cId="2372547706" sldId="2147483745"/>
            <pc:sldLayoutMk cId="3840595962" sldId="2147483757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1.650" v="7"/>
          <pc:sldLayoutMkLst>
            <pc:docMk/>
            <pc:sldMasterMk cId="2372547706" sldId="2147483745"/>
            <pc:sldLayoutMk cId="403791378" sldId="2147483758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1.650" v="7"/>
          <pc:sldLayoutMkLst>
            <pc:docMk/>
            <pc:sldMasterMk cId="2372547706" sldId="2147483745"/>
            <pc:sldLayoutMk cId="2125854285" sldId="2147483759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1.650" v="7"/>
          <pc:sldLayoutMkLst>
            <pc:docMk/>
            <pc:sldMasterMk cId="2372547706" sldId="2147483745"/>
            <pc:sldLayoutMk cId="1885628126" sldId="2147483760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1.650" v="7"/>
          <pc:sldLayoutMkLst>
            <pc:docMk/>
            <pc:sldMasterMk cId="2372547706" sldId="2147483745"/>
            <pc:sldLayoutMk cId="90830164" sldId="2147483761"/>
          </pc:sldLayoutMkLst>
        </pc:sldLayoutChg>
      </pc:sldMasterChg>
      <pc:sldMasterChg chg="add del addSldLayout delSldLayout modSldLayout">
        <pc:chgData name="이 준영" userId="S::jylee@leevi.co.kr::cc9c8b35-55e2-417c-8ca1-e6d76c86cb72" providerId="AD" clId="Web-{98942671-0864-49EE-83AF-E7AC5C42CAB6}" dt="2021-04-07T06:04:15.056" v="8"/>
        <pc:sldMasterMkLst>
          <pc:docMk/>
          <pc:sldMasterMk cId="2724416470" sldId="2147483762"/>
        </pc:sldMasterMkLst>
        <pc:sldLayoutChg chg="add del mod replId">
          <pc:chgData name="이 준영" userId="S::jylee@leevi.co.kr::cc9c8b35-55e2-417c-8ca1-e6d76c86cb72" providerId="AD" clId="Web-{98942671-0864-49EE-83AF-E7AC5C42CAB6}" dt="2021-04-07T06:04:15.056" v="8"/>
          <pc:sldLayoutMkLst>
            <pc:docMk/>
            <pc:sldMasterMk cId="2724416470" sldId="2147483762"/>
            <pc:sldLayoutMk cId="2023822258" sldId="2147483763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5.056" v="8"/>
          <pc:sldLayoutMkLst>
            <pc:docMk/>
            <pc:sldMasterMk cId="2724416470" sldId="2147483762"/>
            <pc:sldLayoutMk cId="1091167413" sldId="2147483764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5.056" v="8"/>
          <pc:sldLayoutMkLst>
            <pc:docMk/>
            <pc:sldMasterMk cId="2724416470" sldId="2147483762"/>
            <pc:sldLayoutMk cId="629786891" sldId="2147483765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5.056" v="8"/>
          <pc:sldLayoutMkLst>
            <pc:docMk/>
            <pc:sldMasterMk cId="2724416470" sldId="2147483762"/>
            <pc:sldLayoutMk cId="4293307238" sldId="2147483766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5.056" v="8"/>
          <pc:sldLayoutMkLst>
            <pc:docMk/>
            <pc:sldMasterMk cId="2724416470" sldId="2147483762"/>
            <pc:sldLayoutMk cId="1348598616" sldId="2147483767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5.056" v="8"/>
          <pc:sldLayoutMkLst>
            <pc:docMk/>
            <pc:sldMasterMk cId="2724416470" sldId="2147483762"/>
            <pc:sldLayoutMk cId="4185881694" sldId="2147483768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5.056" v="8"/>
          <pc:sldLayoutMkLst>
            <pc:docMk/>
            <pc:sldMasterMk cId="2724416470" sldId="2147483762"/>
            <pc:sldLayoutMk cId="754246559" sldId="2147483769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5.056" v="8"/>
          <pc:sldLayoutMkLst>
            <pc:docMk/>
            <pc:sldMasterMk cId="2724416470" sldId="2147483762"/>
            <pc:sldLayoutMk cId="3820852264" sldId="2147483770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5.056" v="8"/>
          <pc:sldLayoutMkLst>
            <pc:docMk/>
            <pc:sldMasterMk cId="2724416470" sldId="2147483762"/>
            <pc:sldLayoutMk cId="2353708250" sldId="2147483771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5.056" v="8"/>
          <pc:sldLayoutMkLst>
            <pc:docMk/>
            <pc:sldMasterMk cId="2724416470" sldId="2147483762"/>
            <pc:sldLayoutMk cId="2585846040" sldId="2147483772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5.056" v="8"/>
          <pc:sldLayoutMkLst>
            <pc:docMk/>
            <pc:sldMasterMk cId="2724416470" sldId="2147483762"/>
            <pc:sldLayoutMk cId="673207463" sldId="2147483773"/>
          </pc:sldLayoutMkLst>
        </pc:sldLayoutChg>
      </pc:sldMasterChg>
      <pc:sldMasterChg chg="add del addSldLayout delSldLayout modSldLayout">
        <pc:chgData name="이 준영" userId="S::jylee@leevi.co.kr::cc9c8b35-55e2-417c-8ca1-e6d76c86cb72" providerId="AD" clId="Web-{98942671-0864-49EE-83AF-E7AC5C42CAB6}" dt="2021-04-07T06:04:18.212" v="9"/>
        <pc:sldMasterMkLst>
          <pc:docMk/>
          <pc:sldMasterMk cId="573957936" sldId="2147483774"/>
        </pc:sldMasterMkLst>
        <pc:sldLayoutChg chg="add del mod replId">
          <pc:chgData name="이 준영" userId="S::jylee@leevi.co.kr::cc9c8b35-55e2-417c-8ca1-e6d76c86cb72" providerId="AD" clId="Web-{98942671-0864-49EE-83AF-E7AC5C42CAB6}" dt="2021-04-07T06:04:18.212" v="9"/>
          <pc:sldLayoutMkLst>
            <pc:docMk/>
            <pc:sldMasterMk cId="573957936" sldId="2147483774"/>
            <pc:sldLayoutMk cId="3166388330" sldId="2147483775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8.212" v="9"/>
          <pc:sldLayoutMkLst>
            <pc:docMk/>
            <pc:sldMasterMk cId="573957936" sldId="2147483774"/>
            <pc:sldLayoutMk cId="392399385" sldId="2147483776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8.212" v="9"/>
          <pc:sldLayoutMkLst>
            <pc:docMk/>
            <pc:sldMasterMk cId="573957936" sldId="2147483774"/>
            <pc:sldLayoutMk cId="3742514390" sldId="2147483777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8.212" v="9"/>
          <pc:sldLayoutMkLst>
            <pc:docMk/>
            <pc:sldMasterMk cId="573957936" sldId="2147483774"/>
            <pc:sldLayoutMk cId="3232928846" sldId="2147483778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8.212" v="9"/>
          <pc:sldLayoutMkLst>
            <pc:docMk/>
            <pc:sldMasterMk cId="573957936" sldId="2147483774"/>
            <pc:sldLayoutMk cId="1717673710" sldId="2147483779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8.212" v="9"/>
          <pc:sldLayoutMkLst>
            <pc:docMk/>
            <pc:sldMasterMk cId="573957936" sldId="2147483774"/>
            <pc:sldLayoutMk cId="3107672285" sldId="2147483780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8.212" v="9"/>
          <pc:sldLayoutMkLst>
            <pc:docMk/>
            <pc:sldMasterMk cId="573957936" sldId="2147483774"/>
            <pc:sldLayoutMk cId="1688577184" sldId="2147483781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8.212" v="9"/>
          <pc:sldLayoutMkLst>
            <pc:docMk/>
            <pc:sldMasterMk cId="573957936" sldId="2147483774"/>
            <pc:sldLayoutMk cId="3381729241" sldId="2147483782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8.212" v="9"/>
          <pc:sldLayoutMkLst>
            <pc:docMk/>
            <pc:sldMasterMk cId="573957936" sldId="2147483774"/>
            <pc:sldLayoutMk cId="443287145" sldId="2147483783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8.212" v="9"/>
          <pc:sldLayoutMkLst>
            <pc:docMk/>
            <pc:sldMasterMk cId="573957936" sldId="2147483774"/>
            <pc:sldLayoutMk cId="1452282101" sldId="2147483784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18.212" v="9"/>
          <pc:sldLayoutMkLst>
            <pc:docMk/>
            <pc:sldMasterMk cId="573957936" sldId="2147483774"/>
            <pc:sldLayoutMk cId="4064682685" sldId="2147483785"/>
          </pc:sldLayoutMkLst>
        </pc:sldLayoutChg>
      </pc:sldMasterChg>
      <pc:sldMasterChg chg="add del addSldLayout delSldLayout modSldLayout">
        <pc:chgData name="이 준영" userId="S::jylee@leevi.co.kr::cc9c8b35-55e2-417c-8ca1-e6d76c86cb72" providerId="AD" clId="Web-{98942671-0864-49EE-83AF-E7AC5C42CAB6}" dt="2021-04-07T06:04:21.806" v="10"/>
        <pc:sldMasterMkLst>
          <pc:docMk/>
          <pc:sldMasterMk cId="3523780657" sldId="2147483786"/>
        </pc:sldMasterMkLst>
        <pc:sldLayoutChg chg="add del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523780657" sldId="2147483786"/>
            <pc:sldLayoutMk cId="4076563945" sldId="2147483787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523780657" sldId="2147483786"/>
            <pc:sldLayoutMk cId="808497060" sldId="2147483788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523780657" sldId="2147483786"/>
            <pc:sldLayoutMk cId="2636173837" sldId="2147483789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523780657" sldId="2147483786"/>
            <pc:sldLayoutMk cId="3686105598" sldId="2147483790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523780657" sldId="2147483786"/>
            <pc:sldLayoutMk cId="1570294923" sldId="2147483791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523780657" sldId="2147483786"/>
            <pc:sldLayoutMk cId="2401293751" sldId="2147483792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523780657" sldId="2147483786"/>
            <pc:sldLayoutMk cId="1218129086" sldId="2147483793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523780657" sldId="2147483786"/>
            <pc:sldLayoutMk cId="4089608780" sldId="2147483794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523780657" sldId="2147483786"/>
            <pc:sldLayoutMk cId="3009033852" sldId="2147483795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523780657" sldId="2147483786"/>
            <pc:sldLayoutMk cId="70298554" sldId="2147483796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523780657" sldId="2147483786"/>
            <pc:sldLayoutMk cId="2616541570" sldId="2147483797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523780657" sldId="2147483786"/>
            <pc:sldLayoutMk cId="1232763181" sldId="2147483798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523780657" sldId="2147483786"/>
            <pc:sldLayoutMk cId="1915335561" sldId="2147483799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523780657" sldId="2147483786"/>
            <pc:sldLayoutMk cId="1398092925" sldId="2147483800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523780657" sldId="2147483786"/>
            <pc:sldLayoutMk cId="570099050" sldId="2147483801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523780657" sldId="2147483786"/>
            <pc:sldLayoutMk cId="741144523" sldId="2147483802"/>
          </pc:sldLayoutMkLst>
        </pc:sldLayoutChg>
        <pc:sldLayoutChg chg="add del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523780657" sldId="2147483786"/>
            <pc:sldLayoutMk cId="74840938" sldId="2147483803"/>
          </pc:sldLayoutMkLst>
        </pc:sldLayoutChg>
      </pc:sldMasterChg>
      <pc:sldMasterChg chg="add addSldLayout modSldLayout">
        <pc:chgData name="이 준영" userId="S::jylee@leevi.co.kr::cc9c8b35-55e2-417c-8ca1-e6d76c86cb72" providerId="AD" clId="Web-{98942671-0864-49EE-83AF-E7AC5C42CAB6}" dt="2021-04-07T06:04:21.806" v="10"/>
        <pc:sldMasterMkLst>
          <pc:docMk/>
          <pc:sldMasterMk cId="3237793408" sldId="2147483804"/>
        </pc:sldMasterMkLst>
        <pc:sldLayoutChg chg="add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237793408" sldId="2147483804"/>
            <pc:sldLayoutMk cId="4116224750" sldId="2147483805"/>
          </pc:sldLayoutMkLst>
        </pc:sldLayoutChg>
        <pc:sldLayoutChg chg="add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237793408" sldId="2147483804"/>
            <pc:sldLayoutMk cId="3485184043" sldId="2147483806"/>
          </pc:sldLayoutMkLst>
        </pc:sldLayoutChg>
        <pc:sldLayoutChg chg="add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237793408" sldId="2147483804"/>
            <pc:sldLayoutMk cId="1074931584" sldId="2147483807"/>
          </pc:sldLayoutMkLst>
        </pc:sldLayoutChg>
        <pc:sldLayoutChg chg="add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237793408" sldId="2147483804"/>
            <pc:sldLayoutMk cId="147653402" sldId="2147483808"/>
          </pc:sldLayoutMkLst>
        </pc:sldLayoutChg>
        <pc:sldLayoutChg chg="add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237793408" sldId="2147483804"/>
            <pc:sldLayoutMk cId="268614028" sldId="2147483809"/>
          </pc:sldLayoutMkLst>
        </pc:sldLayoutChg>
        <pc:sldLayoutChg chg="add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237793408" sldId="2147483804"/>
            <pc:sldLayoutMk cId="1314078937" sldId="2147483810"/>
          </pc:sldLayoutMkLst>
        </pc:sldLayoutChg>
        <pc:sldLayoutChg chg="add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237793408" sldId="2147483804"/>
            <pc:sldLayoutMk cId="2218046533" sldId="2147483811"/>
          </pc:sldLayoutMkLst>
        </pc:sldLayoutChg>
        <pc:sldLayoutChg chg="add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237793408" sldId="2147483804"/>
            <pc:sldLayoutMk cId="2073949375" sldId="2147483812"/>
          </pc:sldLayoutMkLst>
        </pc:sldLayoutChg>
        <pc:sldLayoutChg chg="add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237793408" sldId="2147483804"/>
            <pc:sldLayoutMk cId="1085757311" sldId="2147483813"/>
          </pc:sldLayoutMkLst>
        </pc:sldLayoutChg>
        <pc:sldLayoutChg chg="add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237793408" sldId="2147483804"/>
            <pc:sldLayoutMk cId="114231537" sldId="2147483814"/>
          </pc:sldLayoutMkLst>
        </pc:sldLayoutChg>
        <pc:sldLayoutChg chg="add mod replId">
          <pc:chgData name="이 준영" userId="S::jylee@leevi.co.kr::cc9c8b35-55e2-417c-8ca1-e6d76c86cb72" providerId="AD" clId="Web-{98942671-0864-49EE-83AF-E7AC5C42CAB6}" dt="2021-04-07T06:04:21.806" v="10"/>
          <pc:sldLayoutMkLst>
            <pc:docMk/>
            <pc:sldMasterMk cId="3237793408" sldId="2147483804"/>
            <pc:sldLayoutMk cId="695210610" sldId="2147483815"/>
          </pc:sldLayoutMkLst>
        </pc:sldLayoutChg>
      </pc:sldMasterChg>
    </pc:docChg>
  </pc:docChgLst>
  <pc:docChgLst>
    <pc:chgData name="이 준영" userId="S::jylee@leevi.co.kr::cc9c8b35-55e2-417c-8ca1-e6d76c86cb72" providerId="AD" clId="Web-{35949F75-DFEA-4EA3-AB9A-19486C53FBD6}"/>
    <pc:docChg chg="modSld">
      <pc:chgData name="이 준영" userId="S::jylee@leevi.co.kr::cc9c8b35-55e2-417c-8ca1-e6d76c86cb72" providerId="AD" clId="Web-{35949F75-DFEA-4EA3-AB9A-19486C53FBD6}" dt="2021-04-07T12:36:42.518" v="429" actId="20577"/>
      <pc:docMkLst>
        <pc:docMk/>
      </pc:docMkLst>
      <pc:sldChg chg="delSp modSp">
        <pc:chgData name="이 준영" userId="S::jylee@leevi.co.kr::cc9c8b35-55e2-417c-8ca1-e6d76c86cb72" providerId="AD" clId="Web-{35949F75-DFEA-4EA3-AB9A-19486C53FBD6}" dt="2021-04-07T12:02:26.990" v="14" actId="20577"/>
        <pc:sldMkLst>
          <pc:docMk/>
          <pc:sldMk cId="2354649629" sldId="256"/>
        </pc:sldMkLst>
        <pc:spChg chg="mod">
          <ac:chgData name="이 준영" userId="S::jylee@leevi.co.kr::cc9c8b35-55e2-417c-8ca1-e6d76c86cb72" providerId="AD" clId="Web-{35949F75-DFEA-4EA3-AB9A-19486C53FBD6}" dt="2021-04-07T12:02:26.990" v="14" actId="20577"/>
          <ac:spMkLst>
            <pc:docMk/>
            <pc:sldMk cId="2354649629" sldId="256"/>
            <ac:spMk id="2" creationId="{587F2DBE-3A8B-46EE-8263-2C792A71D7E8}"/>
          </ac:spMkLst>
        </pc:spChg>
        <pc:spChg chg="del">
          <ac:chgData name="이 준영" userId="S::jylee@leevi.co.kr::cc9c8b35-55e2-417c-8ca1-e6d76c86cb72" providerId="AD" clId="Web-{35949F75-DFEA-4EA3-AB9A-19486C53FBD6}" dt="2021-04-07T12:02:14.427" v="10"/>
          <ac:spMkLst>
            <pc:docMk/>
            <pc:sldMk cId="2354649629" sldId="256"/>
            <ac:spMk id="3" creationId="{8DBE2B9B-2243-4E74-A32C-C0F5D730C34A}"/>
          </ac:spMkLst>
        </pc:spChg>
      </pc:sldChg>
      <pc:sldChg chg="modSp">
        <pc:chgData name="이 준영" userId="S::jylee@leevi.co.kr::cc9c8b35-55e2-417c-8ca1-e6d76c86cb72" providerId="AD" clId="Web-{35949F75-DFEA-4EA3-AB9A-19486C53FBD6}" dt="2021-04-07T12:06:27.638" v="16" actId="20577"/>
        <pc:sldMkLst>
          <pc:docMk/>
          <pc:sldMk cId="3487832314" sldId="259"/>
        </pc:sldMkLst>
        <pc:spChg chg="mod">
          <ac:chgData name="이 준영" userId="S::jylee@leevi.co.kr::cc9c8b35-55e2-417c-8ca1-e6d76c86cb72" providerId="AD" clId="Web-{35949F75-DFEA-4EA3-AB9A-19486C53FBD6}" dt="2021-04-07T12:06:27.638" v="16" actId="20577"/>
          <ac:spMkLst>
            <pc:docMk/>
            <pc:sldMk cId="3487832314" sldId="259"/>
            <ac:spMk id="3" creationId="{CF2BD9A6-B117-410C-A781-857EFE1E7AEC}"/>
          </ac:spMkLst>
        </pc:spChg>
      </pc:sldChg>
      <pc:sldChg chg="modSp">
        <pc:chgData name="이 준영" userId="S::jylee@leevi.co.kr::cc9c8b35-55e2-417c-8ca1-e6d76c86cb72" providerId="AD" clId="Web-{35949F75-DFEA-4EA3-AB9A-19486C53FBD6}" dt="2021-04-07T12:08:01.267" v="89" actId="20577"/>
        <pc:sldMkLst>
          <pc:docMk/>
          <pc:sldMk cId="1365721971" sldId="260"/>
        </pc:sldMkLst>
        <pc:spChg chg="mod">
          <ac:chgData name="이 준영" userId="S::jylee@leevi.co.kr::cc9c8b35-55e2-417c-8ca1-e6d76c86cb72" providerId="AD" clId="Web-{35949F75-DFEA-4EA3-AB9A-19486C53FBD6}" dt="2021-04-07T12:08:01.267" v="89" actId="20577"/>
          <ac:spMkLst>
            <pc:docMk/>
            <pc:sldMk cId="1365721971" sldId="260"/>
            <ac:spMk id="3" creationId="{CF2BD9A6-B117-410C-A781-857EFE1E7AEC}"/>
          </ac:spMkLst>
        </pc:spChg>
      </pc:sldChg>
      <pc:sldChg chg="modSp">
        <pc:chgData name="이 준영" userId="S::jylee@leevi.co.kr::cc9c8b35-55e2-417c-8ca1-e6d76c86cb72" providerId="AD" clId="Web-{35949F75-DFEA-4EA3-AB9A-19486C53FBD6}" dt="2021-04-07T12:24:08.410" v="389" actId="14100"/>
        <pc:sldMkLst>
          <pc:docMk/>
          <pc:sldMk cId="1126821374" sldId="261"/>
        </pc:sldMkLst>
        <pc:spChg chg="mod">
          <ac:chgData name="이 준영" userId="S::jylee@leevi.co.kr::cc9c8b35-55e2-417c-8ca1-e6d76c86cb72" providerId="AD" clId="Web-{35949F75-DFEA-4EA3-AB9A-19486C53FBD6}" dt="2021-04-07T12:24:08.410" v="389" actId="14100"/>
          <ac:spMkLst>
            <pc:docMk/>
            <pc:sldMk cId="1126821374" sldId="261"/>
            <ac:spMk id="5" creationId="{D1DB5E4A-51D1-4EF7-AC3B-3BDCB34B7ACA}"/>
          </ac:spMkLst>
        </pc:spChg>
      </pc:sldChg>
      <pc:sldChg chg="addSp modSp">
        <pc:chgData name="이 준영" userId="S::jylee@leevi.co.kr::cc9c8b35-55e2-417c-8ca1-e6d76c86cb72" providerId="AD" clId="Web-{35949F75-DFEA-4EA3-AB9A-19486C53FBD6}" dt="2021-04-07T12:25:54.147" v="413" actId="14100"/>
        <pc:sldMkLst>
          <pc:docMk/>
          <pc:sldMk cId="3142289571" sldId="262"/>
        </pc:sldMkLst>
        <pc:spChg chg="mod">
          <ac:chgData name="이 준영" userId="S::jylee@leevi.co.kr::cc9c8b35-55e2-417c-8ca1-e6d76c86cb72" providerId="AD" clId="Web-{35949F75-DFEA-4EA3-AB9A-19486C53FBD6}" dt="2021-04-07T12:25:43.975" v="408" actId="20577"/>
          <ac:spMkLst>
            <pc:docMk/>
            <pc:sldMk cId="3142289571" sldId="262"/>
            <ac:spMk id="5" creationId="{928D7EBE-269A-49F2-984D-6DED198B4C6F}"/>
          </ac:spMkLst>
        </pc:spChg>
        <pc:picChg chg="add mod">
          <ac:chgData name="이 준영" userId="S::jylee@leevi.co.kr::cc9c8b35-55e2-417c-8ca1-e6d76c86cb72" providerId="AD" clId="Web-{35949F75-DFEA-4EA3-AB9A-19486C53FBD6}" dt="2021-04-07T12:25:54.147" v="413" actId="14100"/>
          <ac:picMkLst>
            <pc:docMk/>
            <pc:sldMk cId="3142289571" sldId="262"/>
            <ac:picMk id="3" creationId="{FE2F9FBD-818F-46BA-A43F-BBCE37268C6E}"/>
          </ac:picMkLst>
        </pc:picChg>
      </pc:sldChg>
      <pc:sldChg chg="modSp">
        <pc:chgData name="이 준영" userId="S::jylee@leevi.co.kr::cc9c8b35-55e2-417c-8ca1-e6d76c86cb72" providerId="AD" clId="Web-{35949F75-DFEA-4EA3-AB9A-19486C53FBD6}" dt="2021-04-07T12:00:04.655" v="9" actId="14100"/>
        <pc:sldMkLst>
          <pc:docMk/>
          <pc:sldMk cId="3684356268" sldId="263"/>
        </pc:sldMkLst>
        <pc:spChg chg="mod">
          <ac:chgData name="이 준영" userId="S::jylee@leevi.co.kr::cc9c8b35-55e2-417c-8ca1-e6d76c86cb72" providerId="AD" clId="Web-{35949F75-DFEA-4EA3-AB9A-19486C53FBD6}" dt="2021-04-07T12:00:04.655" v="9" actId="14100"/>
          <ac:spMkLst>
            <pc:docMk/>
            <pc:sldMk cId="3684356268" sldId="263"/>
            <ac:spMk id="3" creationId="{CF2BD9A6-B117-410C-A781-857EFE1E7AEC}"/>
          </ac:spMkLst>
        </pc:spChg>
      </pc:sldChg>
      <pc:sldChg chg="modSp">
        <pc:chgData name="이 준영" userId="S::jylee@leevi.co.kr::cc9c8b35-55e2-417c-8ca1-e6d76c86cb72" providerId="AD" clId="Web-{35949F75-DFEA-4EA3-AB9A-19486C53FBD6}" dt="2021-04-07T12:36:42.518" v="429" actId="20577"/>
        <pc:sldMkLst>
          <pc:docMk/>
          <pc:sldMk cId="1065899559" sldId="265"/>
        </pc:sldMkLst>
        <pc:spChg chg="mod">
          <ac:chgData name="이 준영" userId="S::jylee@leevi.co.kr::cc9c8b35-55e2-417c-8ca1-e6d76c86cb72" providerId="AD" clId="Web-{35949F75-DFEA-4EA3-AB9A-19486C53FBD6}" dt="2021-04-07T12:36:42.518" v="429" actId="20577"/>
          <ac:spMkLst>
            <pc:docMk/>
            <pc:sldMk cId="1065899559" sldId="265"/>
            <ac:spMk id="6" creationId="{F5EB833A-54FA-4646-9E98-6E46C3F42935}"/>
          </ac:spMkLst>
        </pc:spChg>
      </pc:sldChg>
      <pc:sldChg chg="modSp">
        <pc:chgData name="이 준영" userId="S::jylee@leevi.co.kr::cc9c8b35-55e2-417c-8ca1-e6d76c86cb72" providerId="AD" clId="Web-{35949F75-DFEA-4EA3-AB9A-19486C53FBD6}" dt="2021-04-07T12:11:36.584" v="177" actId="20577"/>
        <pc:sldMkLst>
          <pc:docMk/>
          <pc:sldMk cId="2885012189" sldId="266"/>
        </pc:sldMkLst>
        <pc:spChg chg="mod">
          <ac:chgData name="이 준영" userId="S::jylee@leevi.co.kr::cc9c8b35-55e2-417c-8ca1-e6d76c86cb72" providerId="AD" clId="Web-{35949F75-DFEA-4EA3-AB9A-19486C53FBD6}" dt="2021-04-07T12:11:36.584" v="177" actId="20577"/>
          <ac:spMkLst>
            <pc:docMk/>
            <pc:sldMk cId="2885012189" sldId="266"/>
            <ac:spMk id="3" creationId="{CF2BD9A6-B117-410C-A781-857EFE1E7AEC}"/>
          </ac:spMkLst>
        </pc:spChg>
      </pc:sldChg>
    </pc:docChg>
  </pc:docChgLst>
  <pc:docChgLst>
    <pc:chgData name="이 준영" userId="S::jylee@leevi.co.kr::cc9c8b35-55e2-417c-8ca1-e6d76c86cb72" providerId="AD" clId="Web-{FEB2A572-5587-4D6D-8BFB-8E441D13CCBE}"/>
    <pc:docChg chg="modSld">
      <pc:chgData name="이 준영" userId="S::jylee@leevi.co.kr::cc9c8b35-55e2-417c-8ca1-e6d76c86cb72" providerId="AD" clId="Web-{FEB2A572-5587-4D6D-8BFB-8E441D13CCBE}" dt="2021-04-07T06:40:35.968" v="16" actId="20577"/>
      <pc:docMkLst>
        <pc:docMk/>
      </pc:docMkLst>
      <pc:sldChg chg="modSp">
        <pc:chgData name="이 준영" userId="S::jylee@leevi.co.kr::cc9c8b35-55e2-417c-8ca1-e6d76c86cb72" providerId="AD" clId="Web-{FEB2A572-5587-4D6D-8BFB-8E441D13CCBE}" dt="2021-04-07T06:40:35.968" v="16" actId="20577"/>
        <pc:sldMkLst>
          <pc:docMk/>
          <pc:sldMk cId="2539768773" sldId="258"/>
        </pc:sldMkLst>
        <pc:spChg chg="mod">
          <ac:chgData name="이 준영" userId="S::jylee@leevi.co.kr::cc9c8b35-55e2-417c-8ca1-e6d76c86cb72" providerId="AD" clId="Web-{FEB2A572-5587-4D6D-8BFB-8E441D13CCBE}" dt="2021-04-07T06:40:35.968" v="16" actId="20577"/>
          <ac:spMkLst>
            <pc:docMk/>
            <pc:sldMk cId="2539768773" sldId="258"/>
            <ac:spMk id="2" creationId="{252CFB85-56AA-4ECC-88F6-F55A2066F742}"/>
          </ac:spMkLst>
        </pc:spChg>
      </pc:sldChg>
    </pc:docChg>
  </pc:docChgLst>
  <pc:docChgLst>
    <pc:chgData name="이 준영" userId="S::jylee@leevi.co.kr::cc9c8b35-55e2-417c-8ca1-e6d76c86cb72" providerId="AD" clId="Web-{FEB3C8A0-EC23-4F0E-A587-563D2FFD38DF}"/>
    <pc:docChg chg="addSld modSld">
      <pc:chgData name="이 준영" userId="S::jylee@leevi.co.kr::cc9c8b35-55e2-417c-8ca1-e6d76c86cb72" providerId="AD" clId="Web-{FEB3C8A0-EC23-4F0E-A587-563D2FFD38DF}" dt="2021-04-08T00:34:59.907" v="77" actId="20577"/>
      <pc:docMkLst>
        <pc:docMk/>
      </pc:docMkLst>
      <pc:sldChg chg="modSp">
        <pc:chgData name="이 준영" userId="S::jylee@leevi.co.kr::cc9c8b35-55e2-417c-8ca1-e6d76c86cb72" providerId="AD" clId="Web-{FEB3C8A0-EC23-4F0E-A587-563D2FFD38DF}" dt="2021-04-08T00:34:59.907" v="77" actId="20577"/>
        <pc:sldMkLst>
          <pc:docMk/>
          <pc:sldMk cId="1365721971" sldId="260"/>
        </pc:sldMkLst>
        <pc:spChg chg="mod">
          <ac:chgData name="이 준영" userId="S::jylee@leevi.co.kr::cc9c8b35-55e2-417c-8ca1-e6d76c86cb72" providerId="AD" clId="Web-{FEB3C8A0-EC23-4F0E-A587-563D2FFD38DF}" dt="2021-04-08T00:34:59.907" v="77" actId="20577"/>
          <ac:spMkLst>
            <pc:docMk/>
            <pc:sldMk cId="1365721971" sldId="260"/>
            <ac:spMk id="3" creationId="{CF2BD9A6-B117-410C-A781-857EFE1E7AEC}"/>
          </ac:spMkLst>
        </pc:spChg>
      </pc:sldChg>
      <pc:sldChg chg="addSp delSp modSp add replId">
        <pc:chgData name="이 준영" userId="S::jylee@leevi.co.kr::cc9c8b35-55e2-417c-8ca1-e6d76c86cb72" providerId="AD" clId="Web-{FEB3C8A0-EC23-4F0E-A587-563D2FFD38DF}" dt="2021-04-08T00:29:21.405" v="68" actId="20577"/>
        <pc:sldMkLst>
          <pc:docMk/>
          <pc:sldMk cId="3314479377" sldId="269"/>
        </pc:sldMkLst>
        <pc:spChg chg="mod">
          <ac:chgData name="이 준영" userId="S::jylee@leevi.co.kr::cc9c8b35-55e2-417c-8ca1-e6d76c86cb72" providerId="AD" clId="Web-{FEB3C8A0-EC23-4F0E-A587-563D2FFD38DF}" dt="2021-04-08T00:22:25.308" v="14" actId="20577"/>
          <ac:spMkLst>
            <pc:docMk/>
            <pc:sldMk cId="3314479377" sldId="269"/>
            <ac:spMk id="6" creationId="{6F0905A9-D3DB-4E34-B81C-56618EB3444A}"/>
          </ac:spMkLst>
        </pc:spChg>
        <pc:spChg chg="add mod">
          <ac:chgData name="이 준영" userId="S::jylee@leevi.co.kr::cc9c8b35-55e2-417c-8ca1-e6d76c86cb72" providerId="AD" clId="Web-{FEB3C8A0-EC23-4F0E-A587-563D2FFD38DF}" dt="2021-04-08T00:28:33.718" v="51" actId="1076"/>
          <ac:spMkLst>
            <pc:docMk/>
            <pc:sldMk cId="3314479377" sldId="269"/>
            <ac:spMk id="8" creationId="{9C7452F0-C524-4B10-A228-6E00D406524B}"/>
          </ac:spMkLst>
        </pc:spChg>
        <pc:spChg chg="add mod">
          <ac:chgData name="이 준영" userId="S::jylee@leevi.co.kr::cc9c8b35-55e2-417c-8ca1-e6d76c86cb72" providerId="AD" clId="Web-{FEB3C8A0-EC23-4F0E-A587-563D2FFD38DF}" dt="2021-04-08T00:29:05.483" v="64" actId="1076"/>
          <ac:spMkLst>
            <pc:docMk/>
            <pc:sldMk cId="3314479377" sldId="269"/>
            <ac:spMk id="12" creationId="{2E88402E-74C8-4781-A7BE-5963BB260B78}"/>
          </ac:spMkLst>
        </pc:spChg>
        <pc:spChg chg="add mod">
          <ac:chgData name="이 준영" userId="S::jylee@leevi.co.kr::cc9c8b35-55e2-417c-8ca1-e6d76c86cb72" providerId="AD" clId="Web-{FEB3C8A0-EC23-4F0E-A587-563D2FFD38DF}" dt="2021-04-08T00:29:21.405" v="68" actId="20577"/>
          <ac:spMkLst>
            <pc:docMk/>
            <pc:sldMk cId="3314479377" sldId="269"/>
            <ac:spMk id="13" creationId="{BA9196E5-95DB-4E74-BD0B-3F1B7A7E108E}"/>
          </ac:spMkLst>
        </pc:spChg>
        <pc:picChg chg="add mod">
          <ac:chgData name="이 준영" userId="S::jylee@leevi.co.kr::cc9c8b35-55e2-417c-8ca1-e6d76c86cb72" providerId="AD" clId="Web-{FEB3C8A0-EC23-4F0E-A587-563D2FFD38DF}" dt="2021-04-08T00:28:29.764" v="49" actId="14100"/>
          <ac:picMkLst>
            <pc:docMk/>
            <pc:sldMk cId="3314479377" sldId="269"/>
            <ac:picMk id="2" creationId="{5BA3691D-80E6-4888-BDD8-4762F690F8A3}"/>
          </ac:picMkLst>
        </pc:picChg>
        <pc:picChg chg="add mod">
          <ac:chgData name="이 준영" userId="S::jylee@leevi.co.kr::cc9c8b35-55e2-417c-8ca1-e6d76c86cb72" providerId="AD" clId="Web-{FEB3C8A0-EC23-4F0E-A587-563D2FFD38DF}" dt="2021-04-08T00:28:31.983" v="50" actId="1076"/>
          <ac:picMkLst>
            <pc:docMk/>
            <pc:sldMk cId="3314479377" sldId="269"/>
            <ac:picMk id="3" creationId="{9D3E8920-E2DD-4969-AB35-D499CC82ECC4}"/>
          </ac:picMkLst>
        </pc:picChg>
        <pc:picChg chg="del">
          <ac:chgData name="이 준영" userId="S::jylee@leevi.co.kr::cc9c8b35-55e2-417c-8ca1-e6d76c86cb72" providerId="AD" clId="Web-{FEB3C8A0-EC23-4F0E-A587-563D2FFD38DF}" dt="2021-04-08T00:21:58.699" v="1"/>
          <ac:picMkLst>
            <pc:docMk/>
            <pc:sldMk cId="3314479377" sldId="269"/>
            <ac:picMk id="4" creationId="{0E999AD9-5129-47C0-A22C-FFB15774CEC3}"/>
          </ac:picMkLst>
        </pc:picChg>
        <pc:picChg chg="add del mod">
          <ac:chgData name="이 준영" userId="S::jylee@leevi.co.kr::cc9c8b35-55e2-417c-8ca1-e6d76c86cb72" providerId="AD" clId="Web-{FEB3C8A0-EC23-4F0E-A587-563D2FFD38DF}" dt="2021-04-08T00:25:48.341" v="42"/>
          <ac:picMkLst>
            <pc:docMk/>
            <pc:sldMk cId="3314479377" sldId="269"/>
            <ac:picMk id="5" creationId="{5792C269-648D-4641-B95B-5BABC77FA66D}"/>
          </ac:picMkLst>
        </pc:picChg>
        <pc:picChg chg="add mod">
          <ac:chgData name="이 준영" userId="S::jylee@leevi.co.kr::cc9c8b35-55e2-417c-8ca1-e6d76c86cb72" providerId="AD" clId="Web-{FEB3C8A0-EC23-4F0E-A587-563D2FFD38DF}" dt="2021-04-08T00:28:40.546" v="55" actId="1076"/>
          <ac:picMkLst>
            <pc:docMk/>
            <pc:sldMk cId="3314479377" sldId="269"/>
            <ac:picMk id="9" creationId="{8278224E-0F20-49E9-89E4-442B9C1D5AB3}"/>
          </ac:picMkLst>
        </pc:picChg>
        <pc:picChg chg="add mod">
          <ac:chgData name="이 준영" userId="S::jylee@leevi.co.kr::cc9c8b35-55e2-417c-8ca1-e6d76c86cb72" providerId="AD" clId="Web-{FEB3C8A0-EC23-4F0E-A587-563D2FFD38DF}" dt="2021-04-08T00:28:39.718" v="54" actId="1076"/>
          <ac:picMkLst>
            <pc:docMk/>
            <pc:sldMk cId="3314479377" sldId="269"/>
            <ac:picMk id="10" creationId="{AF44C043-4D3F-4E04-B595-9890F673C211}"/>
          </ac:picMkLst>
        </pc:picChg>
        <pc:cxnChg chg="add mod">
          <ac:chgData name="이 준영" userId="S::jylee@leevi.co.kr::cc9c8b35-55e2-417c-8ca1-e6d76c86cb72" providerId="AD" clId="Web-{FEB3C8A0-EC23-4F0E-A587-563D2FFD38DF}" dt="2021-04-08T00:28:41.811" v="56" actId="1076"/>
          <ac:cxnSpMkLst>
            <pc:docMk/>
            <pc:sldMk cId="3314479377" sldId="269"/>
            <ac:cxnSpMk id="7" creationId="{C0DC2A9A-54BD-4A6F-9789-30E70FC74C36}"/>
          </ac:cxnSpMkLst>
        </pc:cxnChg>
        <pc:cxnChg chg="add mod">
          <ac:chgData name="이 준영" userId="S::jylee@leevi.co.kr::cc9c8b35-55e2-417c-8ca1-e6d76c86cb72" providerId="AD" clId="Web-{FEB3C8A0-EC23-4F0E-A587-563D2FFD38DF}" dt="2021-04-08T00:28:52.561" v="59" actId="14100"/>
          <ac:cxnSpMkLst>
            <pc:docMk/>
            <pc:sldMk cId="3314479377" sldId="269"/>
            <ac:cxnSpMk id="11" creationId="{2975C709-140F-4B82-A2BC-03EBBC91F45F}"/>
          </ac:cxnSpMkLst>
        </pc:cxnChg>
      </pc:sldChg>
    </pc:docChg>
  </pc:docChgLst>
  <pc:docChgLst>
    <pc:chgData name="이 준영" userId="S::jylee@leevi.co.kr::cc9c8b35-55e2-417c-8ca1-e6d76c86cb72" providerId="AD" clId="Web-{04924B59-EC76-4068-A676-109F4A11D1F3}"/>
    <pc:docChg chg="addSld delSld modSld">
      <pc:chgData name="이 준영" userId="S::jylee@leevi.co.kr::cc9c8b35-55e2-417c-8ca1-e6d76c86cb72" providerId="AD" clId="Web-{04924B59-EC76-4068-A676-109F4A11D1F3}" dt="2021-04-07T08:26:43.352" v="980" actId="20577"/>
      <pc:docMkLst>
        <pc:docMk/>
      </pc:docMkLst>
      <pc:sldChg chg="modSp">
        <pc:chgData name="이 준영" userId="S::jylee@leevi.co.kr::cc9c8b35-55e2-417c-8ca1-e6d76c86cb72" providerId="AD" clId="Web-{04924B59-EC76-4068-A676-109F4A11D1F3}" dt="2021-04-07T06:58:23.366" v="188" actId="14100"/>
        <pc:sldMkLst>
          <pc:docMk/>
          <pc:sldMk cId="2354649629" sldId="256"/>
        </pc:sldMkLst>
        <pc:spChg chg="mod">
          <ac:chgData name="이 준영" userId="S::jylee@leevi.co.kr::cc9c8b35-55e2-417c-8ca1-e6d76c86cb72" providerId="AD" clId="Web-{04924B59-EC76-4068-A676-109F4A11D1F3}" dt="2021-04-07T06:58:23.366" v="188" actId="14100"/>
          <ac:spMkLst>
            <pc:docMk/>
            <pc:sldMk cId="2354649629" sldId="256"/>
            <ac:spMk id="2" creationId="{587F2DBE-3A8B-46EE-8263-2C792A71D7E8}"/>
          </ac:spMkLst>
        </pc:spChg>
      </pc:sldChg>
      <pc:sldChg chg="addSp delSp modSp">
        <pc:chgData name="이 준영" userId="S::jylee@leevi.co.kr::cc9c8b35-55e2-417c-8ca1-e6d76c86cb72" providerId="AD" clId="Web-{04924B59-EC76-4068-A676-109F4A11D1F3}" dt="2021-04-07T07:37:38.565" v="436" actId="14100"/>
        <pc:sldMkLst>
          <pc:docMk/>
          <pc:sldMk cId="125023957" sldId="257"/>
        </pc:sldMkLst>
        <pc:spChg chg="add mod">
          <ac:chgData name="이 준영" userId="S::jylee@leevi.co.kr::cc9c8b35-55e2-417c-8ca1-e6d76c86cb72" providerId="AD" clId="Web-{04924B59-EC76-4068-A676-109F4A11D1F3}" dt="2021-04-07T07:37:38.565" v="436" actId="14100"/>
          <ac:spMkLst>
            <pc:docMk/>
            <pc:sldMk cId="125023957" sldId="257"/>
            <ac:spMk id="6" creationId="{37F65CC2-3084-4BF0-9656-9B9E29BA1FAB}"/>
          </ac:spMkLst>
        </pc:spChg>
        <pc:picChg chg="del mod">
          <ac:chgData name="이 준영" userId="S::jylee@leevi.co.kr::cc9c8b35-55e2-417c-8ca1-e6d76c86cb72" providerId="AD" clId="Web-{04924B59-EC76-4068-A676-109F4A11D1F3}" dt="2021-04-07T07:06:40.985" v="228"/>
          <ac:picMkLst>
            <pc:docMk/>
            <pc:sldMk cId="125023957" sldId="257"/>
            <ac:picMk id="2" creationId="{DEE60787-9D9E-425D-82B1-8E05B97C438F}"/>
          </ac:picMkLst>
        </pc:picChg>
        <pc:picChg chg="add del mod">
          <ac:chgData name="이 준영" userId="S::jylee@leevi.co.kr::cc9c8b35-55e2-417c-8ca1-e6d76c86cb72" providerId="AD" clId="Web-{04924B59-EC76-4068-A676-109F4A11D1F3}" dt="2021-04-07T07:06:51.282" v="230"/>
          <ac:picMkLst>
            <pc:docMk/>
            <pc:sldMk cId="125023957" sldId="257"/>
            <ac:picMk id="3" creationId="{B05AD22F-D87E-4C57-91DF-926314D976EB}"/>
          </ac:picMkLst>
        </pc:picChg>
        <pc:picChg chg="add mod">
          <ac:chgData name="이 준영" userId="S::jylee@leevi.co.kr::cc9c8b35-55e2-417c-8ca1-e6d76c86cb72" providerId="AD" clId="Web-{04924B59-EC76-4068-A676-109F4A11D1F3}" dt="2021-04-07T07:37:21.549" v="426" actId="1076"/>
          <ac:picMkLst>
            <pc:docMk/>
            <pc:sldMk cId="125023957" sldId="257"/>
            <ac:picMk id="4" creationId="{9FE74A53-9E46-405D-9A59-6D01B3BA8E67}"/>
          </ac:picMkLst>
        </pc:picChg>
      </pc:sldChg>
      <pc:sldChg chg="addSp modSp">
        <pc:chgData name="이 준영" userId="S::jylee@leevi.co.kr::cc9c8b35-55e2-417c-8ca1-e6d76c86cb72" providerId="AD" clId="Web-{04924B59-EC76-4068-A676-109F4A11D1F3}" dt="2021-04-07T08:03:39.530" v="539" actId="20577"/>
        <pc:sldMkLst>
          <pc:docMk/>
          <pc:sldMk cId="2539768773" sldId="258"/>
        </pc:sldMkLst>
        <pc:spChg chg="mod">
          <ac:chgData name="이 준영" userId="S::jylee@leevi.co.kr::cc9c8b35-55e2-417c-8ca1-e6d76c86cb72" providerId="AD" clId="Web-{04924B59-EC76-4068-A676-109F4A11D1F3}" dt="2021-04-07T07:03:14.168" v="226" actId="20577"/>
          <ac:spMkLst>
            <pc:docMk/>
            <pc:sldMk cId="2539768773" sldId="258"/>
            <ac:spMk id="2" creationId="{252CFB85-56AA-4ECC-88F6-F55A2066F742}"/>
          </ac:spMkLst>
        </pc:spChg>
        <pc:spChg chg="add mod">
          <ac:chgData name="이 준영" userId="S::jylee@leevi.co.kr::cc9c8b35-55e2-417c-8ca1-e6d76c86cb72" providerId="AD" clId="Web-{04924B59-EC76-4068-A676-109F4A11D1F3}" dt="2021-04-07T08:03:39.530" v="539" actId="20577"/>
          <ac:spMkLst>
            <pc:docMk/>
            <pc:sldMk cId="2539768773" sldId="258"/>
            <ac:spMk id="3" creationId="{CF2BD9A6-B117-410C-A781-857EFE1E7AEC}"/>
          </ac:spMkLst>
        </pc:spChg>
      </pc:sldChg>
      <pc:sldChg chg="modSp add replId">
        <pc:chgData name="이 준영" userId="S::jylee@leevi.co.kr::cc9c8b35-55e2-417c-8ca1-e6d76c86cb72" providerId="AD" clId="Web-{04924B59-EC76-4068-A676-109F4A11D1F3}" dt="2021-04-07T08:22:44.879" v="879" actId="20577"/>
        <pc:sldMkLst>
          <pc:docMk/>
          <pc:sldMk cId="3487832314" sldId="259"/>
        </pc:sldMkLst>
        <pc:spChg chg="mod">
          <ac:chgData name="이 준영" userId="S::jylee@leevi.co.kr::cc9c8b35-55e2-417c-8ca1-e6d76c86cb72" providerId="AD" clId="Web-{04924B59-EC76-4068-A676-109F4A11D1F3}" dt="2021-04-07T07:03:09.122" v="223" actId="20577"/>
          <ac:spMkLst>
            <pc:docMk/>
            <pc:sldMk cId="3487832314" sldId="259"/>
            <ac:spMk id="2" creationId="{252CFB85-56AA-4ECC-88F6-F55A2066F742}"/>
          </ac:spMkLst>
        </pc:spChg>
        <pc:spChg chg="mod">
          <ac:chgData name="이 준영" userId="S::jylee@leevi.co.kr::cc9c8b35-55e2-417c-8ca1-e6d76c86cb72" providerId="AD" clId="Web-{04924B59-EC76-4068-A676-109F4A11D1F3}" dt="2021-04-07T08:22:44.879" v="879" actId="20577"/>
          <ac:spMkLst>
            <pc:docMk/>
            <pc:sldMk cId="3487832314" sldId="259"/>
            <ac:spMk id="3" creationId="{CF2BD9A6-B117-410C-A781-857EFE1E7AEC}"/>
          </ac:spMkLst>
        </pc:spChg>
      </pc:sldChg>
      <pc:sldChg chg="modSp add replId">
        <pc:chgData name="이 준영" userId="S::jylee@leevi.co.kr::cc9c8b35-55e2-417c-8ca1-e6d76c86cb72" providerId="AD" clId="Web-{04924B59-EC76-4068-A676-109F4A11D1F3}" dt="2021-04-07T08:25:13.226" v="915" actId="20577"/>
        <pc:sldMkLst>
          <pc:docMk/>
          <pc:sldMk cId="1365721971" sldId="260"/>
        </pc:sldMkLst>
        <pc:spChg chg="mod">
          <ac:chgData name="이 준영" userId="S::jylee@leevi.co.kr::cc9c8b35-55e2-417c-8ca1-e6d76c86cb72" providerId="AD" clId="Web-{04924B59-EC76-4068-A676-109F4A11D1F3}" dt="2021-04-07T07:03:00.871" v="220" actId="20577"/>
          <ac:spMkLst>
            <pc:docMk/>
            <pc:sldMk cId="1365721971" sldId="260"/>
            <ac:spMk id="2" creationId="{252CFB85-56AA-4ECC-88F6-F55A2066F742}"/>
          </ac:spMkLst>
        </pc:spChg>
        <pc:spChg chg="mod">
          <ac:chgData name="이 준영" userId="S::jylee@leevi.co.kr::cc9c8b35-55e2-417c-8ca1-e6d76c86cb72" providerId="AD" clId="Web-{04924B59-EC76-4068-A676-109F4A11D1F3}" dt="2021-04-07T08:25:13.226" v="915" actId="20577"/>
          <ac:spMkLst>
            <pc:docMk/>
            <pc:sldMk cId="1365721971" sldId="260"/>
            <ac:spMk id="3" creationId="{CF2BD9A6-B117-410C-A781-857EFE1E7AEC}"/>
          </ac:spMkLst>
        </pc:spChg>
      </pc:sldChg>
      <pc:sldChg chg="addSp delSp modSp add replId">
        <pc:chgData name="이 준영" userId="S::jylee@leevi.co.kr::cc9c8b35-55e2-417c-8ca1-e6d76c86cb72" providerId="AD" clId="Web-{04924B59-EC76-4068-A676-109F4A11D1F3}" dt="2021-04-07T07:50:03.765" v="472" actId="20577"/>
        <pc:sldMkLst>
          <pc:docMk/>
          <pc:sldMk cId="1126821374" sldId="261"/>
        </pc:sldMkLst>
        <pc:spChg chg="add del mod">
          <ac:chgData name="이 준영" userId="S::jylee@leevi.co.kr::cc9c8b35-55e2-417c-8ca1-e6d76c86cb72" providerId="AD" clId="Web-{04924B59-EC76-4068-A676-109F4A11D1F3}" dt="2021-04-07T07:19:18.451" v="239"/>
          <ac:spMkLst>
            <pc:docMk/>
            <pc:sldMk cId="1126821374" sldId="261"/>
            <ac:spMk id="2" creationId="{A1E4EEA6-C86E-4CB5-A99C-3B63CE35382F}"/>
          </ac:spMkLst>
        </pc:spChg>
        <pc:spChg chg="add mod">
          <ac:chgData name="이 준영" userId="S::jylee@leevi.co.kr::cc9c8b35-55e2-417c-8ca1-e6d76c86cb72" providerId="AD" clId="Web-{04924B59-EC76-4068-A676-109F4A11D1F3}" dt="2021-04-07T07:50:03.765" v="472" actId="20577"/>
          <ac:spMkLst>
            <pc:docMk/>
            <pc:sldMk cId="1126821374" sldId="261"/>
            <ac:spMk id="5" creationId="{D1DB5E4A-51D1-4EF7-AC3B-3BDCB34B7ACA}"/>
          </ac:spMkLst>
        </pc:spChg>
        <pc:picChg chg="add mod">
          <ac:chgData name="이 준영" userId="S::jylee@leevi.co.kr::cc9c8b35-55e2-417c-8ca1-e6d76c86cb72" providerId="AD" clId="Web-{04924B59-EC76-4068-A676-109F4A11D1F3}" dt="2021-04-07T07:20:05.624" v="243" actId="1076"/>
          <ac:picMkLst>
            <pc:docMk/>
            <pc:sldMk cId="1126821374" sldId="261"/>
            <ac:picMk id="3" creationId="{93EF14D9-455B-4468-BACF-91BC79916194}"/>
          </ac:picMkLst>
        </pc:picChg>
        <pc:picChg chg="del mod">
          <ac:chgData name="이 준영" userId="S::jylee@leevi.co.kr::cc9c8b35-55e2-417c-8ca1-e6d76c86cb72" providerId="AD" clId="Web-{04924B59-EC76-4068-A676-109F4A11D1F3}" dt="2021-04-07T07:19:52.686" v="240"/>
          <ac:picMkLst>
            <pc:docMk/>
            <pc:sldMk cId="1126821374" sldId="261"/>
            <ac:picMk id="4" creationId="{9FE74A53-9E46-405D-9A59-6D01B3BA8E67}"/>
          </ac:picMkLst>
        </pc:picChg>
      </pc:sldChg>
      <pc:sldChg chg="addSp delSp modSp add replId">
        <pc:chgData name="이 준영" userId="S::jylee@leevi.co.kr::cc9c8b35-55e2-417c-8ca1-e6d76c86cb72" providerId="AD" clId="Web-{04924B59-EC76-4068-A676-109F4A11D1F3}" dt="2021-04-07T07:54:31.958" v="507" actId="20577"/>
        <pc:sldMkLst>
          <pc:docMk/>
          <pc:sldMk cId="3142289571" sldId="262"/>
        </pc:sldMkLst>
        <pc:spChg chg="add mod">
          <ac:chgData name="이 준영" userId="S::jylee@leevi.co.kr::cc9c8b35-55e2-417c-8ca1-e6d76c86cb72" providerId="AD" clId="Web-{04924B59-EC76-4068-A676-109F4A11D1F3}" dt="2021-04-07T07:54:31.958" v="507" actId="20577"/>
          <ac:spMkLst>
            <pc:docMk/>
            <pc:sldMk cId="3142289571" sldId="262"/>
            <ac:spMk id="5" creationId="{928D7EBE-269A-49F2-984D-6DED198B4C6F}"/>
          </ac:spMkLst>
        </pc:spChg>
        <pc:picChg chg="add mod">
          <ac:chgData name="이 준영" userId="S::jylee@leevi.co.kr::cc9c8b35-55e2-417c-8ca1-e6d76c86cb72" providerId="AD" clId="Web-{04924B59-EC76-4068-A676-109F4A11D1F3}" dt="2021-04-07T07:24:26.863" v="322" actId="14100"/>
          <ac:picMkLst>
            <pc:docMk/>
            <pc:sldMk cId="3142289571" sldId="262"/>
            <ac:picMk id="2" creationId="{D057A8D6-AEF4-4687-A8F7-3FD44F2AF2E1}"/>
          </ac:picMkLst>
        </pc:picChg>
        <pc:picChg chg="del">
          <ac:chgData name="이 준영" userId="S::jylee@leevi.co.kr::cc9c8b35-55e2-417c-8ca1-e6d76c86cb72" providerId="AD" clId="Web-{04924B59-EC76-4068-A676-109F4A11D1F3}" dt="2021-04-07T07:20:19.452" v="245"/>
          <ac:picMkLst>
            <pc:docMk/>
            <pc:sldMk cId="3142289571" sldId="262"/>
            <ac:picMk id="3" creationId="{93EF14D9-455B-4468-BACF-91BC79916194}"/>
          </ac:picMkLst>
        </pc:picChg>
      </pc:sldChg>
      <pc:sldChg chg="modSp add replId">
        <pc:chgData name="이 준영" userId="S::jylee@leevi.co.kr::cc9c8b35-55e2-417c-8ca1-e6d76c86cb72" providerId="AD" clId="Web-{04924B59-EC76-4068-A676-109F4A11D1F3}" dt="2021-04-07T08:26:43.352" v="980" actId="20577"/>
        <pc:sldMkLst>
          <pc:docMk/>
          <pc:sldMk cId="3684356268" sldId="263"/>
        </pc:sldMkLst>
        <pc:spChg chg="mod">
          <ac:chgData name="이 준영" userId="S::jylee@leevi.co.kr::cc9c8b35-55e2-417c-8ca1-e6d76c86cb72" providerId="AD" clId="Web-{04924B59-EC76-4068-A676-109F4A11D1F3}" dt="2021-04-07T07:49:07.983" v="460" actId="20577"/>
          <ac:spMkLst>
            <pc:docMk/>
            <pc:sldMk cId="3684356268" sldId="263"/>
            <ac:spMk id="2" creationId="{252CFB85-56AA-4ECC-88F6-F55A2066F742}"/>
          </ac:spMkLst>
        </pc:spChg>
        <pc:spChg chg="mod">
          <ac:chgData name="이 준영" userId="S::jylee@leevi.co.kr::cc9c8b35-55e2-417c-8ca1-e6d76c86cb72" providerId="AD" clId="Web-{04924B59-EC76-4068-A676-109F4A11D1F3}" dt="2021-04-07T08:26:43.352" v="980" actId="20577"/>
          <ac:spMkLst>
            <pc:docMk/>
            <pc:sldMk cId="3684356268" sldId="263"/>
            <ac:spMk id="3" creationId="{CF2BD9A6-B117-410C-A781-857EFE1E7AEC}"/>
          </ac:spMkLst>
        </pc:spChg>
      </pc:sldChg>
      <pc:sldChg chg="addSp delSp modSp add mod replId setBg">
        <pc:chgData name="이 준영" userId="S::jylee@leevi.co.kr::cc9c8b35-55e2-417c-8ca1-e6d76c86cb72" providerId="AD" clId="Web-{04924B59-EC76-4068-A676-109F4A11D1F3}" dt="2021-04-07T07:49:35.109" v="467" actId="1076"/>
        <pc:sldMkLst>
          <pc:docMk/>
          <pc:sldMk cId="1016998354" sldId="264"/>
        </pc:sldMkLst>
        <pc:spChg chg="del mod">
          <ac:chgData name="이 준영" userId="S::jylee@leevi.co.kr::cc9c8b35-55e2-417c-8ca1-e6d76c86cb72" providerId="AD" clId="Web-{04924B59-EC76-4068-A676-109F4A11D1F3}" dt="2021-04-07T07:45:30.698" v="449"/>
          <ac:spMkLst>
            <pc:docMk/>
            <pc:sldMk cId="1016998354" sldId="264"/>
            <ac:spMk id="2" creationId="{252CFB85-56AA-4ECC-88F6-F55A2066F742}"/>
          </ac:spMkLst>
        </pc:spChg>
        <pc:spChg chg="del mod">
          <ac:chgData name="이 준영" userId="S::jylee@leevi.co.kr::cc9c8b35-55e2-417c-8ca1-e6d76c86cb72" providerId="AD" clId="Web-{04924B59-EC76-4068-A676-109F4A11D1F3}" dt="2021-04-07T07:45:14.448" v="446"/>
          <ac:spMkLst>
            <pc:docMk/>
            <pc:sldMk cId="1016998354" sldId="264"/>
            <ac:spMk id="3" creationId="{CF2BD9A6-B117-410C-A781-857EFE1E7AEC}"/>
          </ac:spMkLst>
        </pc:spChg>
        <pc:spChg chg="add mod">
          <ac:chgData name="이 준영" userId="S::jylee@leevi.co.kr::cc9c8b35-55e2-417c-8ca1-e6d76c86cb72" providerId="AD" clId="Web-{04924B59-EC76-4068-A676-109F4A11D1F3}" dt="2021-04-07T07:49:35.109" v="467" actId="1076"/>
          <ac:spMkLst>
            <pc:docMk/>
            <pc:sldMk cId="1016998354" sldId="264"/>
            <ac:spMk id="6" creationId="{6F0905A9-D3DB-4E34-B81C-56618EB3444A}"/>
          </ac:spMkLst>
        </pc:spChg>
        <pc:spChg chg="add del">
          <ac:chgData name="이 준영" userId="S::jylee@leevi.co.kr::cc9c8b35-55e2-417c-8ca1-e6d76c86cb72" providerId="AD" clId="Web-{04924B59-EC76-4068-A676-109F4A11D1F3}" dt="2021-04-07T07:45:39.386" v="450"/>
          <ac:spMkLst>
            <pc:docMk/>
            <pc:sldMk cId="1016998354" sldId="264"/>
            <ac:spMk id="9" creationId="{4E4490D0-3672-446A-AC12-B4830333BDDD}"/>
          </ac:spMkLst>
        </pc:spChg>
        <pc:spChg chg="add del">
          <ac:chgData name="이 준영" userId="S::jylee@leevi.co.kr::cc9c8b35-55e2-417c-8ca1-e6d76c86cb72" providerId="AD" clId="Web-{04924B59-EC76-4068-A676-109F4A11D1F3}" dt="2021-04-07T07:45:39.386" v="450"/>
          <ac:spMkLst>
            <pc:docMk/>
            <pc:sldMk cId="1016998354" sldId="264"/>
            <ac:spMk id="11" creationId="{39CB82C2-DF65-4EC1-8280-F201D50F570B}"/>
          </ac:spMkLst>
        </pc:spChg>
        <pc:spChg chg="add del">
          <ac:chgData name="이 준영" userId="S::jylee@leevi.co.kr::cc9c8b35-55e2-417c-8ca1-e6d76c86cb72" providerId="AD" clId="Web-{04924B59-EC76-4068-A676-109F4A11D1F3}" dt="2021-04-07T07:45:39.386" v="450"/>
          <ac:spMkLst>
            <pc:docMk/>
            <pc:sldMk cId="1016998354" sldId="264"/>
            <ac:spMk id="15" creationId="{C4AAA502-5435-489E-9538-3A40E6C71461}"/>
          </ac:spMkLst>
        </pc:spChg>
        <pc:spChg chg="add del">
          <ac:chgData name="이 준영" userId="S::jylee@leevi.co.kr::cc9c8b35-55e2-417c-8ca1-e6d76c86cb72" providerId="AD" clId="Web-{04924B59-EC76-4068-A676-109F4A11D1F3}" dt="2021-04-07T07:45:39.386" v="450"/>
          <ac:spMkLst>
            <pc:docMk/>
            <pc:sldMk cId="1016998354" sldId="264"/>
            <ac:spMk id="19" creationId="{DE42378B-2E28-4810-8421-7A473A40E376}"/>
          </ac:spMkLst>
        </pc:spChg>
        <pc:spChg chg="add del">
          <ac:chgData name="이 준영" userId="S::jylee@leevi.co.kr::cc9c8b35-55e2-417c-8ca1-e6d76c86cb72" providerId="AD" clId="Web-{04924B59-EC76-4068-A676-109F4A11D1F3}" dt="2021-04-07T07:45:39.386" v="450"/>
          <ac:spMkLst>
            <pc:docMk/>
            <pc:sldMk cId="1016998354" sldId="264"/>
            <ac:spMk id="21" creationId="{0D91DD17-237F-4811-BC0E-128EB1BD7CFE}"/>
          </ac:spMkLst>
        </pc:spChg>
        <pc:picChg chg="add mod">
          <ac:chgData name="이 준영" userId="S::jylee@leevi.co.kr::cc9c8b35-55e2-417c-8ca1-e6d76c86cb72" providerId="AD" clId="Web-{04924B59-EC76-4068-A676-109F4A11D1F3}" dt="2021-04-07T07:49:20.937" v="466" actId="14100"/>
          <ac:picMkLst>
            <pc:docMk/>
            <pc:sldMk cId="1016998354" sldId="264"/>
            <ac:picMk id="4" creationId="{0E999AD9-5129-47C0-A22C-FFB15774CEC3}"/>
          </ac:picMkLst>
        </pc:picChg>
        <pc:picChg chg="add del mod">
          <ac:chgData name="이 준영" userId="S::jylee@leevi.co.kr::cc9c8b35-55e2-417c-8ca1-e6d76c86cb72" providerId="AD" clId="Web-{04924B59-EC76-4068-A676-109F4A11D1F3}" dt="2021-04-07T07:49:18.702" v="465"/>
          <ac:picMkLst>
            <pc:docMk/>
            <pc:sldMk cId="1016998354" sldId="264"/>
            <ac:picMk id="5" creationId="{2EB1698E-7212-4FBB-904A-201F5AD84E7C}"/>
          </ac:picMkLst>
        </pc:picChg>
        <pc:cxnChg chg="add del">
          <ac:chgData name="이 준영" userId="S::jylee@leevi.co.kr::cc9c8b35-55e2-417c-8ca1-e6d76c86cb72" providerId="AD" clId="Web-{04924B59-EC76-4068-A676-109F4A11D1F3}" dt="2021-04-07T07:45:39.386" v="450"/>
          <ac:cxnSpMkLst>
            <pc:docMk/>
            <pc:sldMk cId="1016998354" sldId="264"/>
            <ac:cxnSpMk id="13" creationId="{7E1D4427-852B-4B37-8E76-0E9F1810BA2A}"/>
          </ac:cxnSpMkLst>
        </pc:cxnChg>
        <pc:cxnChg chg="add del">
          <ac:chgData name="이 준영" userId="S::jylee@leevi.co.kr::cc9c8b35-55e2-417c-8ca1-e6d76c86cb72" providerId="AD" clId="Web-{04924B59-EC76-4068-A676-109F4A11D1F3}" dt="2021-04-07T07:45:39.386" v="450"/>
          <ac:cxnSpMkLst>
            <pc:docMk/>
            <pc:sldMk cId="1016998354" sldId="264"/>
            <ac:cxnSpMk id="17" creationId="{C9AC0290-4702-4519-B0F4-C2A46880997B}"/>
          </ac:cxnSpMkLst>
        </pc:cxnChg>
      </pc:sldChg>
      <pc:sldChg chg="modSp add del replId">
        <pc:chgData name="이 준영" userId="S::jylee@leevi.co.kr::cc9c8b35-55e2-417c-8ca1-e6d76c86cb72" providerId="AD" clId="Web-{04924B59-EC76-4068-A676-109F4A11D1F3}" dt="2021-04-07T07:44:39.025" v="442"/>
        <pc:sldMkLst>
          <pc:docMk/>
          <pc:sldMk cId="2687807976" sldId="264"/>
        </pc:sldMkLst>
        <pc:spChg chg="mod">
          <ac:chgData name="이 준영" userId="S::jylee@leevi.co.kr::cc9c8b35-55e2-417c-8ca1-e6d76c86cb72" providerId="AD" clId="Web-{04924B59-EC76-4068-A676-109F4A11D1F3}" dt="2021-04-07T07:44:34.635" v="441" actId="20577"/>
          <ac:spMkLst>
            <pc:docMk/>
            <pc:sldMk cId="2687807976" sldId="264"/>
            <ac:spMk id="3" creationId="{CF2BD9A6-B117-410C-A781-857EFE1E7AEC}"/>
          </ac:spMkLst>
        </pc:spChg>
      </pc:sldChg>
      <pc:sldChg chg="modSp add replId">
        <pc:chgData name="이 준영" userId="S::jylee@leevi.co.kr::cc9c8b35-55e2-417c-8ca1-e6d76c86cb72" providerId="AD" clId="Web-{04924B59-EC76-4068-A676-109F4A11D1F3}" dt="2021-04-07T07:49:14.624" v="464" actId="20577"/>
        <pc:sldMkLst>
          <pc:docMk/>
          <pc:sldMk cId="1065899559" sldId="265"/>
        </pc:sldMkLst>
        <pc:spChg chg="mod">
          <ac:chgData name="이 준영" userId="S::jylee@leevi.co.kr::cc9c8b35-55e2-417c-8ca1-e6d76c86cb72" providerId="AD" clId="Web-{04924B59-EC76-4068-A676-109F4A11D1F3}" dt="2021-04-07T07:49:14.624" v="464" actId="20577"/>
          <ac:spMkLst>
            <pc:docMk/>
            <pc:sldMk cId="1065899559" sldId="265"/>
            <ac:spMk id="2" creationId="{252CFB85-56AA-4ECC-88F6-F55A2066F742}"/>
          </ac:spMkLst>
        </pc:spChg>
      </pc:sldChg>
      <pc:sldChg chg="modSp add del replId">
        <pc:chgData name="이 준영" userId="S::jylee@leevi.co.kr::cc9c8b35-55e2-417c-8ca1-e6d76c86cb72" providerId="AD" clId="Web-{04924B59-EC76-4068-A676-109F4A11D1F3}" dt="2021-04-07T08:23:21.614" v="886"/>
        <pc:sldMkLst>
          <pc:docMk/>
          <pc:sldMk cId="4289611954" sldId="266"/>
        </pc:sldMkLst>
        <pc:spChg chg="mod">
          <ac:chgData name="이 준영" userId="S::jylee@leevi.co.kr::cc9c8b35-55e2-417c-8ca1-e6d76c86cb72" providerId="AD" clId="Web-{04924B59-EC76-4068-A676-109F4A11D1F3}" dt="2021-04-07T08:23:16.067" v="885" actId="20577"/>
          <ac:spMkLst>
            <pc:docMk/>
            <pc:sldMk cId="4289611954" sldId="266"/>
            <ac:spMk id="3" creationId="{CF2BD9A6-B117-410C-A781-857EFE1E7AEC}"/>
          </ac:spMkLst>
        </pc:spChg>
      </pc:sldChg>
    </pc:docChg>
  </pc:docChgLst>
  <pc:docChgLst>
    <pc:chgData name="이 준영" userId="S::jylee@leevi.co.kr::cc9c8b35-55e2-417c-8ca1-e6d76c86cb72" providerId="AD" clId="Web-{05F8ABA5-DCD4-431D-8F84-03D72209415A}"/>
    <pc:docChg chg="addSld modSld">
      <pc:chgData name="이 준영" userId="S::jylee@leevi.co.kr::cc9c8b35-55e2-417c-8ca1-e6d76c86cb72" providerId="AD" clId="Web-{05F8ABA5-DCD4-431D-8F84-03D72209415A}" dt="2021-04-07T15:44:44.424" v="259"/>
      <pc:docMkLst>
        <pc:docMk/>
      </pc:docMkLst>
      <pc:sldChg chg="addSp delSp modSp">
        <pc:chgData name="이 준영" userId="S::jylee@leevi.co.kr::cc9c8b35-55e2-417c-8ca1-e6d76c86cb72" providerId="AD" clId="Web-{05F8ABA5-DCD4-431D-8F84-03D72209415A}" dt="2021-04-07T15:44:44.424" v="259"/>
        <pc:sldMkLst>
          <pc:docMk/>
          <pc:sldMk cId="125023957" sldId="257"/>
        </pc:sldMkLst>
        <pc:spChg chg="add del mod">
          <ac:chgData name="이 준영" userId="S::jylee@leevi.co.kr::cc9c8b35-55e2-417c-8ca1-e6d76c86cb72" providerId="AD" clId="Web-{05F8ABA5-DCD4-431D-8F84-03D72209415A}" dt="2021-04-07T15:41:38.436" v="242"/>
          <ac:spMkLst>
            <pc:docMk/>
            <pc:sldMk cId="125023957" sldId="257"/>
            <ac:spMk id="2" creationId="{3BAD217A-7ACD-47AF-9AA3-E503E4AD4265}"/>
          </ac:spMkLst>
        </pc:spChg>
        <pc:picChg chg="add del mod">
          <ac:chgData name="이 준영" userId="S::jylee@leevi.co.kr::cc9c8b35-55e2-417c-8ca1-e6d76c86cb72" providerId="AD" clId="Web-{05F8ABA5-DCD4-431D-8F84-03D72209415A}" dt="2021-04-07T15:44:43.706" v="258"/>
          <ac:picMkLst>
            <pc:docMk/>
            <pc:sldMk cId="125023957" sldId="257"/>
            <ac:picMk id="3" creationId="{5F8C37BE-FB51-45E5-A2C7-8460CC4B84ED}"/>
          </ac:picMkLst>
        </pc:picChg>
        <pc:picChg chg="add del">
          <ac:chgData name="이 준영" userId="S::jylee@leevi.co.kr::cc9c8b35-55e2-417c-8ca1-e6d76c86cb72" providerId="AD" clId="Web-{05F8ABA5-DCD4-431D-8F84-03D72209415A}" dt="2021-04-07T15:44:44.424" v="259"/>
          <ac:picMkLst>
            <pc:docMk/>
            <pc:sldMk cId="125023957" sldId="257"/>
            <ac:picMk id="4" creationId="{9FE74A53-9E46-405D-9A59-6D01B3BA8E67}"/>
          </ac:picMkLst>
        </pc:picChg>
      </pc:sldChg>
      <pc:sldChg chg="modSp">
        <pc:chgData name="이 준영" userId="S::jylee@leevi.co.kr::cc9c8b35-55e2-417c-8ca1-e6d76c86cb72" providerId="AD" clId="Web-{05F8ABA5-DCD4-431D-8F84-03D72209415A}" dt="2021-04-07T15:14:01.616" v="180" actId="20577"/>
        <pc:sldMkLst>
          <pc:docMk/>
          <pc:sldMk cId="3487832314" sldId="259"/>
        </pc:sldMkLst>
        <pc:spChg chg="mod">
          <ac:chgData name="이 준영" userId="S::jylee@leevi.co.kr::cc9c8b35-55e2-417c-8ca1-e6d76c86cb72" providerId="AD" clId="Web-{05F8ABA5-DCD4-431D-8F84-03D72209415A}" dt="2021-04-07T15:14:01.616" v="180" actId="20577"/>
          <ac:spMkLst>
            <pc:docMk/>
            <pc:sldMk cId="3487832314" sldId="259"/>
            <ac:spMk id="3" creationId="{CF2BD9A6-B117-410C-A781-857EFE1E7AEC}"/>
          </ac:spMkLst>
        </pc:spChg>
      </pc:sldChg>
      <pc:sldChg chg="modSp">
        <pc:chgData name="이 준영" userId="S::jylee@leevi.co.kr::cc9c8b35-55e2-417c-8ca1-e6d76c86cb72" providerId="AD" clId="Web-{05F8ABA5-DCD4-431D-8F84-03D72209415A}" dt="2021-04-07T15:27:08.364" v="193" actId="20577"/>
        <pc:sldMkLst>
          <pc:docMk/>
          <pc:sldMk cId="1365721971" sldId="260"/>
        </pc:sldMkLst>
        <pc:spChg chg="mod">
          <ac:chgData name="이 준영" userId="S::jylee@leevi.co.kr::cc9c8b35-55e2-417c-8ca1-e6d76c86cb72" providerId="AD" clId="Web-{05F8ABA5-DCD4-431D-8F84-03D72209415A}" dt="2021-04-07T15:27:08.364" v="193" actId="20577"/>
          <ac:spMkLst>
            <pc:docMk/>
            <pc:sldMk cId="1365721971" sldId="260"/>
            <ac:spMk id="3" creationId="{CF2BD9A6-B117-410C-A781-857EFE1E7AEC}"/>
          </ac:spMkLst>
        </pc:spChg>
      </pc:sldChg>
      <pc:sldChg chg="addSp delSp modSp">
        <pc:chgData name="이 준영" userId="S::jylee@leevi.co.kr::cc9c8b35-55e2-417c-8ca1-e6d76c86cb72" providerId="AD" clId="Web-{05F8ABA5-DCD4-431D-8F84-03D72209415A}" dt="2021-04-07T15:44:37.956" v="255"/>
        <pc:sldMkLst>
          <pc:docMk/>
          <pc:sldMk cId="1126821374" sldId="261"/>
        </pc:sldMkLst>
        <pc:picChg chg="add del mod">
          <ac:chgData name="이 준영" userId="S::jylee@leevi.co.kr::cc9c8b35-55e2-417c-8ca1-e6d76c86cb72" providerId="AD" clId="Web-{05F8ABA5-DCD4-431D-8F84-03D72209415A}" dt="2021-04-07T15:44:37.034" v="254"/>
          <ac:picMkLst>
            <pc:docMk/>
            <pc:sldMk cId="1126821374" sldId="261"/>
            <ac:picMk id="2" creationId="{680FC08C-23D7-49F3-A8EA-960723187EAC}"/>
          </ac:picMkLst>
        </pc:picChg>
        <pc:picChg chg="add del">
          <ac:chgData name="이 준영" userId="S::jylee@leevi.co.kr::cc9c8b35-55e2-417c-8ca1-e6d76c86cb72" providerId="AD" clId="Web-{05F8ABA5-DCD4-431D-8F84-03D72209415A}" dt="2021-04-07T15:44:37.956" v="255"/>
          <ac:picMkLst>
            <pc:docMk/>
            <pc:sldMk cId="1126821374" sldId="261"/>
            <ac:picMk id="3" creationId="{93EF14D9-455B-4468-BACF-91BC79916194}"/>
          </ac:picMkLst>
        </pc:picChg>
      </pc:sldChg>
      <pc:sldChg chg="addSp delSp modSp">
        <pc:chgData name="이 준영" userId="S::jylee@leevi.co.kr::cc9c8b35-55e2-417c-8ca1-e6d76c86cb72" providerId="AD" clId="Web-{05F8ABA5-DCD4-431D-8F84-03D72209415A}" dt="2021-04-07T14:51:35.046" v="73" actId="14100"/>
        <pc:sldMkLst>
          <pc:docMk/>
          <pc:sldMk cId="3684356268" sldId="263"/>
        </pc:sldMkLst>
        <pc:spChg chg="mod">
          <ac:chgData name="이 준영" userId="S::jylee@leevi.co.kr::cc9c8b35-55e2-417c-8ca1-e6d76c86cb72" providerId="AD" clId="Web-{05F8ABA5-DCD4-431D-8F84-03D72209415A}" dt="2021-04-07T14:50:41.357" v="68" actId="20577"/>
          <ac:spMkLst>
            <pc:docMk/>
            <pc:sldMk cId="3684356268" sldId="263"/>
            <ac:spMk id="3" creationId="{CF2BD9A6-B117-410C-A781-857EFE1E7AEC}"/>
          </ac:spMkLst>
        </pc:spChg>
        <pc:picChg chg="del">
          <ac:chgData name="이 준영" userId="S::jylee@leevi.co.kr::cc9c8b35-55e2-417c-8ca1-e6d76c86cb72" providerId="AD" clId="Web-{05F8ABA5-DCD4-431D-8F84-03D72209415A}" dt="2021-04-07T14:51:27.687" v="69"/>
          <ac:picMkLst>
            <pc:docMk/>
            <pc:sldMk cId="3684356268" sldId="263"/>
            <ac:picMk id="4" creationId="{09AEA1B1-B50B-431C-B5FD-C588A4C01BD5}"/>
          </ac:picMkLst>
        </pc:picChg>
        <pc:picChg chg="add mod">
          <ac:chgData name="이 준영" userId="S::jylee@leevi.co.kr::cc9c8b35-55e2-417c-8ca1-e6d76c86cb72" providerId="AD" clId="Web-{05F8ABA5-DCD4-431D-8F84-03D72209415A}" dt="2021-04-07T14:51:35.046" v="73" actId="14100"/>
          <ac:picMkLst>
            <pc:docMk/>
            <pc:sldMk cId="3684356268" sldId="263"/>
            <ac:picMk id="5" creationId="{E175CD08-DF7E-49A4-ADF3-3BEE457A94BA}"/>
          </ac:picMkLst>
        </pc:picChg>
      </pc:sldChg>
      <pc:sldChg chg="modSp">
        <pc:chgData name="이 준영" userId="S::jylee@leevi.co.kr::cc9c8b35-55e2-417c-8ca1-e6d76c86cb72" providerId="AD" clId="Web-{05F8ABA5-DCD4-431D-8F84-03D72209415A}" dt="2021-04-07T15:29:00.929" v="236" actId="20577"/>
        <pc:sldMkLst>
          <pc:docMk/>
          <pc:sldMk cId="2885012189" sldId="266"/>
        </pc:sldMkLst>
        <pc:spChg chg="mod">
          <ac:chgData name="이 준영" userId="S::jylee@leevi.co.kr::cc9c8b35-55e2-417c-8ca1-e6d76c86cb72" providerId="AD" clId="Web-{05F8ABA5-DCD4-431D-8F84-03D72209415A}" dt="2021-04-07T15:29:00.929" v="236" actId="20577"/>
          <ac:spMkLst>
            <pc:docMk/>
            <pc:sldMk cId="2885012189" sldId="266"/>
            <ac:spMk id="3" creationId="{CF2BD9A6-B117-410C-A781-857EFE1E7AEC}"/>
          </ac:spMkLst>
        </pc:spChg>
      </pc:sldChg>
      <pc:sldChg chg="delSp modSp add replId">
        <pc:chgData name="이 준영" userId="S::jylee@leevi.co.kr::cc9c8b35-55e2-417c-8ca1-e6d76c86cb72" providerId="AD" clId="Web-{05F8ABA5-DCD4-431D-8F84-03D72209415A}" dt="2021-04-07T15:06:04.757" v="167" actId="14100"/>
        <pc:sldMkLst>
          <pc:docMk/>
          <pc:sldMk cId="828647008" sldId="267"/>
        </pc:sldMkLst>
        <pc:spChg chg="mod">
          <ac:chgData name="이 준영" userId="S::jylee@leevi.co.kr::cc9c8b35-55e2-417c-8ca1-e6d76c86cb72" providerId="AD" clId="Web-{05F8ABA5-DCD4-431D-8F84-03D72209415A}" dt="2021-04-07T15:06:04.757" v="167" actId="14100"/>
          <ac:spMkLst>
            <pc:docMk/>
            <pc:sldMk cId="828647008" sldId="267"/>
            <ac:spMk id="6" creationId="{6F0905A9-D3DB-4E34-B81C-56618EB3444A}"/>
          </ac:spMkLst>
        </pc:spChg>
        <pc:picChg chg="del">
          <ac:chgData name="이 준영" userId="S::jylee@leevi.co.kr::cc9c8b35-55e2-417c-8ca1-e6d76c86cb72" providerId="AD" clId="Web-{05F8ABA5-DCD4-431D-8F84-03D72209415A}" dt="2021-04-07T14:37:22.220" v="1"/>
          <ac:picMkLst>
            <pc:docMk/>
            <pc:sldMk cId="828647008" sldId="267"/>
            <ac:picMk id="4" creationId="{0E999AD9-5129-47C0-A22C-FFB15774CEC3}"/>
          </ac:picMkLst>
        </pc:picChg>
      </pc:sldChg>
      <pc:sldChg chg="addSp delSp modSp add replId">
        <pc:chgData name="이 준영" userId="S::jylee@leevi.co.kr::cc9c8b35-55e2-417c-8ca1-e6d76c86cb72" providerId="AD" clId="Web-{05F8ABA5-DCD4-431D-8F84-03D72209415A}" dt="2021-04-07T15:32:56.330" v="237" actId="14100"/>
        <pc:sldMkLst>
          <pc:docMk/>
          <pc:sldMk cId="2758989928" sldId="268"/>
        </pc:sldMkLst>
        <pc:spChg chg="mod">
          <ac:chgData name="이 준영" userId="S::jylee@leevi.co.kr::cc9c8b35-55e2-417c-8ca1-e6d76c86cb72" providerId="AD" clId="Web-{05F8ABA5-DCD4-431D-8F84-03D72209415A}" dt="2021-04-07T15:32:56.330" v="237" actId="14100"/>
          <ac:spMkLst>
            <pc:docMk/>
            <pc:sldMk cId="2758989928" sldId="268"/>
            <ac:spMk id="2" creationId="{252CFB85-56AA-4ECC-88F6-F55A2066F742}"/>
          </ac:spMkLst>
        </pc:spChg>
        <pc:spChg chg="del mod">
          <ac:chgData name="이 준영" userId="S::jylee@leevi.co.kr::cc9c8b35-55e2-417c-8ca1-e6d76c86cb72" providerId="AD" clId="Web-{05F8ABA5-DCD4-431D-8F84-03D72209415A}" dt="2021-04-07T14:54:08.659" v="82"/>
          <ac:spMkLst>
            <pc:docMk/>
            <pc:sldMk cId="2758989928" sldId="268"/>
            <ac:spMk id="3" creationId="{CF2BD9A6-B117-410C-A781-857EFE1E7AEC}"/>
          </ac:spMkLst>
        </pc:spChg>
        <pc:spChg chg="add mod">
          <ac:chgData name="이 준영" userId="S::jylee@leevi.co.kr::cc9c8b35-55e2-417c-8ca1-e6d76c86cb72" providerId="AD" clId="Web-{05F8ABA5-DCD4-431D-8F84-03D72209415A}" dt="2021-04-07T15:00:28.304" v="119" actId="1076"/>
          <ac:spMkLst>
            <pc:docMk/>
            <pc:sldMk cId="2758989928" sldId="268"/>
            <ac:spMk id="11" creationId="{3DA456CD-AE22-4BC6-BCAD-11782FFCFA74}"/>
          </ac:spMkLst>
        </pc:spChg>
        <pc:spChg chg="add mod">
          <ac:chgData name="이 준영" userId="S::jylee@leevi.co.kr::cc9c8b35-55e2-417c-8ca1-e6d76c86cb72" providerId="AD" clId="Web-{05F8ABA5-DCD4-431D-8F84-03D72209415A}" dt="2021-04-07T15:00:50.619" v="124" actId="1076"/>
          <ac:spMkLst>
            <pc:docMk/>
            <pc:sldMk cId="2758989928" sldId="268"/>
            <ac:spMk id="12" creationId="{A97E0C69-F5A0-41A5-A445-A1ECE8E88D62}"/>
          </ac:spMkLst>
        </pc:spChg>
        <pc:spChg chg="add mod">
          <ac:chgData name="이 준영" userId="S::jylee@leevi.co.kr::cc9c8b35-55e2-417c-8ca1-e6d76c86cb72" providerId="AD" clId="Web-{05F8ABA5-DCD4-431D-8F84-03D72209415A}" dt="2021-04-07T15:27:47.834" v="208" actId="1076"/>
          <ac:spMkLst>
            <pc:docMk/>
            <pc:sldMk cId="2758989928" sldId="268"/>
            <ac:spMk id="13" creationId="{893DF3BF-6D6C-4660-AAF9-3F1BF41B61B0}"/>
          </ac:spMkLst>
        </pc:spChg>
        <pc:picChg chg="add del mod">
          <ac:chgData name="이 준영" userId="S::jylee@leevi.co.kr::cc9c8b35-55e2-417c-8ca1-e6d76c86cb72" providerId="AD" clId="Web-{05F8ABA5-DCD4-431D-8F84-03D72209415A}" dt="2021-04-07T14:57:07.106" v="104"/>
          <ac:picMkLst>
            <pc:docMk/>
            <pc:sldMk cId="2758989928" sldId="268"/>
            <ac:picMk id="4" creationId="{B2A80BC6-2BF7-4E19-9425-84AD1CBD60D3}"/>
          </ac:picMkLst>
        </pc:picChg>
        <pc:picChg chg="add mod">
          <ac:chgData name="이 준영" userId="S::jylee@leevi.co.kr::cc9c8b35-55e2-417c-8ca1-e6d76c86cb72" providerId="AD" clId="Web-{05F8ABA5-DCD4-431D-8F84-03D72209415A}" dt="2021-04-07T15:27:44.631" v="206" actId="1076"/>
          <ac:picMkLst>
            <pc:docMk/>
            <pc:sldMk cId="2758989928" sldId="268"/>
            <ac:picMk id="5" creationId="{1F8A22F9-27B6-49CB-BCFB-C2D38C8C0993}"/>
          </ac:picMkLst>
        </pc:picChg>
        <pc:picChg chg="add del mod">
          <ac:chgData name="이 준영" userId="S::jylee@leevi.co.kr::cc9c8b35-55e2-417c-8ca1-e6d76c86cb72" providerId="AD" clId="Web-{05F8ABA5-DCD4-431D-8F84-03D72209415A}" dt="2021-04-07T14:56:55.012" v="96"/>
          <ac:picMkLst>
            <pc:docMk/>
            <pc:sldMk cId="2758989928" sldId="268"/>
            <ac:picMk id="6" creationId="{F81B8EF8-A888-4A02-B947-1320C1DE1AA2}"/>
          </ac:picMkLst>
        </pc:picChg>
        <pc:picChg chg="add mod">
          <ac:chgData name="이 준영" userId="S::jylee@leevi.co.kr::cc9c8b35-55e2-417c-8ca1-e6d76c86cb72" providerId="AD" clId="Web-{05F8ABA5-DCD4-431D-8F84-03D72209415A}" dt="2021-04-07T15:00:02.991" v="116" actId="1076"/>
          <ac:picMkLst>
            <pc:docMk/>
            <pc:sldMk cId="2758989928" sldId="268"/>
            <ac:picMk id="7" creationId="{34414417-0AFC-4692-8ED5-C47001D8CAF9}"/>
          </ac:picMkLst>
        </pc:picChg>
        <pc:picChg chg="add mod">
          <ac:chgData name="이 준영" userId="S::jylee@leevi.co.kr::cc9c8b35-55e2-417c-8ca1-e6d76c86cb72" providerId="AD" clId="Web-{05F8ABA5-DCD4-431D-8F84-03D72209415A}" dt="2021-04-07T14:57:45.201" v="106" actId="1076"/>
          <ac:picMkLst>
            <pc:docMk/>
            <pc:sldMk cId="2758989928" sldId="268"/>
            <ac:picMk id="8" creationId="{0B68C105-ECA2-4E65-A6AB-CB4100A1B0A7}"/>
          </ac:picMkLst>
        </pc:picChg>
        <pc:picChg chg="add mod">
          <ac:chgData name="이 준영" userId="S::jylee@leevi.co.kr::cc9c8b35-55e2-417c-8ca1-e6d76c86cb72" providerId="AD" clId="Web-{05F8ABA5-DCD4-431D-8F84-03D72209415A}" dt="2021-04-07T15:27:53.365" v="211" actId="1076"/>
          <ac:picMkLst>
            <pc:docMk/>
            <pc:sldMk cId="2758989928" sldId="268"/>
            <ac:picMk id="9" creationId="{FEC253FE-A327-4CEB-A7F8-3F5F1573A87E}"/>
          </ac:picMkLst>
        </pc:picChg>
        <pc:picChg chg="add mod">
          <ac:chgData name="이 준영" userId="S::jylee@leevi.co.kr::cc9c8b35-55e2-417c-8ca1-e6d76c86cb72" providerId="AD" clId="Web-{05F8ABA5-DCD4-431D-8F84-03D72209415A}" dt="2021-04-07T15:27:43.037" v="205" actId="1076"/>
          <ac:picMkLst>
            <pc:docMk/>
            <pc:sldMk cId="2758989928" sldId="268"/>
            <ac:picMk id="10" creationId="{88E91665-4345-4195-ADF9-B635D79696E4}"/>
          </ac:picMkLst>
        </pc:picChg>
        <pc:picChg chg="add mod">
          <ac:chgData name="이 준영" userId="S::jylee@leevi.co.kr::cc9c8b35-55e2-417c-8ca1-e6d76c86cb72" providerId="AD" clId="Web-{05F8ABA5-DCD4-431D-8F84-03D72209415A}" dt="2021-04-07T15:27:54.881" v="212" actId="1076"/>
          <ac:picMkLst>
            <pc:docMk/>
            <pc:sldMk cId="2758989928" sldId="268"/>
            <ac:picMk id="14" creationId="{55EAA5BE-A2C3-4864-8012-EC9731B05D6B}"/>
          </ac:picMkLst>
        </pc:picChg>
      </pc:sldChg>
    </pc:docChg>
  </pc:docChgLst>
  <pc:docChgLst>
    <pc:chgData name="이 준영" userId="S::jylee@leevi.co.kr::cc9c8b35-55e2-417c-8ca1-e6d76c86cb72" providerId="AD" clId="Web-{46DA0B25-AFAE-4F1F-844D-912F6C0A1378}"/>
    <pc:docChg chg="addSld modSld addMainMaster delMainMaster">
      <pc:chgData name="이 준영" userId="S::jylee@leevi.co.kr::cc9c8b35-55e2-417c-8ca1-e6d76c86cb72" providerId="AD" clId="Web-{46DA0B25-AFAE-4F1F-844D-912F6C0A1378}" dt="2021-04-07T06:31:20.254" v="16" actId="20577"/>
      <pc:docMkLst>
        <pc:docMk/>
      </pc:docMkLst>
      <pc:sldChg chg="modSp mod modClrScheme chgLayout">
        <pc:chgData name="이 준영" userId="S::jylee@leevi.co.kr::cc9c8b35-55e2-417c-8ca1-e6d76c86cb72" providerId="AD" clId="Web-{46DA0B25-AFAE-4F1F-844D-912F6C0A1378}" dt="2021-04-07T06:26:29.230" v="0"/>
        <pc:sldMkLst>
          <pc:docMk/>
          <pc:sldMk cId="2354649629" sldId="256"/>
        </pc:sldMkLst>
        <pc:spChg chg="mod ord">
          <ac:chgData name="이 준영" userId="S::jylee@leevi.co.kr::cc9c8b35-55e2-417c-8ca1-e6d76c86cb72" providerId="AD" clId="Web-{46DA0B25-AFAE-4F1F-844D-912F6C0A1378}" dt="2021-04-07T06:26:29.230" v="0"/>
          <ac:spMkLst>
            <pc:docMk/>
            <pc:sldMk cId="2354649629" sldId="256"/>
            <ac:spMk id="2" creationId="{587F2DBE-3A8B-46EE-8263-2C792A71D7E8}"/>
          </ac:spMkLst>
        </pc:spChg>
        <pc:spChg chg="mod ord">
          <ac:chgData name="이 준영" userId="S::jylee@leevi.co.kr::cc9c8b35-55e2-417c-8ca1-e6d76c86cb72" providerId="AD" clId="Web-{46DA0B25-AFAE-4F1F-844D-912F6C0A1378}" dt="2021-04-07T06:26:29.230" v="0"/>
          <ac:spMkLst>
            <pc:docMk/>
            <pc:sldMk cId="2354649629" sldId="256"/>
            <ac:spMk id="3" creationId="{8DBE2B9B-2243-4E74-A32C-C0F5D730C34A}"/>
          </ac:spMkLst>
        </pc:spChg>
      </pc:sldChg>
      <pc:sldChg chg="addSp modSp new mod setBg">
        <pc:chgData name="이 준영" userId="S::jylee@leevi.co.kr::cc9c8b35-55e2-417c-8ca1-e6d76c86cb72" providerId="AD" clId="Web-{46DA0B25-AFAE-4F1F-844D-912F6C0A1378}" dt="2021-04-07T06:28:59.899" v="4" actId="14100"/>
        <pc:sldMkLst>
          <pc:docMk/>
          <pc:sldMk cId="125023957" sldId="257"/>
        </pc:sldMkLst>
        <pc:picChg chg="add mod">
          <ac:chgData name="이 준영" userId="S::jylee@leevi.co.kr::cc9c8b35-55e2-417c-8ca1-e6d76c86cb72" providerId="AD" clId="Web-{46DA0B25-AFAE-4F1F-844D-912F6C0A1378}" dt="2021-04-07T06:28:59.899" v="4" actId="14100"/>
          <ac:picMkLst>
            <pc:docMk/>
            <pc:sldMk cId="125023957" sldId="257"/>
            <ac:picMk id="2" creationId="{DEE60787-9D9E-425D-82B1-8E05B97C438F}"/>
          </ac:picMkLst>
        </pc:picChg>
      </pc:sldChg>
      <pc:sldChg chg="addSp delSp modSp new mod setBg">
        <pc:chgData name="이 준영" userId="S::jylee@leevi.co.kr::cc9c8b35-55e2-417c-8ca1-e6d76c86cb72" providerId="AD" clId="Web-{46DA0B25-AFAE-4F1F-844D-912F6C0A1378}" dt="2021-04-07T06:31:20.254" v="16" actId="20577"/>
        <pc:sldMkLst>
          <pc:docMk/>
          <pc:sldMk cId="2539768773" sldId="258"/>
        </pc:sldMkLst>
        <pc:spChg chg="add mod">
          <ac:chgData name="이 준영" userId="S::jylee@leevi.co.kr::cc9c8b35-55e2-417c-8ca1-e6d76c86cb72" providerId="AD" clId="Web-{46DA0B25-AFAE-4F1F-844D-912F6C0A1378}" dt="2021-04-07T06:31:20.254" v="16" actId="20577"/>
          <ac:spMkLst>
            <pc:docMk/>
            <pc:sldMk cId="2539768773" sldId="258"/>
            <ac:spMk id="2" creationId="{252CFB85-56AA-4ECC-88F6-F55A2066F742}"/>
          </ac:spMkLst>
        </pc:spChg>
        <pc:spChg chg="add del">
          <ac:chgData name="이 준영" userId="S::jylee@leevi.co.kr::cc9c8b35-55e2-417c-8ca1-e6d76c86cb72" providerId="AD" clId="Web-{46DA0B25-AFAE-4F1F-844D-912F6C0A1378}" dt="2021-04-07T06:30:20.327" v="8"/>
          <ac:spMkLst>
            <pc:docMk/>
            <pc:sldMk cId="2539768773" sldId="258"/>
            <ac:spMk id="7" creationId="{13FE9996-7EAC-4679-B37D-C1045F42F954}"/>
          </ac:spMkLst>
        </pc:spChg>
        <pc:spChg chg="add del">
          <ac:chgData name="이 준영" userId="S::jylee@leevi.co.kr::cc9c8b35-55e2-417c-8ca1-e6d76c86cb72" providerId="AD" clId="Web-{46DA0B25-AFAE-4F1F-844D-912F6C0A1378}" dt="2021-04-07T06:30:20.327" v="8"/>
          <ac:spMkLst>
            <pc:docMk/>
            <pc:sldMk cId="2539768773" sldId="258"/>
            <ac:spMk id="9" creationId="{761DF1FE-5CC8-43D2-A76C-93C76EEDE1E9}"/>
          </ac:spMkLst>
        </pc:spChg>
        <pc:spChg chg="add del">
          <ac:chgData name="이 준영" userId="S::jylee@leevi.co.kr::cc9c8b35-55e2-417c-8ca1-e6d76c86cb72" providerId="AD" clId="Web-{46DA0B25-AFAE-4F1F-844D-912F6C0A1378}" dt="2021-04-07T06:30:20.327" v="8"/>
          <ac:spMkLst>
            <pc:docMk/>
            <pc:sldMk cId="2539768773" sldId="258"/>
            <ac:spMk id="13" creationId="{3558DB37-9FEE-48A2-8578-ED0401573943}"/>
          </ac:spMkLst>
        </pc:spChg>
        <pc:spChg chg="add del">
          <ac:chgData name="이 준영" userId="S::jylee@leevi.co.kr::cc9c8b35-55e2-417c-8ca1-e6d76c86cb72" providerId="AD" clId="Web-{46DA0B25-AFAE-4F1F-844D-912F6C0A1378}" dt="2021-04-07T06:30:20.327" v="8"/>
          <ac:spMkLst>
            <pc:docMk/>
            <pc:sldMk cId="2539768773" sldId="258"/>
            <ac:spMk id="15" creationId="{5F7FCCA6-00E2-4F74-A105-0D769872F243}"/>
          </ac:spMkLst>
        </pc:spChg>
        <pc:spChg chg="add del">
          <ac:chgData name="이 준영" userId="S::jylee@leevi.co.kr::cc9c8b35-55e2-417c-8ca1-e6d76c86cb72" providerId="AD" clId="Web-{46DA0B25-AFAE-4F1F-844D-912F6C0A1378}" dt="2021-04-07T06:30:20.327" v="8"/>
          <ac:spMkLst>
            <pc:docMk/>
            <pc:sldMk cId="2539768773" sldId="258"/>
            <ac:spMk id="17" creationId="{5E1ED12F-9F06-4B37-87B7-F98F52937F86}"/>
          </ac:spMkLst>
        </pc:spChg>
        <pc:cxnChg chg="add del">
          <ac:chgData name="이 준영" userId="S::jylee@leevi.co.kr::cc9c8b35-55e2-417c-8ca1-e6d76c86cb72" providerId="AD" clId="Web-{46DA0B25-AFAE-4F1F-844D-912F6C0A1378}" dt="2021-04-07T06:30:20.327" v="8"/>
          <ac:cxnSpMkLst>
            <pc:docMk/>
            <pc:sldMk cId="2539768773" sldId="258"/>
            <ac:cxnSpMk id="11" creationId="{E161BEBD-A23C-409E-ABC7-73F9EDC02F20}"/>
          </ac:cxnSpMkLst>
        </pc:cxnChg>
      </pc:sldChg>
      <pc:sldMasterChg chg="del delSldLayout">
        <pc:chgData name="이 준영" userId="S::jylee@leevi.co.kr::cc9c8b35-55e2-417c-8ca1-e6d76c86cb72" providerId="AD" clId="Web-{46DA0B25-AFAE-4F1F-844D-912F6C0A1378}" dt="2021-04-07T06:26:29.230" v="0"/>
        <pc:sldMasterMkLst>
          <pc:docMk/>
          <pc:sldMasterMk cId="2976407397" sldId="2147483828"/>
        </pc:sldMasterMkLst>
        <pc:sldLayoutChg chg="del">
          <pc:chgData name="이 준영" userId="S::jylee@leevi.co.kr::cc9c8b35-55e2-417c-8ca1-e6d76c86cb72" providerId="AD" clId="Web-{46DA0B25-AFAE-4F1F-844D-912F6C0A1378}" dt="2021-04-07T06:26:29.230" v="0"/>
          <pc:sldLayoutMkLst>
            <pc:docMk/>
            <pc:sldMasterMk cId="2976407397" sldId="2147483828"/>
            <pc:sldLayoutMk cId="2063753807" sldId="2147483829"/>
          </pc:sldLayoutMkLst>
        </pc:sldLayoutChg>
        <pc:sldLayoutChg chg="del">
          <pc:chgData name="이 준영" userId="S::jylee@leevi.co.kr::cc9c8b35-55e2-417c-8ca1-e6d76c86cb72" providerId="AD" clId="Web-{46DA0B25-AFAE-4F1F-844D-912F6C0A1378}" dt="2021-04-07T06:26:29.230" v="0"/>
          <pc:sldLayoutMkLst>
            <pc:docMk/>
            <pc:sldMasterMk cId="2976407397" sldId="2147483828"/>
            <pc:sldLayoutMk cId="1321524721" sldId="2147483830"/>
          </pc:sldLayoutMkLst>
        </pc:sldLayoutChg>
        <pc:sldLayoutChg chg="del">
          <pc:chgData name="이 준영" userId="S::jylee@leevi.co.kr::cc9c8b35-55e2-417c-8ca1-e6d76c86cb72" providerId="AD" clId="Web-{46DA0B25-AFAE-4F1F-844D-912F6C0A1378}" dt="2021-04-07T06:26:29.230" v="0"/>
          <pc:sldLayoutMkLst>
            <pc:docMk/>
            <pc:sldMasterMk cId="2976407397" sldId="2147483828"/>
            <pc:sldLayoutMk cId="2954864426" sldId="2147483831"/>
          </pc:sldLayoutMkLst>
        </pc:sldLayoutChg>
        <pc:sldLayoutChg chg="del">
          <pc:chgData name="이 준영" userId="S::jylee@leevi.co.kr::cc9c8b35-55e2-417c-8ca1-e6d76c86cb72" providerId="AD" clId="Web-{46DA0B25-AFAE-4F1F-844D-912F6C0A1378}" dt="2021-04-07T06:26:29.230" v="0"/>
          <pc:sldLayoutMkLst>
            <pc:docMk/>
            <pc:sldMasterMk cId="2976407397" sldId="2147483828"/>
            <pc:sldLayoutMk cId="1824730441" sldId="2147483832"/>
          </pc:sldLayoutMkLst>
        </pc:sldLayoutChg>
        <pc:sldLayoutChg chg="del">
          <pc:chgData name="이 준영" userId="S::jylee@leevi.co.kr::cc9c8b35-55e2-417c-8ca1-e6d76c86cb72" providerId="AD" clId="Web-{46DA0B25-AFAE-4F1F-844D-912F6C0A1378}" dt="2021-04-07T06:26:29.230" v="0"/>
          <pc:sldLayoutMkLst>
            <pc:docMk/>
            <pc:sldMasterMk cId="2976407397" sldId="2147483828"/>
            <pc:sldLayoutMk cId="1985874593" sldId="2147483833"/>
          </pc:sldLayoutMkLst>
        </pc:sldLayoutChg>
        <pc:sldLayoutChg chg="del">
          <pc:chgData name="이 준영" userId="S::jylee@leevi.co.kr::cc9c8b35-55e2-417c-8ca1-e6d76c86cb72" providerId="AD" clId="Web-{46DA0B25-AFAE-4F1F-844D-912F6C0A1378}" dt="2021-04-07T06:26:29.230" v="0"/>
          <pc:sldLayoutMkLst>
            <pc:docMk/>
            <pc:sldMasterMk cId="2976407397" sldId="2147483828"/>
            <pc:sldLayoutMk cId="88597161" sldId="2147483834"/>
          </pc:sldLayoutMkLst>
        </pc:sldLayoutChg>
        <pc:sldLayoutChg chg="del">
          <pc:chgData name="이 준영" userId="S::jylee@leevi.co.kr::cc9c8b35-55e2-417c-8ca1-e6d76c86cb72" providerId="AD" clId="Web-{46DA0B25-AFAE-4F1F-844D-912F6C0A1378}" dt="2021-04-07T06:26:29.230" v="0"/>
          <pc:sldLayoutMkLst>
            <pc:docMk/>
            <pc:sldMasterMk cId="2976407397" sldId="2147483828"/>
            <pc:sldLayoutMk cId="2017754487" sldId="2147483835"/>
          </pc:sldLayoutMkLst>
        </pc:sldLayoutChg>
        <pc:sldLayoutChg chg="del">
          <pc:chgData name="이 준영" userId="S::jylee@leevi.co.kr::cc9c8b35-55e2-417c-8ca1-e6d76c86cb72" providerId="AD" clId="Web-{46DA0B25-AFAE-4F1F-844D-912F6C0A1378}" dt="2021-04-07T06:26:29.230" v="0"/>
          <pc:sldLayoutMkLst>
            <pc:docMk/>
            <pc:sldMasterMk cId="2976407397" sldId="2147483828"/>
            <pc:sldLayoutMk cId="1197210901" sldId="2147483836"/>
          </pc:sldLayoutMkLst>
        </pc:sldLayoutChg>
        <pc:sldLayoutChg chg="del">
          <pc:chgData name="이 준영" userId="S::jylee@leevi.co.kr::cc9c8b35-55e2-417c-8ca1-e6d76c86cb72" providerId="AD" clId="Web-{46DA0B25-AFAE-4F1F-844D-912F6C0A1378}" dt="2021-04-07T06:26:29.230" v="0"/>
          <pc:sldLayoutMkLst>
            <pc:docMk/>
            <pc:sldMasterMk cId="2976407397" sldId="2147483828"/>
            <pc:sldLayoutMk cId="2405188497" sldId="2147483837"/>
          </pc:sldLayoutMkLst>
        </pc:sldLayoutChg>
        <pc:sldLayoutChg chg="del">
          <pc:chgData name="이 준영" userId="S::jylee@leevi.co.kr::cc9c8b35-55e2-417c-8ca1-e6d76c86cb72" providerId="AD" clId="Web-{46DA0B25-AFAE-4F1F-844D-912F6C0A1378}" dt="2021-04-07T06:26:29.230" v="0"/>
          <pc:sldLayoutMkLst>
            <pc:docMk/>
            <pc:sldMasterMk cId="2976407397" sldId="2147483828"/>
            <pc:sldLayoutMk cId="3633334396" sldId="2147483838"/>
          </pc:sldLayoutMkLst>
        </pc:sldLayoutChg>
        <pc:sldLayoutChg chg="del">
          <pc:chgData name="이 준영" userId="S::jylee@leevi.co.kr::cc9c8b35-55e2-417c-8ca1-e6d76c86cb72" providerId="AD" clId="Web-{46DA0B25-AFAE-4F1F-844D-912F6C0A1378}" dt="2021-04-07T06:26:29.230" v="0"/>
          <pc:sldLayoutMkLst>
            <pc:docMk/>
            <pc:sldMasterMk cId="2976407397" sldId="2147483828"/>
            <pc:sldLayoutMk cId="1161624379" sldId="2147483839"/>
          </pc:sldLayoutMkLst>
        </pc:sldLayoutChg>
      </pc:sldMasterChg>
      <pc:sldMasterChg chg="add addSldLayout modSldLayout">
        <pc:chgData name="이 준영" userId="S::jylee@leevi.co.kr::cc9c8b35-55e2-417c-8ca1-e6d76c86cb72" providerId="AD" clId="Web-{46DA0B25-AFAE-4F1F-844D-912F6C0A1378}" dt="2021-04-07T06:26:29.230" v="0"/>
        <pc:sldMasterMkLst>
          <pc:docMk/>
          <pc:sldMasterMk cId="744632479" sldId="2147483840"/>
        </pc:sldMasterMkLst>
        <pc:sldLayoutChg chg="add mod replId">
          <pc:chgData name="이 준영" userId="S::jylee@leevi.co.kr::cc9c8b35-55e2-417c-8ca1-e6d76c86cb72" providerId="AD" clId="Web-{46DA0B25-AFAE-4F1F-844D-912F6C0A1378}" dt="2021-04-07T06:26:29.230" v="0"/>
          <pc:sldLayoutMkLst>
            <pc:docMk/>
            <pc:sldMasterMk cId="744632479" sldId="2147483840"/>
            <pc:sldLayoutMk cId="4189785237" sldId="2147483841"/>
          </pc:sldLayoutMkLst>
        </pc:sldLayoutChg>
        <pc:sldLayoutChg chg="add mod replId">
          <pc:chgData name="이 준영" userId="S::jylee@leevi.co.kr::cc9c8b35-55e2-417c-8ca1-e6d76c86cb72" providerId="AD" clId="Web-{46DA0B25-AFAE-4F1F-844D-912F6C0A1378}" dt="2021-04-07T06:26:29.230" v="0"/>
          <pc:sldLayoutMkLst>
            <pc:docMk/>
            <pc:sldMasterMk cId="744632479" sldId="2147483840"/>
            <pc:sldLayoutMk cId="629752753" sldId="2147483842"/>
          </pc:sldLayoutMkLst>
        </pc:sldLayoutChg>
        <pc:sldLayoutChg chg="add mod replId">
          <pc:chgData name="이 준영" userId="S::jylee@leevi.co.kr::cc9c8b35-55e2-417c-8ca1-e6d76c86cb72" providerId="AD" clId="Web-{46DA0B25-AFAE-4F1F-844D-912F6C0A1378}" dt="2021-04-07T06:26:29.230" v="0"/>
          <pc:sldLayoutMkLst>
            <pc:docMk/>
            <pc:sldMasterMk cId="744632479" sldId="2147483840"/>
            <pc:sldLayoutMk cId="3835607013" sldId="2147483843"/>
          </pc:sldLayoutMkLst>
        </pc:sldLayoutChg>
        <pc:sldLayoutChg chg="add mod replId">
          <pc:chgData name="이 준영" userId="S::jylee@leevi.co.kr::cc9c8b35-55e2-417c-8ca1-e6d76c86cb72" providerId="AD" clId="Web-{46DA0B25-AFAE-4F1F-844D-912F6C0A1378}" dt="2021-04-07T06:26:29.230" v="0"/>
          <pc:sldLayoutMkLst>
            <pc:docMk/>
            <pc:sldMasterMk cId="744632479" sldId="2147483840"/>
            <pc:sldLayoutMk cId="1231579800" sldId="2147483844"/>
          </pc:sldLayoutMkLst>
        </pc:sldLayoutChg>
        <pc:sldLayoutChg chg="add mod replId">
          <pc:chgData name="이 준영" userId="S::jylee@leevi.co.kr::cc9c8b35-55e2-417c-8ca1-e6d76c86cb72" providerId="AD" clId="Web-{46DA0B25-AFAE-4F1F-844D-912F6C0A1378}" dt="2021-04-07T06:26:29.230" v="0"/>
          <pc:sldLayoutMkLst>
            <pc:docMk/>
            <pc:sldMasterMk cId="744632479" sldId="2147483840"/>
            <pc:sldLayoutMk cId="2117867588" sldId="2147483845"/>
          </pc:sldLayoutMkLst>
        </pc:sldLayoutChg>
        <pc:sldLayoutChg chg="add mod replId">
          <pc:chgData name="이 준영" userId="S::jylee@leevi.co.kr::cc9c8b35-55e2-417c-8ca1-e6d76c86cb72" providerId="AD" clId="Web-{46DA0B25-AFAE-4F1F-844D-912F6C0A1378}" dt="2021-04-07T06:26:29.230" v="0"/>
          <pc:sldLayoutMkLst>
            <pc:docMk/>
            <pc:sldMasterMk cId="744632479" sldId="2147483840"/>
            <pc:sldLayoutMk cId="1742854907" sldId="2147483846"/>
          </pc:sldLayoutMkLst>
        </pc:sldLayoutChg>
        <pc:sldLayoutChg chg="add mod replId">
          <pc:chgData name="이 준영" userId="S::jylee@leevi.co.kr::cc9c8b35-55e2-417c-8ca1-e6d76c86cb72" providerId="AD" clId="Web-{46DA0B25-AFAE-4F1F-844D-912F6C0A1378}" dt="2021-04-07T06:26:29.230" v="0"/>
          <pc:sldLayoutMkLst>
            <pc:docMk/>
            <pc:sldMasterMk cId="744632479" sldId="2147483840"/>
            <pc:sldLayoutMk cId="3305043271" sldId="2147483847"/>
          </pc:sldLayoutMkLst>
        </pc:sldLayoutChg>
        <pc:sldLayoutChg chg="add mod replId">
          <pc:chgData name="이 준영" userId="S::jylee@leevi.co.kr::cc9c8b35-55e2-417c-8ca1-e6d76c86cb72" providerId="AD" clId="Web-{46DA0B25-AFAE-4F1F-844D-912F6C0A1378}" dt="2021-04-07T06:26:29.230" v="0"/>
          <pc:sldLayoutMkLst>
            <pc:docMk/>
            <pc:sldMasterMk cId="744632479" sldId="2147483840"/>
            <pc:sldLayoutMk cId="3214164018" sldId="2147483848"/>
          </pc:sldLayoutMkLst>
        </pc:sldLayoutChg>
        <pc:sldLayoutChg chg="add mod replId">
          <pc:chgData name="이 준영" userId="S::jylee@leevi.co.kr::cc9c8b35-55e2-417c-8ca1-e6d76c86cb72" providerId="AD" clId="Web-{46DA0B25-AFAE-4F1F-844D-912F6C0A1378}" dt="2021-04-07T06:26:29.230" v="0"/>
          <pc:sldLayoutMkLst>
            <pc:docMk/>
            <pc:sldMasterMk cId="744632479" sldId="2147483840"/>
            <pc:sldLayoutMk cId="2427131009" sldId="2147483849"/>
          </pc:sldLayoutMkLst>
        </pc:sldLayoutChg>
        <pc:sldLayoutChg chg="add mod replId">
          <pc:chgData name="이 준영" userId="S::jylee@leevi.co.kr::cc9c8b35-55e2-417c-8ca1-e6d76c86cb72" providerId="AD" clId="Web-{46DA0B25-AFAE-4F1F-844D-912F6C0A1378}" dt="2021-04-07T06:26:29.230" v="0"/>
          <pc:sldLayoutMkLst>
            <pc:docMk/>
            <pc:sldMasterMk cId="744632479" sldId="2147483840"/>
            <pc:sldLayoutMk cId="1521960226" sldId="2147483850"/>
          </pc:sldLayoutMkLst>
        </pc:sldLayoutChg>
        <pc:sldLayoutChg chg="add mod replId">
          <pc:chgData name="이 준영" userId="S::jylee@leevi.co.kr::cc9c8b35-55e2-417c-8ca1-e6d76c86cb72" providerId="AD" clId="Web-{46DA0B25-AFAE-4F1F-844D-912F6C0A1378}" dt="2021-04-07T06:26:29.230" v="0"/>
          <pc:sldLayoutMkLst>
            <pc:docMk/>
            <pc:sldMasterMk cId="744632479" sldId="2147483840"/>
            <pc:sldLayoutMk cId="4130443316" sldId="2147483851"/>
          </pc:sldLayoutMkLst>
        </pc:sldLayoutChg>
      </pc:sldMasterChg>
    </pc:docChg>
  </pc:docChgLst>
  <pc:docChgLst>
    <pc:chgData name="이 준영" userId="S::jylee@leevi.co.kr::cc9c8b35-55e2-417c-8ca1-e6d76c86cb72" providerId="AD" clId="Web-{0E278181-0537-43A2-9F6E-12FD4CD566E3}"/>
    <pc:docChg chg="addSld modSld">
      <pc:chgData name="이 준영" userId="S::jylee@leevi.co.kr::cc9c8b35-55e2-417c-8ca1-e6d76c86cb72" providerId="AD" clId="Web-{0E278181-0537-43A2-9F6E-12FD4CD566E3}" dt="2021-04-07T08:58:31.300" v="377" actId="14100"/>
      <pc:docMkLst>
        <pc:docMk/>
      </pc:docMkLst>
      <pc:sldChg chg="modSp">
        <pc:chgData name="이 준영" userId="S::jylee@leevi.co.kr::cc9c8b35-55e2-417c-8ca1-e6d76c86cb72" providerId="AD" clId="Web-{0E278181-0537-43A2-9F6E-12FD4CD566E3}" dt="2021-04-07T08:41:50.094" v="251" actId="1076"/>
        <pc:sldMkLst>
          <pc:docMk/>
          <pc:sldMk cId="2354649629" sldId="256"/>
        </pc:sldMkLst>
        <pc:spChg chg="mod">
          <ac:chgData name="이 준영" userId="S::jylee@leevi.co.kr::cc9c8b35-55e2-417c-8ca1-e6d76c86cb72" providerId="AD" clId="Web-{0E278181-0537-43A2-9F6E-12FD4CD566E3}" dt="2021-04-07T08:41:50.094" v="251" actId="1076"/>
          <ac:spMkLst>
            <pc:docMk/>
            <pc:sldMk cId="2354649629" sldId="256"/>
            <ac:spMk id="2" creationId="{587F2DBE-3A8B-46EE-8263-2C792A71D7E8}"/>
          </ac:spMkLst>
        </pc:spChg>
      </pc:sldChg>
      <pc:sldChg chg="addSp delSp modSp">
        <pc:chgData name="이 준영" userId="S::jylee@leevi.co.kr::cc9c8b35-55e2-417c-8ca1-e6d76c86cb72" providerId="AD" clId="Web-{0E278181-0537-43A2-9F6E-12FD4CD566E3}" dt="2021-04-07T08:56:12.579" v="357" actId="1076"/>
        <pc:sldMkLst>
          <pc:docMk/>
          <pc:sldMk cId="2539768773" sldId="258"/>
        </pc:sldMkLst>
        <pc:picChg chg="add del mod">
          <ac:chgData name="이 준영" userId="S::jylee@leevi.co.kr::cc9c8b35-55e2-417c-8ca1-e6d76c86cb72" providerId="AD" clId="Web-{0E278181-0537-43A2-9F6E-12FD4CD566E3}" dt="2021-04-07T08:56:05.032" v="352"/>
          <ac:picMkLst>
            <pc:docMk/>
            <pc:sldMk cId="2539768773" sldId="258"/>
            <ac:picMk id="4" creationId="{33847997-080F-4CF6-B3CC-EC4B8061280C}"/>
          </ac:picMkLst>
        </pc:picChg>
        <pc:picChg chg="add mod">
          <ac:chgData name="이 준영" userId="S::jylee@leevi.co.kr::cc9c8b35-55e2-417c-8ca1-e6d76c86cb72" providerId="AD" clId="Web-{0E278181-0537-43A2-9F6E-12FD4CD566E3}" dt="2021-04-07T08:56:12.579" v="357" actId="1076"/>
          <ac:picMkLst>
            <pc:docMk/>
            <pc:sldMk cId="2539768773" sldId="258"/>
            <ac:picMk id="5" creationId="{27982FCB-7DFA-4EAC-B229-D7BDBD8931B2}"/>
          </ac:picMkLst>
        </pc:picChg>
      </pc:sldChg>
      <pc:sldChg chg="modSp">
        <pc:chgData name="이 준영" userId="S::jylee@leevi.co.kr::cc9c8b35-55e2-417c-8ca1-e6d76c86cb72" providerId="AD" clId="Web-{0E278181-0537-43A2-9F6E-12FD4CD566E3}" dt="2021-04-07T08:42:36.548" v="256" actId="20577"/>
        <pc:sldMkLst>
          <pc:docMk/>
          <pc:sldMk cId="3487832314" sldId="259"/>
        </pc:sldMkLst>
        <pc:spChg chg="mod">
          <ac:chgData name="이 준영" userId="S::jylee@leevi.co.kr::cc9c8b35-55e2-417c-8ca1-e6d76c86cb72" providerId="AD" clId="Web-{0E278181-0537-43A2-9F6E-12FD4CD566E3}" dt="2021-04-07T08:42:36.548" v="256" actId="20577"/>
          <ac:spMkLst>
            <pc:docMk/>
            <pc:sldMk cId="3487832314" sldId="259"/>
            <ac:spMk id="3" creationId="{CF2BD9A6-B117-410C-A781-857EFE1E7AEC}"/>
          </ac:spMkLst>
        </pc:spChg>
      </pc:sldChg>
      <pc:sldChg chg="modSp">
        <pc:chgData name="이 준영" userId="S::jylee@leevi.co.kr::cc9c8b35-55e2-417c-8ca1-e6d76c86cb72" providerId="AD" clId="Web-{0E278181-0537-43A2-9F6E-12FD4CD566E3}" dt="2021-04-07T08:38:16.591" v="155" actId="20577"/>
        <pc:sldMkLst>
          <pc:docMk/>
          <pc:sldMk cId="1365721971" sldId="260"/>
        </pc:sldMkLst>
        <pc:spChg chg="mod">
          <ac:chgData name="이 준영" userId="S::jylee@leevi.co.kr::cc9c8b35-55e2-417c-8ca1-e6d76c86cb72" providerId="AD" clId="Web-{0E278181-0537-43A2-9F6E-12FD4CD566E3}" dt="2021-04-07T08:38:16.591" v="155" actId="20577"/>
          <ac:spMkLst>
            <pc:docMk/>
            <pc:sldMk cId="1365721971" sldId="260"/>
            <ac:spMk id="3" creationId="{CF2BD9A6-B117-410C-A781-857EFE1E7AEC}"/>
          </ac:spMkLst>
        </pc:spChg>
      </pc:sldChg>
      <pc:sldChg chg="addSp modSp">
        <pc:chgData name="이 준영" userId="S::jylee@leevi.co.kr::cc9c8b35-55e2-417c-8ca1-e6d76c86cb72" providerId="AD" clId="Web-{0E278181-0537-43A2-9F6E-12FD4CD566E3}" dt="2021-04-07T08:58:31.300" v="377" actId="14100"/>
        <pc:sldMkLst>
          <pc:docMk/>
          <pc:sldMk cId="3684356268" sldId="263"/>
        </pc:sldMkLst>
        <pc:spChg chg="mod">
          <ac:chgData name="이 준영" userId="S::jylee@leevi.co.kr::cc9c8b35-55e2-417c-8ca1-e6d76c86cb72" providerId="AD" clId="Web-{0E278181-0537-43A2-9F6E-12FD4CD566E3}" dt="2021-04-07T08:58:21.847" v="375" actId="20577"/>
          <ac:spMkLst>
            <pc:docMk/>
            <pc:sldMk cId="3684356268" sldId="263"/>
            <ac:spMk id="3" creationId="{CF2BD9A6-B117-410C-A781-857EFE1E7AEC}"/>
          </ac:spMkLst>
        </pc:spChg>
        <pc:picChg chg="add mod">
          <ac:chgData name="이 준영" userId="S::jylee@leevi.co.kr::cc9c8b35-55e2-417c-8ca1-e6d76c86cb72" providerId="AD" clId="Web-{0E278181-0537-43A2-9F6E-12FD4CD566E3}" dt="2021-04-07T08:58:31.300" v="377" actId="14100"/>
          <ac:picMkLst>
            <pc:docMk/>
            <pc:sldMk cId="3684356268" sldId="263"/>
            <ac:picMk id="4" creationId="{09AEA1B1-B50B-431C-B5FD-C588A4C01BD5}"/>
          </ac:picMkLst>
        </pc:picChg>
      </pc:sldChg>
      <pc:sldChg chg="addSp delSp modSp">
        <pc:chgData name="이 준영" userId="S::jylee@leevi.co.kr::cc9c8b35-55e2-417c-8ca1-e6d76c86cb72" providerId="AD" clId="Web-{0E278181-0537-43A2-9F6E-12FD4CD566E3}" dt="2021-04-07T08:41:31.797" v="248" actId="20577"/>
        <pc:sldMkLst>
          <pc:docMk/>
          <pc:sldMk cId="1065899559" sldId="265"/>
        </pc:sldMkLst>
        <pc:spChg chg="del mod">
          <ac:chgData name="이 준영" userId="S::jylee@leevi.co.kr::cc9c8b35-55e2-417c-8ca1-e6d76c86cb72" providerId="AD" clId="Web-{0E278181-0537-43A2-9F6E-12FD4CD566E3}" dt="2021-04-07T08:32:16.709" v="61"/>
          <ac:spMkLst>
            <pc:docMk/>
            <pc:sldMk cId="1065899559" sldId="265"/>
            <ac:spMk id="3" creationId="{CF2BD9A6-B117-410C-A781-857EFE1E7AEC}"/>
          </ac:spMkLst>
        </pc:spChg>
        <pc:spChg chg="add mod">
          <ac:chgData name="이 준영" userId="S::jylee@leevi.co.kr::cc9c8b35-55e2-417c-8ca1-e6d76c86cb72" providerId="AD" clId="Web-{0E278181-0537-43A2-9F6E-12FD4CD566E3}" dt="2021-04-07T08:39:28.545" v="182" actId="1076"/>
          <ac:spMkLst>
            <pc:docMk/>
            <pc:sldMk cId="1065899559" sldId="265"/>
            <ac:spMk id="5" creationId="{9B6474F3-7C99-4173-8B2C-849CC7AED2D6}"/>
          </ac:spMkLst>
        </pc:spChg>
        <pc:spChg chg="add mod">
          <ac:chgData name="이 준영" userId="S::jylee@leevi.co.kr::cc9c8b35-55e2-417c-8ca1-e6d76c86cb72" providerId="AD" clId="Web-{0E278181-0537-43A2-9F6E-12FD4CD566E3}" dt="2021-04-07T08:41:31.797" v="248" actId="20577"/>
          <ac:spMkLst>
            <pc:docMk/>
            <pc:sldMk cId="1065899559" sldId="265"/>
            <ac:spMk id="6" creationId="{F5EB833A-54FA-4646-9E98-6E46C3F42935}"/>
          </ac:spMkLst>
        </pc:spChg>
        <pc:picChg chg="add mod">
          <ac:chgData name="이 준영" userId="S::jylee@leevi.co.kr::cc9c8b35-55e2-417c-8ca1-e6d76c86cb72" providerId="AD" clId="Web-{0E278181-0537-43A2-9F6E-12FD4CD566E3}" dt="2021-04-07T08:39:34.498" v="184" actId="14100"/>
          <ac:picMkLst>
            <pc:docMk/>
            <pc:sldMk cId="1065899559" sldId="265"/>
            <ac:picMk id="4" creationId="{2E1A7119-DF3E-4812-9B89-AF94CBF162C8}"/>
          </ac:picMkLst>
        </pc:picChg>
      </pc:sldChg>
      <pc:sldChg chg="modSp add replId">
        <pc:chgData name="이 준영" userId="S::jylee@leevi.co.kr::cc9c8b35-55e2-417c-8ca1-e6d76c86cb72" providerId="AD" clId="Web-{0E278181-0537-43A2-9F6E-12FD4CD566E3}" dt="2021-04-07T08:57:05.049" v="364" actId="20577"/>
        <pc:sldMkLst>
          <pc:docMk/>
          <pc:sldMk cId="2885012189" sldId="266"/>
        </pc:sldMkLst>
        <pc:spChg chg="mod">
          <ac:chgData name="이 준영" userId="S::jylee@leevi.co.kr::cc9c8b35-55e2-417c-8ca1-e6d76c86cb72" providerId="AD" clId="Web-{0E278181-0537-43A2-9F6E-12FD4CD566E3}" dt="2021-04-07T08:57:05.049" v="364" actId="20577"/>
          <ac:spMkLst>
            <pc:docMk/>
            <pc:sldMk cId="2885012189" sldId="266"/>
            <ac:spMk id="3" creationId="{CF2BD9A6-B117-410C-A781-857EFE1E7AEC}"/>
          </ac:spMkLst>
        </pc:spChg>
      </pc:sldChg>
    </pc:docChg>
  </pc:docChgLst>
  <pc:docChgLst>
    <pc:chgData name="이 준영" userId="S::jylee@leevi.co.kr::cc9c8b35-55e2-417c-8ca1-e6d76c86cb72" providerId="AD" clId="Web-{86503303-1067-4835-B335-4F0F7F6E3C3D}"/>
    <pc:docChg chg="modSld addMainMaster delMainMaster">
      <pc:chgData name="이 준영" userId="S::jylee@leevi.co.kr::cc9c8b35-55e2-417c-8ca1-e6d76c86cb72" providerId="AD" clId="Web-{86503303-1067-4835-B335-4F0F7F6E3C3D}" dt="2021-04-07T06:25:32.445" v="1"/>
      <pc:docMkLst>
        <pc:docMk/>
      </pc:docMkLst>
      <pc:sldChg chg="modSp mod modClrScheme chgLayout">
        <pc:chgData name="이 준영" userId="S::jylee@leevi.co.kr::cc9c8b35-55e2-417c-8ca1-e6d76c86cb72" providerId="AD" clId="Web-{86503303-1067-4835-B335-4F0F7F6E3C3D}" dt="2021-04-07T06:25:32.445" v="1"/>
        <pc:sldMkLst>
          <pc:docMk/>
          <pc:sldMk cId="2354649629" sldId="256"/>
        </pc:sldMkLst>
        <pc:spChg chg="mod ord">
          <ac:chgData name="이 준영" userId="S::jylee@leevi.co.kr::cc9c8b35-55e2-417c-8ca1-e6d76c86cb72" providerId="AD" clId="Web-{86503303-1067-4835-B335-4F0F7F6E3C3D}" dt="2021-04-07T06:25:32.445" v="1"/>
          <ac:spMkLst>
            <pc:docMk/>
            <pc:sldMk cId="2354649629" sldId="256"/>
            <ac:spMk id="2" creationId="{587F2DBE-3A8B-46EE-8263-2C792A71D7E8}"/>
          </ac:spMkLst>
        </pc:spChg>
        <pc:spChg chg="mod ord">
          <ac:chgData name="이 준영" userId="S::jylee@leevi.co.kr::cc9c8b35-55e2-417c-8ca1-e6d76c86cb72" providerId="AD" clId="Web-{86503303-1067-4835-B335-4F0F7F6E3C3D}" dt="2021-04-07T06:25:32.445" v="1"/>
          <ac:spMkLst>
            <pc:docMk/>
            <pc:sldMk cId="2354649629" sldId="256"/>
            <ac:spMk id="3" creationId="{8DBE2B9B-2243-4E74-A32C-C0F5D730C34A}"/>
          </ac:spMkLst>
        </pc:spChg>
      </pc:sldChg>
      <pc:sldMasterChg chg="del delSldLayout">
        <pc:chgData name="이 준영" userId="S::jylee@leevi.co.kr::cc9c8b35-55e2-417c-8ca1-e6d76c86cb72" providerId="AD" clId="Web-{86503303-1067-4835-B335-4F0F7F6E3C3D}" dt="2021-04-07T06:25:26.070" v="0"/>
        <pc:sldMasterMkLst>
          <pc:docMk/>
          <pc:sldMasterMk cId="3237793408" sldId="2147483804"/>
        </pc:sldMasterMkLst>
        <pc:sldLayoutChg chg="del">
          <pc:chgData name="이 준영" userId="S::jylee@leevi.co.kr::cc9c8b35-55e2-417c-8ca1-e6d76c86cb72" providerId="AD" clId="Web-{86503303-1067-4835-B335-4F0F7F6E3C3D}" dt="2021-04-07T06:25:26.070" v="0"/>
          <pc:sldLayoutMkLst>
            <pc:docMk/>
            <pc:sldMasterMk cId="3237793408" sldId="2147483804"/>
            <pc:sldLayoutMk cId="4116224750" sldId="2147483805"/>
          </pc:sldLayoutMkLst>
        </pc:sldLayoutChg>
        <pc:sldLayoutChg chg="del">
          <pc:chgData name="이 준영" userId="S::jylee@leevi.co.kr::cc9c8b35-55e2-417c-8ca1-e6d76c86cb72" providerId="AD" clId="Web-{86503303-1067-4835-B335-4F0F7F6E3C3D}" dt="2021-04-07T06:25:26.070" v="0"/>
          <pc:sldLayoutMkLst>
            <pc:docMk/>
            <pc:sldMasterMk cId="3237793408" sldId="2147483804"/>
            <pc:sldLayoutMk cId="3485184043" sldId="2147483806"/>
          </pc:sldLayoutMkLst>
        </pc:sldLayoutChg>
        <pc:sldLayoutChg chg="del">
          <pc:chgData name="이 준영" userId="S::jylee@leevi.co.kr::cc9c8b35-55e2-417c-8ca1-e6d76c86cb72" providerId="AD" clId="Web-{86503303-1067-4835-B335-4F0F7F6E3C3D}" dt="2021-04-07T06:25:26.070" v="0"/>
          <pc:sldLayoutMkLst>
            <pc:docMk/>
            <pc:sldMasterMk cId="3237793408" sldId="2147483804"/>
            <pc:sldLayoutMk cId="1074931584" sldId="2147483807"/>
          </pc:sldLayoutMkLst>
        </pc:sldLayoutChg>
        <pc:sldLayoutChg chg="del">
          <pc:chgData name="이 준영" userId="S::jylee@leevi.co.kr::cc9c8b35-55e2-417c-8ca1-e6d76c86cb72" providerId="AD" clId="Web-{86503303-1067-4835-B335-4F0F7F6E3C3D}" dt="2021-04-07T06:25:26.070" v="0"/>
          <pc:sldLayoutMkLst>
            <pc:docMk/>
            <pc:sldMasterMk cId="3237793408" sldId="2147483804"/>
            <pc:sldLayoutMk cId="147653402" sldId="2147483808"/>
          </pc:sldLayoutMkLst>
        </pc:sldLayoutChg>
        <pc:sldLayoutChg chg="del">
          <pc:chgData name="이 준영" userId="S::jylee@leevi.co.kr::cc9c8b35-55e2-417c-8ca1-e6d76c86cb72" providerId="AD" clId="Web-{86503303-1067-4835-B335-4F0F7F6E3C3D}" dt="2021-04-07T06:25:26.070" v="0"/>
          <pc:sldLayoutMkLst>
            <pc:docMk/>
            <pc:sldMasterMk cId="3237793408" sldId="2147483804"/>
            <pc:sldLayoutMk cId="268614028" sldId="2147483809"/>
          </pc:sldLayoutMkLst>
        </pc:sldLayoutChg>
        <pc:sldLayoutChg chg="del">
          <pc:chgData name="이 준영" userId="S::jylee@leevi.co.kr::cc9c8b35-55e2-417c-8ca1-e6d76c86cb72" providerId="AD" clId="Web-{86503303-1067-4835-B335-4F0F7F6E3C3D}" dt="2021-04-07T06:25:26.070" v="0"/>
          <pc:sldLayoutMkLst>
            <pc:docMk/>
            <pc:sldMasterMk cId="3237793408" sldId="2147483804"/>
            <pc:sldLayoutMk cId="1314078937" sldId="2147483810"/>
          </pc:sldLayoutMkLst>
        </pc:sldLayoutChg>
        <pc:sldLayoutChg chg="del">
          <pc:chgData name="이 준영" userId="S::jylee@leevi.co.kr::cc9c8b35-55e2-417c-8ca1-e6d76c86cb72" providerId="AD" clId="Web-{86503303-1067-4835-B335-4F0F7F6E3C3D}" dt="2021-04-07T06:25:26.070" v="0"/>
          <pc:sldLayoutMkLst>
            <pc:docMk/>
            <pc:sldMasterMk cId="3237793408" sldId="2147483804"/>
            <pc:sldLayoutMk cId="2218046533" sldId="2147483811"/>
          </pc:sldLayoutMkLst>
        </pc:sldLayoutChg>
        <pc:sldLayoutChg chg="del">
          <pc:chgData name="이 준영" userId="S::jylee@leevi.co.kr::cc9c8b35-55e2-417c-8ca1-e6d76c86cb72" providerId="AD" clId="Web-{86503303-1067-4835-B335-4F0F7F6E3C3D}" dt="2021-04-07T06:25:26.070" v="0"/>
          <pc:sldLayoutMkLst>
            <pc:docMk/>
            <pc:sldMasterMk cId="3237793408" sldId="2147483804"/>
            <pc:sldLayoutMk cId="2073949375" sldId="2147483812"/>
          </pc:sldLayoutMkLst>
        </pc:sldLayoutChg>
        <pc:sldLayoutChg chg="del">
          <pc:chgData name="이 준영" userId="S::jylee@leevi.co.kr::cc9c8b35-55e2-417c-8ca1-e6d76c86cb72" providerId="AD" clId="Web-{86503303-1067-4835-B335-4F0F7F6E3C3D}" dt="2021-04-07T06:25:26.070" v="0"/>
          <pc:sldLayoutMkLst>
            <pc:docMk/>
            <pc:sldMasterMk cId="3237793408" sldId="2147483804"/>
            <pc:sldLayoutMk cId="1085757311" sldId="2147483813"/>
          </pc:sldLayoutMkLst>
        </pc:sldLayoutChg>
        <pc:sldLayoutChg chg="del">
          <pc:chgData name="이 준영" userId="S::jylee@leevi.co.kr::cc9c8b35-55e2-417c-8ca1-e6d76c86cb72" providerId="AD" clId="Web-{86503303-1067-4835-B335-4F0F7F6E3C3D}" dt="2021-04-07T06:25:26.070" v="0"/>
          <pc:sldLayoutMkLst>
            <pc:docMk/>
            <pc:sldMasterMk cId="3237793408" sldId="2147483804"/>
            <pc:sldLayoutMk cId="114231537" sldId="2147483814"/>
          </pc:sldLayoutMkLst>
        </pc:sldLayoutChg>
        <pc:sldLayoutChg chg="del">
          <pc:chgData name="이 준영" userId="S::jylee@leevi.co.kr::cc9c8b35-55e2-417c-8ca1-e6d76c86cb72" providerId="AD" clId="Web-{86503303-1067-4835-B335-4F0F7F6E3C3D}" dt="2021-04-07T06:25:26.070" v="0"/>
          <pc:sldLayoutMkLst>
            <pc:docMk/>
            <pc:sldMasterMk cId="3237793408" sldId="2147483804"/>
            <pc:sldLayoutMk cId="695210610" sldId="2147483815"/>
          </pc:sldLayoutMkLst>
        </pc:sldLayoutChg>
      </pc:sldMasterChg>
      <pc:sldMasterChg chg="add del addSldLayout delSldLayout modSldLayout">
        <pc:chgData name="이 준영" userId="S::jylee@leevi.co.kr::cc9c8b35-55e2-417c-8ca1-e6d76c86cb72" providerId="AD" clId="Web-{86503303-1067-4835-B335-4F0F7F6E3C3D}" dt="2021-04-07T06:25:32.445" v="1"/>
        <pc:sldMasterMkLst>
          <pc:docMk/>
          <pc:sldMasterMk cId="1189540788" sldId="2147483816"/>
        </pc:sldMasterMkLst>
        <pc:sldLayoutChg chg="add del mod replId">
          <pc:chgData name="이 준영" userId="S::jylee@leevi.co.kr::cc9c8b35-55e2-417c-8ca1-e6d76c86cb72" providerId="AD" clId="Web-{86503303-1067-4835-B335-4F0F7F6E3C3D}" dt="2021-04-07T06:25:32.445" v="1"/>
          <pc:sldLayoutMkLst>
            <pc:docMk/>
            <pc:sldMasterMk cId="1189540788" sldId="2147483816"/>
            <pc:sldLayoutMk cId="3636492411" sldId="2147483817"/>
          </pc:sldLayoutMkLst>
        </pc:sldLayoutChg>
        <pc:sldLayoutChg chg="add del mod replId">
          <pc:chgData name="이 준영" userId="S::jylee@leevi.co.kr::cc9c8b35-55e2-417c-8ca1-e6d76c86cb72" providerId="AD" clId="Web-{86503303-1067-4835-B335-4F0F7F6E3C3D}" dt="2021-04-07T06:25:32.445" v="1"/>
          <pc:sldLayoutMkLst>
            <pc:docMk/>
            <pc:sldMasterMk cId="1189540788" sldId="2147483816"/>
            <pc:sldLayoutMk cId="3922625468" sldId="2147483818"/>
          </pc:sldLayoutMkLst>
        </pc:sldLayoutChg>
        <pc:sldLayoutChg chg="add del mod replId">
          <pc:chgData name="이 준영" userId="S::jylee@leevi.co.kr::cc9c8b35-55e2-417c-8ca1-e6d76c86cb72" providerId="AD" clId="Web-{86503303-1067-4835-B335-4F0F7F6E3C3D}" dt="2021-04-07T06:25:32.445" v="1"/>
          <pc:sldLayoutMkLst>
            <pc:docMk/>
            <pc:sldMasterMk cId="1189540788" sldId="2147483816"/>
            <pc:sldLayoutMk cId="1560288172" sldId="2147483819"/>
          </pc:sldLayoutMkLst>
        </pc:sldLayoutChg>
        <pc:sldLayoutChg chg="add del mod replId">
          <pc:chgData name="이 준영" userId="S::jylee@leevi.co.kr::cc9c8b35-55e2-417c-8ca1-e6d76c86cb72" providerId="AD" clId="Web-{86503303-1067-4835-B335-4F0F7F6E3C3D}" dt="2021-04-07T06:25:32.445" v="1"/>
          <pc:sldLayoutMkLst>
            <pc:docMk/>
            <pc:sldMasterMk cId="1189540788" sldId="2147483816"/>
            <pc:sldLayoutMk cId="3754416747" sldId="2147483820"/>
          </pc:sldLayoutMkLst>
        </pc:sldLayoutChg>
        <pc:sldLayoutChg chg="add del mod replId">
          <pc:chgData name="이 준영" userId="S::jylee@leevi.co.kr::cc9c8b35-55e2-417c-8ca1-e6d76c86cb72" providerId="AD" clId="Web-{86503303-1067-4835-B335-4F0F7F6E3C3D}" dt="2021-04-07T06:25:32.445" v="1"/>
          <pc:sldLayoutMkLst>
            <pc:docMk/>
            <pc:sldMasterMk cId="1189540788" sldId="2147483816"/>
            <pc:sldLayoutMk cId="2304322246" sldId="2147483821"/>
          </pc:sldLayoutMkLst>
        </pc:sldLayoutChg>
        <pc:sldLayoutChg chg="add del mod replId">
          <pc:chgData name="이 준영" userId="S::jylee@leevi.co.kr::cc9c8b35-55e2-417c-8ca1-e6d76c86cb72" providerId="AD" clId="Web-{86503303-1067-4835-B335-4F0F7F6E3C3D}" dt="2021-04-07T06:25:32.445" v="1"/>
          <pc:sldLayoutMkLst>
            <pc:docMk/>
            <pc:sldMasterMk cId="1189540788" sldId="2147483816"/>
            <pc:sldLayoutMk cId="3396313993" sldId="2147483822"/>
          </pc:sldLayoutMkLst>
        </pc:sldLayoutChg>
        <pc:sldLayoutChg chg="add del mod replId">
          <pc:chgData name="이 준영" userId="S::jylee@leevi.co.kr::cc9c8b35-55e2-417c-8ca1-e6d76c86cb72" providerId="AD" clId="Web-{86503303-1067-4835-B335-4F0F7F6E3C3D}" dt="2021-04-07T06:25:32.445" v="1"/>
          <pc:sldLayoutMkLst>
            <pc:docMk/>
            <pc:sldMasterMk cId="1189540788" sldId="2147483816"/>
            <pc:sldLayoutMk cId="3373583402" sldId="2147483823"/>
          </pc:sldLayoutMkLst>
        </pc:sldLayoutChg>
        <pc:sldLayoutChg chg="add del mod replId">
          <pc:chgData name="이 준영" userId="S::jylee@leevi.co.kr::cc9c8b35-55e2-417c-8ca1-e6d76c86cb72" providerId="AD" clId="Web-{86503303-1067-4835-B335-4F0F7F6E3C3D}" dt="2021-04-07T06:25:32.445" v="1"/>
          <pc:sldLayoutMkLst>
            <pc:docMk/>
            <pc:sldMasterMk cId="1189540788" sldId="2147483816"/>
            <pc:sldLayoutMk cId="3443640255" sldId="2147483824"/>
          </pc:sldLayoutMkLst>
        </pc:sldLayoutChg>
        <pc:sldLayoutChg chg="add del mod replId">
          <pc:chgData name="이 준영" userId="S::jylee@leevi.co.kr::cc9c8b35-55e2-417c-8ca1-e6d76c86cb72" providerId="AD" clId="Web-{86503303-1067-4835-B335-4F0F7F6E3C3D}" dt="2021-04-07T06:25:32.445" v="1"/>
          <pc:sldLayoutMkLst>
            <pc:docMk/>
            <pc:sldMasterMk cId="1189540788" sldId="2147483816"/>
            <pc:sldLayoutMk cId="3001650840" sldId="2147483825"/>
          </pc:sldLayoutMkLst>
        </pc:sldLayoutChg>
        <pc:sldLayoutChg chg="add del mod replId">
          <pc:chgData name="이 준영" userId="S::jylee@leevi.co.kr::cc9c8b35-55e2-417c-8ca1-e6d76c86cb72" providerId="AD" clId="Web-{86503303-1067-4835-B335-4F0F7F6E3C3D}" dt="2021-04-07T06:25:32.445" v="1"/>
          <pc:sldLayoutMkLst>
            <pc:docMk/>
            <pc:sldMasterMk cId="1189540788" sldId="2147483816"/>
            <pc:sldLayoutMk cId="1436262751" sldId="2147483826"/>
          </pc:sldLayoutMkLst>
        </pc:sldLayoutChg>
        <pc:sldLayoutChg chg="add del mod replId">
          <pc:chgData name="이 준영" userId="S::jylee@leevi.co.kr::cc9c8b35-55e2-417c-8ca1-e6d76c86cb72" providerId="AD" clId="Web-{86503303-1067-4835-B335-4F0F7F6E3C3D}" dt="2021-04-07T06:25:32.445" v="1"/>
          <pc:sldLayoutMkLst>
            <pc:docMk/>
            <pc:sldMasterMk cId="1189540788" sldId="2147483816"/>
            <pc:sldLayoutMk cId="4031651818" sldId="2147483827"/>
          </pc:sldLayoutMkLst>
        </pc:sldLayoutChg>
      </pc:sldMasterChg>
      <pc:sldMasterChg chg="add addSldLayout modSldLayout">
        <pc:chgData name="이 준영" userId="S::jylee@leevi.co.kr::cc9c8b35-55e2-417c-8ca1-e6d76c86cb72" providerId="AD" clId="Web-{86503303-1067-4835-B335-4F0F7F6E3C3D}" dt="2021-04-07T06:25:32.445" v="1"/>
        <pc:sldMasterMkLst>
          <pc:docMk/>
          <pc:sldMasterMk cId="2976407397" sldId="2147483828"/>
        </pc:sldMasterMkLst>
        <pc:sldLayoutChg chg="add mod replId">
          <pc:chgData name="이 준영" userId="S::jylee@leevi.co.kr::cc9c8b35-55e2-417c-8ca1-e6d76c86cb72" providerId="AD" clId="Web-{86503303-1067-4835-B335-4F0F7F6E3C3D}" dt="2021-04-07T06:25:32.445" v="1"/>
          <pc:sldLayoutMkLst>
            <pc:docMk/>
            <pc:sldMasterMk cId="2976407397" sldId="2147483828"/>
            <pc:sldLayoutMk cId="2063753807" sldId="2147483829"/>
          </pc:sldLayoutMkLst>
        </pc:sldLayoutChg>
        <pc:sldLayoutChg chg="add mod replId">
          <pc:chgData name="이 준영" userId="S::jylee@leevi.co.kr::cc9c8b35-55e2-417c-8ca1-e6d76c86cb72" providerId="AD" clId="Web-{86503303-1067-4835-B335-4F0F7F6E3C3D}" dt="2021-04-07T06:25:32.445" v="1"/>
          <pc:sldLayoutMkLst>
            <pc:docMk/>
            <pc:sldMasterMk cId="2976407397" sldId="2147483828"/>
            <pc:sldLayoutMk cId="1321524721" sldId="2147483830"/>
          </pc:sldLayoutMkLst>
        </pc:sldLayoutChg>
        <pc:sldLayoutChg chg="add mod replId">
          <pc:chgData name="이 준영" userId="S::jylee@leevi.co.kr::cc9c8b35-55e2-417c-8ca1-e6d76c86cb72" providerId="AD" clId="Web-{86503303-1067-4835-B335-4F0F7F6E3C3D}" dt="2021-04-07T06:25:32.445" v="1"/>
          <pc:sldLayoutMkLst>
            <pc:docMk/>
            <pc:sldMasterMk cId="2976407397" sldId="2147483828"/>
            <pc:sldLayoutMk cId="2954864426" sldId="2147483831"/>
          </pc:sldLayoutMkLst>
        </pc:sldLayoutChg>
        <pc:sldLayoutChg chg="add mod replId">
          <pc:chgData name="이 준영" userId="S::jylee@leevi.co.kr::cc9c8b35-55e2-417c-8ca1-e6d76c86cb72" providerId="AD" clId="Web-{86503303-1067-4835-B335-4F0F7F6E3C3D}" dt="2021-04-07T06:25:32.445" v="1"/>
          <pc:sldLayoutMkLst>
            <pc:docMk/>
            <pc:sldMasterMk cId="2976407397" sldId="2147483828"/>
            <pc:sldLayoutMk cId="1824730441" sldId="2147483832"/>
          </pc:sldLayoutMkLst>
        </pc:sldLayoutChg>
        <pc:sldLayoutChg chg="add mod replId">
          <pc:chgData name="이 준영" userId="S::jylee@leevi.co.kr::cc9c8b35-55e2-417c-8ca1-e6d76c86cb72" providerId="AD" clId="Web-{86503303-1067-4835-B335-4F0F7F6E3C3D}" dt="2021-04-07T06:25:32.445" v="1"/>
          <pc:sldLayoutMkLst>
            <pc:docMk/>
            <pc:sldMasterMk cId="2976407397" sldId="2147483828"/>
            <pc:sldLayoutMk cId="1985874593" sldId="2147483833"/>
          </pc:sldLayoutMkLst>
        </pc:sldLayoutChg>
        <pc:sldLayoutChg chg="add mod replId">
          <pc:chgData name="이 준영" userId="S::jylee@leevi.co.kr::cc9c8b35-55e2-417c-8ca1-e6d76c86cb72" providerId="AD" clId="Web-{86503303-1067-4835-B335-4F0F7F6E3C3D}" dt="2021-04-07T06:25:32.445" v="1"/>
          <pc:sldLayoutMkLst>
            <pc:docMk/>
            <pc:sldMasterMk cId="2976407397" sldId="2147483828"/>
            <pc:sldLayoutMk cId="88597161" sldId="2147483834"/>
          </pc:sldLayoutMkLst>
        </pc:sldLayoutChg>
        <pc:sldLayoutChg chg="add mod replId">
          <pc:chgData name="이 준영" userId="S::jylee@leevi.co.kr::cc9c8b35-55e2-417c-8ca1-e6d76c86cb72" providerId="AD" clId="Web-{86503303-1067-4835-B335-4F0F7F6E3C3D}" dt="2021-04-07T06:25:32.445" v="1"/>
          <pc:sldLayoutMkLst>
            <pc:docMk/>
            <pc:sldMasterMk cId="2976407397" sldId="2147483828"/>
            <pc:sldLayoutMk cId="2017754487" sldId="2147483835"/>
          </pc:sldLayoutMkLst>
        </pc:sldLayoutChg>
        <pc:sldLayoutChg chg="add mod replId">
          <pc:chgData name="이 준영" userId="S::jylee@leevi.co.kr::cc9c8b35-55e2-417c-8ca1-e6d76c86cb72" providerId="AD" clId="Web-{86503303-1067-4835-B335-4F0F7F6E3C3D}" dt="2021-04-07T06:25:32.445" v="1"/>
          <pc:sldLayoutMkLst>
            <pc:docMk/>
            <pc:sldMasterMk cId="2976407397" sldId="2147483828"/>
            <pc:sldLayoutMk cId="1197210901" sldId="2147483836"/>
          </pc:sldLayoutMkLst>
        </pc:sldLayoutChg>
        <pc:sldLayoutChg chg="add mod replId">
          <pc:chgData name="이 준영" userId="S::jylee@leevi.co.kr::cc9c8b35-55e2-417c-8ca1-e6d76c86cb72" providerId="AD" clId="Web-{86503303-1067-4835-B335-4F0F7F6E3C3D}" dt="2021-04-07T06:25:32.445" v="1"/>
          <pc:sldLayoutMkLst>
            <pc:docMk/>
            <pc:sldMasterMk cId="2976407397" sldId="2147483828"/>
            <pc:sldLayoutMk cId="2405188497" sldId="2147483837"/>
          </pc:sldLayoutMkLst>
        </pc:sldLayoutChg>
        <pc:sldLayoutChg chg="add mod replId">
          <pc:chgData name="이 준영" userId="S::jylee@leevi.co.kr::cc9c8b35-55e2-417c-8ca1-e6d76c86cb72" providerId="AD" clId="Web-{86503303-1067-4835-B335-4F0F7F6E3C3D}" dt="2021-04-07T06:25:32.445" v="1"/>
          <pc:sldLayoutMkLst>
            <pc:docMk/>
            <pc:sldMasterMk cId="2976407397" sldId="2147483828"/>
            <pc:sldLayoutMk cId="3633334396" sldId="2147483838"/>
          </pc:sldLayoutMkLst>
        </pc:sldLayoutChg>
        <pc:sldLayoutChg chg="add mod replId">
          <pc:chgData name="이 준영" userId="S::jylee@leevi.co.kr::cc9c8b35-55e2-417c-8ca1-e6d76c86cb72" providerId="AD" clId="Web-{86503303-1067-4835-B335-4F0F7F6E3C3D}" dt="2021-04-07T06:25:32.445" v="1"/>
          <pc:sldLayoutMkLst>
            <pc:docMk/>
            <pc:sldMasterMk cId="2976407397" sldId="2147483828"/>
            <pc:sldLayoutMk cId="1161624379" sldId="2147483839"/>
          </pc:sldLayoutMkLst>
        </pc:sldLayoutChg>
      </pc:sldMasterChg>
    </pc:docChg>
  </pc:docChgLst>
  <pc:docChgLst>
    <pc:chgData name="이 준영" userId="S::jylee@leevi.co.kr::cc9c8b35-55e2-417c-8ca1-e6d76c86cb72" providerId="AD" clId="Web-{7A271ABD-837C-4355-A376-1E3659B034D2}"/>
    <pc:docChg chg="modSld">
      <pc:chgData name="이 준영" userId="S::jylee@leevi.co.kr::cc9c8b35-55e2-417c-8ca1-e6d76c86cb72" providerId="AD" clId="Web-{7A271ABD-837C-4355-A376-1E3659B034D2}" dt="2021-04-07T06:36:54.621" v="20" actId="20577"/>
      <pc:docMkLst>
        <pc:docMk/>
      </pc:docMkLst>
      <pc:sldChg chg="modSp">
        <pc:chgData name="이 준영" userId="S::jylee@leevi.co.kr::cc9c8b35-55e2-417c-8ca1-e6d76c86cb72" providerId="AD" clId="Web-{7A271ABD-837C-4355-A376-1E3659B034D2}" dt="2021-04-07T06:36:54.621" v="20" actId="20577"/>
        <pc:sldMkLst>
          <pc:docMk/>
          <pc:sldMk cId="2539768773" sldId="258"/>
        </pc:sldMkLst>
        <pc:spChg chg="mod">
          <ac:chgData name="이 준영" userId="S::jylee@leevi.co.kr::cc9c8b35-55e2-417c-8ca1-e6d76c86cb72" providerId="AD" clId="Web-{7A271ABD-837C-4355-A376-1E3659B034D2}" dt="2021-04-07T06:36:54.621" v="20" actId="20577"/>
          <ac:spMkLst>
            <pc:docMk/>
            <pc:sldMk cId="2539768773" sldId="258"/>
            <ac:spMk id="2" creationId="{252CFB85-56AA-4ECC-88F6-F55A2066F7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78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6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4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5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60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7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6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5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4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6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3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3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devinjeon/containerbuteo-dasi-salpyeoboneun-kubernetes-pod-dongjag-weonri" TargetMode="External"/><Relationship Id="rId2" Type="http://schemas.openxmlformats.org/officeDocument/2006/relationships/hyperlink" Target="https://kubernetes.io/ko/docs/concepts/overview/components/#%EC%BB%A8%ED%8A%B8%EB%A1%A4-%ED%94%8C%EB%A0%88%EC%9D%B8-%EC%BB%B4%ED%8F%AC%EB%84%8C%ED%8A%B8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igitalocean.com/community/tutorials/a-deep-dive-into-iptables-and-netfilter-architecture" TargetMode="External"/><Relationship Id="rId5" Type="http://schemas.openxmlformats.org/officeDocument/2006/relationships/hyperlink" Target="https://kubernetes.io/ko/docs/concepts/services-networking/service/" TargetMode="External"/><Relationship Id="rId4" Type="http://schemas.openxmlformats.org/officeDocument/2006/relationships/hyperlink" Target="https://medium.com/google-cloud/understanding-kubernetes-networking-pods-7117dd2872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F2DBE-3A8B-46EE-8263-2C792A71D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903" y="713805"/>
            <a:ext cx="10058400" cy="3186261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b="1" dirty="0" err="1">
                <a:latin typeface="나눔 고딕"/>
                <a:ea typeface="맑은 고딕"/>
                <a:cs typeface="Calibri Light"/>
              </a:rPr>
              <a:t>쿠버네티스</a:t>
            </a:r>
            <a:br>
              <a:rPr lang="ko-KR" altLang="en-US" sz="6600" b="1" dirty="0">
                <a:latin typeface="나눔 고딕"/>
                <a:ea typeface="맑은 고딕"/>
                <a:cs typeface="Calibri Light"/>
              </a:rPr>
            </a:br>
            <a:br>
              <a:rPr lang="ko-KR" altLang="en-US" sz="6600" b="1" dirty="0">
                <a:latin typeface="나눔 고딕"/>
                <a:ea typeface="맑은 고딕"/>
                <a:cs typeface="Calibri Light"/>
              </a:rPr>
            </a:br>
            <a:r>
              <a:rPr lang="ko-KR" altLang="en-US" sz="6600" b="1" dirty="0">
                <a:latin typeface="나눔 고딕"/>
                <a:ea typeface="맑은 고딕"/>
                <a:cs typeface="Calibri Light"/>
              </a:rPr>
              <a:t>INTRO</a:t>
            </a:r>
            <a:endParaRPr lang="ko-KR" sz="6600" b="1">
              <a:latin typeface="나눔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5464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2CFB85-56AA-4ECC-88F6-F55A2066F742}"/>
              </a:ext>
            </a:extLst>
          </p:cNvPr>
          <p:cNvSpPr txBox="1"/>
          <p:nvPr/>
        </p:nvSpPr>
        <p:spPr>
          <a:xfrm>
            <a:off x="787400" y="836247"/>
            <a:ext cx="7190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 err="1">
                <a:latin typeface="Yu Gothic UI Semibold"/>
                <a:ea typeface="맑은 고딕"/>
                <a:cs typeface="Calibri"/>
              </a:rPr>
              <a:t>Ingress</a:t>
            </a:r>
            <a:endParaRPr lang="ko-KR" altLang="en-US" sz="2400" b="1" dirty="0" err="1">
              <a:latin typeface="Yu Gothic UI Semibold"/>
              <a:ea typeface="맑은 고딕" panose="020B0503020000020004" pitchFamily="34" charset="-127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BD9A6-B117-410C-A781-857EFE1E7AEC}"/>
              </a:ext>
            </a:extLst>
          </p:cNvPr>
          <p:cNvSpPr txBox="1"/>
          <p:nvPr/>
        </p:nvSpPr>
        <p:spPr>
          <a:xfrm>
            <a:off x="787399" y="1719131"/>
            <a:ext cx="726143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+mn-lt"/>
                <a:cs typeface="+mn-lt"/>
              </a:rPr>
              <a:t>- </a:t>
            </a:r>
            <a:r>
              <a:rPr lang="ko-KR" altLang="en-US" dirty="0">
                <a:ea typeface="+mn-lt"/>
                <a:cs typeface="+mn-lt"/>
              </a:rPr>
              <a:t>클러스터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내의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서비스에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대한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외부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접근을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관리하는</a:t>
            </a:r>
            <a:r>
              <a:rPr lang="en-US" dirty="0">
                <a:ea typeface="+mn-lt"/>
                <a:cs typeface="+mn-lt"/>
              </a:rPr>
              <a:t> API </a:t>
            </a:r>
            <a:r>
              <a:rPr lang="ko-KR" altLang="en-US" dirty="0">
                <a:ea typeface="+mn-lt"/>
                <a:cs typeface="+mn-lt"/>
              </a:rPr>
              <a:t>오브젝트이며</a:t>
            </a:r>
            <a:r>
              <a:rPr lang="en-US" dirty="0">
                <a:ea typeface="+mn-lt"/>
                <a:cs typeface="+mn-lt"/>
              </a:rPr>
              <a:t>, </a:t>
            </a:r>
            <a:endParaRPr lang="ko-KR"/>
          </a:p>
          <a:p>
            <a:r>
              <a:rPr lang="ko-KR" altLang="en-US" dirty="0">
                <a:ea typeface="+mn-lt"/>
                <a:cs typeface="+mn-lt"/>
              </a:rPr>
              <a:t>  일반적으로</a:t>
            </a:r>
            <a:r>
              <a:rPr lang="en-US" dirty="0">
                <a:ea typeface="+mn-lt"/>
                <a:cs typeface="+mn-lt"/>
              </a:rPr>
              <a:t> HTTP</a:t>
            </a:r>
            <a:r>
              <a:rPr lang="en-US" altLang="ko-KR" dirty="0">
                <a:ea typeface="+mn-lt"/>
                <a:cs typeface="+mn-lt"/>
              </a:rPr>
              <a:t>(S)</a:t>
            </a:r>
            <a:r>
              <a:rPr lang="ko-KR" altLang="en-US" dirty="0" err="1">
                <a:ea typeface="+mn-lt"/>
                <a:cs typeface="+mn-lt"/>
              </a:rPr>
              <a:t>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관리</a:t>
            </a:r>
            <a:endParaRPr lang="ko-KR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- Ingress</a:t>
            </a:r>
            <a:r>
              <a:rPr lang="ko-KR" altLang="en-US" dirty="0">
                <a:ea typeface="+mn-lt"/>
                <a:cs typeface="+mn-lt"/>
              </a:rPr>
              <a:t>는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en-US" altLang="ko-KR" dirty="0" err="1">
                <a:ea typeface="+mn-lt"/>
                <a:cs typeface="+mn-lt"/>
              </a:rPr>
              <a:t>트래픽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라우팅에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대한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규칙을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명세한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것일</a:t>
            </a:r>
            <a:r>
              <a:rPr lang="en-US" altLang="ko-KR" dirty="0">
                <a:ea typeface="+mn-lt"/>
                <a:cs typeface="+mn-lt"/>
              </a:rPr>
              <a:t> 뿐,</a:t>
            </a:r>
            <a:endParaRPr lang="ko-KR" altLang="en-US" dirty="0" err="1">
              <a:ea typeface="+mn-lt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   </a:t>
            </a:r>
            <a:r>
              <a:rPr lang="en-US" altLang="ko-KR" dirty="0" err="1">
                <a:ea typeface="+mn-lt"/>
                <a:cs typeface="+mn-lt"/>
              </a:rPr>
              <a:t>Ingress만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en-US" altLang="ko-KR" dirty="0" err="1">
                <a:ea typeface="+mn-lt"/>
                <a:cs typeface="+mn-lt"/>
              </a:rPr>
              <a:t>정의하면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en-US" altLang="ko-KR" dirty="0" err="1">
                <a:ea typeface="+mn-lt"/>
                <a:cs typeface="+mn-lt"/>
              </a:rPr>
              <a:t>동작하지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않음</a:t>
            </a:r>
            <a:endParaRPr lang="ko-KR" altLang="en-US" dirty="0">
              <a:ea typeface="+mn-lt"/>
              <a:cs typeface="+mn-lt"/>
            </a:endParaRPr>
          </a:p>
          <a:p>
            <a:endParaRPr lang="en-US" altLang="ko-KR" dirty="0">
              <a:ea typeface="+mn-lt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- Ingress </a:t>
            </a:r>
            <a:r>
              <a:rPr lang="en-US" altLang="ko-KR" dirty="0" err="1">
                <a:ea typeface="+mn-lt"/>
                <a:cs typeface="+mn-lt"/>
              </a:rPr>
              <a:t>Controller가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있어야</a:t>
            </a:r>
            <a:r>
              <a:rPr lang="en-US" altLang="ko-KR" dirty="0">
                <a:ea typeface="+mn-lt"/>
                <a:cs typeface="+mn-lt"/>
              </a:rPr>
              <a:t> Ingress </a:t>
            </a:r>
            <a:r>
              <a:rPr lang="en-US" altLang="ko-KR" dirty="0" err="1">
                <a:ea typeface="+mn-lt"/>
                <a:cs typeface="+mn-lt"/>
              </a:rPr>
              <a:t>규칙대로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동작함</a:t>
            </a:r>
            <a:endParaRPr lang="en-US" altLang="ko-KR" dirty="0">
              <a:ea typeface="+mn-lt"/>
              <a:cs typeface="+mn-lt"/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175CD08-DF7E-49A4-ADF3-3BEE457A9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621" y="878428"/>
            <a:ext cx="3604161" cy="471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5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2CFB85-56AA-4ECC-88F6-F55A2066F742}"/>
              </a:ext>
            </a:extLst>
          </p:cNvPr>
          <p:cNvSpPr txBox="1"/>
          <p:nvPr/>
        </p:nvSpPr>
        <p:spPr>
          <a:xfrm>
            <a:off x="787400" y="836247"/>
            <a:ext cx="7190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 err="1">
                <a:latin typeface="Yu Gothic UI Semibold"/>
                <a:ea typeface="맑은 고딕"/>
                <a:cs typeface="Calibri"/>
              </a:rPr>
              <a:t>Ingress</a:t>
            </a:r>
            <a:r>
              <a:rPr lang="ko-KR" altLang="en-US" sz="2400" b="1" dirty="0">
                <a:latin typeface="Yu Gothic UI Semibold"/>
                <a:ea typeface="맑은 고딕"/>
                <a:cs typeface="Calibri"/>
              </a:rPr>
              <a:t> </a:t>
            </a:r>
            <a:r>
              <a:rPr lang="ko-KR" altLang="en-US" sz="2400" b="1" dirty="0" err="1">
                <a:latin typeface="Yu Gothic UI Semibold"/>
                <a:ea typeface="맑은 고딕"/>
                <a:cs typeface="Calibri"/>
              </a:rPr>
              <a:t>Controller</a:t>
            </a:r>
            <a:endParaRPr lang="ko-KR" altLang="en-US" sz="2400" b="1" dirty="0" err="1">
              <a:latin typeface="Yu Gothic UI Semibold"/>
              <a:ea typeface="맑은 고딕" panose="020B0503020000020004" pitchFamily="34" charset="-127"/>
              <a:cs typeface="Calibri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2E1A7119-DF3E-4812-9B89-AF94CBF1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368" y="784381"/>
            <a:ext cx="4712898" cy="4735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6474F3-7C99-4173-8B2C-849CC7AED2D6}"/>
              </a:ext>
            </a:extLst>
          </p:cNvPr>
          <p:cNvSpPr txBox="1"/>
          <p:nvPr/>
        </p:nvSpPr>
        <p:spPr>
          <a:xfrm>
            <a:off x="785004" y="1719532"/>
            <a:ext cx="78615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나눔 고딕"/>
                <a:ea typeface="맑은 고딕"/>
              </a:rPr>
              <a:t>- 외부에서 </a:t>
            </a:r>
            <a:r>
              <a:rPr lang="ko-KR" altLang="en-US" dirty="0" err="1">
                <a:latin typeface="나눔 고딕"/>
                <a:ea typeface="맑은 고딕"/>
              </a:rPr>
              <a:t>요청받은</a:t>
            </a:r>
            <a:r>
              <a:rPr lang="ko-KR" altLang="en-US" dirty="0">
                <a:latin typeface="나눔 고딕"/>
                <a:ea typeface="맑은 고딕"/>
              </a:rPr>
              <a:t> 트래픽을 </a:t>
            </a:r>
            <a:r>
              <a:rPr lang="ko-KR" altLang="en-US" dirty="0" err="1">
                <a:latin typeface="나눔 고딕"/>
                <a:ea typeface="맑은 고딕"/>
              </a:rPr>
              <a:t>ingress</a:t>
            </a:r>
            <a:r>
              <a:rPr lang="ko-KR" altLang="en-US" dirty="0">
                <a:latin typeface="나눔 고딕"/>
                <a:ea typeface="맑은 고딕"/>
              </a:rPr>
              <a:t> 규칙에 따라 라우팅하는 </a:t>
            </a:r>
            <a:r>
              <a:rPr lang="ko-KR" altLang="en-US" dirty="0" err="1">
                <a:latin typeface="나눔 고딕"/>
                <a:ea typeface="맑은 고딕"/>
              </a:rPr>
              <a:t>Controller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B833A-54FA-4646-9E98-6E46C3F42935}"/>
              </a:ext>
            </a:extLst>
          </p:cNvPr>
          <p:cNvSpPr txBox="1"/>
          <p:nvPr/>
        </p:nvSpPr>
        <p:spPr>
          <a:xfrm>
            <a:off x="785004" y="2567796"/>
            <a:ext cx="60212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- 클라우드에서 동작할 수 있고, 클러스터 내에서 동작할 수 있음</a:t>
            </a:r>
            <a:endParaRPr lang="ko-KR" altLang="en-US" dirty="0">
              <a:ea typeface="맑은 고딕" panose="020B0503020000020004" pitchFamily="34" charset="-127"/>
              <a:cs typeface="Calibri" panose="020F0502020204030204"/>
            </a:endParaRPr>
          </a:p>
          <a:p>
            <a:endParaRPr lang="ko-KR" altLang="en-US" dirty="0">
              <a:ea typeface="맑은 고딕"/>
              <a:cs typeface="Calibri"/>
            </a:endParaRPr>
          </a:p>
          <a:p>
            <a:r>
              <a:rPr lang="en-US" altLang="ko-KR" dirty="0">
                <a:ea typeface="맑은 고딕"/>
                <a:cs typeface="Calibri"/>
              </a:rPr>
              <a:t>-</a:t>
            </a:r>
            <a:r>
              <a:rPr lang="ko-KR" altLang="en-US" dirty="0">
                <a:ea typeface="맑은 고딕"/>
                <a:cs typeface="Calibri"/>
              </a:rPr>
              <a:t> </a:t>
            </a:r>
            <a:r>
              <a:rPr lang="ko-KR" altLang="en-US" dirty="0" err="1">
                <a:ea typeface="맑은 고딕"/>
                <a:cs typeface="Calibri"/>
              </a:rPr>
              <a:t>nginx</a:t>
            </a:r>
            <a:r>
              <a:rPr lang="ko-KR" altLang="en-US" dirty="0">
                <a:ea typeface="맑은 고딕"/>
                <a:cs typeface="Calibri"/>
              </a:rPr>
              <a:t> 웹 서버 기반의 </a:t>
            </a:r>
            <a:r>
              <a:rPr lang="ko-KR" altLang="en-US" dirty="0" err="1">
                <a:ea typeface="맑은 고딕"/>
                <a:cs typeface="Calibri"/>
              </a:rPr>
              <a:t>nginx</a:t>
            </a:r>
            <a:r>
              <a:rPr lang="ko-KR" altLang="en-US" dirty="0">
                <a:ea typeface="맑은 고딕"/>
                <a:cs typeface="Calibri"/>
              </a:rPr>
              <a:t> </a:t>
            </a:r>
            <a:r>
              <a:rPr lang="ko-KR" altLang="en-US" dirty="0" err="1">
                <a:ea typeface="맑은 고딕"/>
                <a:cs typeface="Calibri"/>
              </a:rPr>
              <a:t>ingress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controller</a:t>
            </a:r>
            <a:endParaRPr lang="ko-KR" altLang="en-US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589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0E999AD9-5129-47C0-A22C-FFB15774C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13221"/>
            <a:ext cx="10905066" cy="4302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0905A9-D3DB-4E34-B81C-56618EB3444A}"/>
              </a:ext>
            </a:extLst>
          </p:cNvPr>
          <p:cNvSpPr txBox="1"/>
          <p:nvPr/>
        </p:nvSpPr>
        <p:spPr>
          <a:xfrm>
            <a:off x="643626" y="793115"/>
            <a:ext cx="7190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 err="1">
                <a:latin typeface="Yu Gothic UI Semibold"/>
                <a:ea typeface="맑은 고딕"/>
                <a:cs typeface="Calibri"/>
              </a:rPr>
              <a:t>Volume</a:t>
            </a:r>
          </a:p>
        </p:txBody>
      </p:sp>
    </p:spTree>
    <p:extLst>
      <p:ext uri="{BB962C8B-B14F-4D97-AF65-F5344CB8AC3E}">
        <p14:creationId xmlns:p14="http://schemas.microsoft.com/office/powerpoint/2010/main" val="101699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0905A9-D3DB-4E34-B81C-56618EB3444A}"/>
              </a:ext>
            </a:extLst>
          </p:cNvPr>
          <p:cNvSpPr txBox="1"/>
          <p:nvPr/>
        </p:nvSpPr>
        <p:spPr>
          <a:xfrm>
            <a:off x="643626" y="793115"/>
            <a:ext cx="7190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 err="1">
                <a:latin typeface="Yu Gothic UI Semibold"/>
                <a:ea typeface="맑은 고딕"/>
                <a:cs typeface="Calibri"/>
              </a:rPr>
              <a:t>PersistentVolume</a:t>
            </a:r>
            <a:r>
              <a:rPr lang="ko-KR" altLang="en-US" sz="2400" b="1" dirty="0">
                <a:latin typeface="Yu Gothic UI Semibold"/>
                <a:ea typeface="맑은 고딕"/>
                <a:cs typeface="Calibri"/>
              </a:rPr>
              <a:t> &amp; </a:t>
            </a:r>
            <a:r>
              <a:rPr lang="ko-KR" altLang="en-US" sz="2400" b="1" dirty="0" err="1">
                <a:latin typeface="Yu Gothic UI Semibold"/>
                <a:ea typeface="맑은 고딕"/>
                <a:cs typeface="Calibri"/>
              </a:rPr>
              <a:t>PersistentVolumeClaim</a:t>
            </a:r>
            <a:endParaRPr lang="ko-KR" dirty="0" err="1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5BA3691D-80E6-4888-BDD8-4762F690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53" y="1423562"/>
            <a:ext cx="2801815" cy="4154624"/>
          </a:xfrm>
          <a:prstGeom prst="rect">
            <a:avLst/>
          </a:prstGeom>
        </p:spPr>
      </p:pic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D3E8920-E2DD-4969-AB35-D499CC82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633" y="2764274"/>
            <a:ext cx="2674816" cy="257991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0DC2A9A-54BD-4A6F-9789-30E70FC74C36}"/>
              </a:ext>
            </a:extLst>
          </p:cNvPr>
          <p:cNvCxnSpPr/>
          <p:nvPr/>
        </p:nvCxnSpPr>
        <p:spPr>
          <a:xfrm flipH="1">
            <a:off x="5937739" y="2610338"/>
            <a:ext cx="697523" cy="16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7452F0-C524-4B10-A228-6E00D406524B}"/>
              </a:ext>
            </a:extLst>
          </p:cNvPr>
          <p:cNvSpPr txBox="1"/>
          <p:nvPr/>
        </p:nvSpPr>
        <p:spPr>
          <a:xfrm>
            <a:off x="3792660" y="2131891"/>
            <a:ext cx="818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PV</a:t>
            </a:r>
            <a:endParaRPr lang="ko-KR" dirty="0"/>
          </a:p>
        </p:txBody>
      </p:sp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278224E-0F20-49E9-89E4-442B9C1D5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339" y="2050929"/>
            <a:ext cx="2438400" cy="2619375"/>
          </a:xfrm>
          <a:prstGeom prst="rect">
            <a:avLst/>
          </a:prstGeom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F44C043-4D3F-4E04-B595-9890F673C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6058" y="1648925"/>
            <a:ext cx="2695575" cy="326707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75C709-140F-4B82-A2BC-03EBBC91F45F}"/>
              </a:ext>
            </a:extLst>
          </p:cNvPr>
          <p:cNvCxnSpPr/>
          <p:nvPr/>
        </p:nvCxnSpPr>
        <p:spPr>
          <a:xfrm flipH="1">
            <a:off x="8665796" y="1694473"/>
            <a:ext cx="736600" cy="38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88402E-74C8-4781-A7BE-5963BB260B78}"/>
              </a:ext>
            </a:extLst>
          </p:cNvPr>
          <p:cNvSpPr txBox="1"/>
          <p:nvPr/>
        </p:nvSpPr>
        <p:spPr>
          <a:xfrm>
            <a:off x="6637948" y="1470025"/>
            <a:ext cx="14634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PVC</a:t>
            </a:r>
            <a:endParaRPr 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9196E5-95DB-4E74-BD0B-3F1B7A7E108E}"/>
              </a:ext>
            </a:extLst>
          </p:cNvPr>
          <p:cNvSpPr txBox="1"/>
          <p:nvPr/>
        </p:nvSpPr>
        <p:spPr>
          <a:xfrm>
            <a:off x="9451486" y="1157409"/>
            <a:ext cx="14634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Pod</a:t>
            </a:r>
            <a:endParaRPr lang="ko-KR" dirty="0" err="1"/>
          </a:p>
        </p:txBody>
      </p:sp>
    </p:spTree>
    <p:extLst>
      <p:ext uri="{BB962C8B-B14F-4D97-AF65-F5344CB8AC3E}">
        <p14:creationId xmlns:p14="http://schemas.microsoft.com/office/powerpoint/2010/main" val="3314479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0905A9-D3DB-4E34-B81C-56618EB3444A}"/>
              </a:ext>
            </a:extLst>
          </p:cNvPr>
          <p:cNvSpPr txBox="1"/>
          <p:nvPr/>
        </p:nvSpPr>
        <p:spPr>
          <a:xfrm>
            <a:off x="643626" y="793115"/>
            <a:ext cx="10566096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Yu Gothic UI Semibold"/>
                <a:ea typeface="맑은 고딕"/>
                <a:cs typeface="Calibri"/>
              </a:rPr>
              <a:t>- 참고</a:t>
            </a:r>
            <a:endParaRPr lang="ko-KR" dirty="0">
              <a:latin typeface="Calibri" panose="020F0502020204030204"/>
              <a:ea typeface="맑은 고딕" panose="020B0503020000020004" pitchFamily="34" charset="-127"/>
              <a:cs typeface="Calibri"/>
            </a:endParaRPr>
          </a:p>
          <a:p>
            <a:endParaRPr lang="ko-KR" altLang="en-US" sz="2400" b="1" dirty="0">
              <a:latin typeface="Yu Gothic UI Semibold"/>
              <a:ea typeface="맑은 고딕"/>
              <a:cs typeface="Calibri"/>
            </a:endParaRPr>
          </a:p>
          <a:p>
            <a:r>
              <a:rPr lang="ko-KR" altLang="en-US" sz="2400" dirty="0">
                <a:ea typeface="+mn-lt"/>
                <a:cs typeface="+mn-lt"/>
                <a:hlinkClick r:id="rId2"/>
              </a:rPr>
              <a:t>쿠버네티스 컴포넌트</a:t>
            </a:r>
            <a:endParaRPr lang="ko-KR" sz="2400">
              <a:ea typeface="맑은 고딕" panose="020B0503020000020004" pitchFamily="34" charset="-127"/>
              <a:cs typeface="+mn-lt"/>
            </a:endParaRPr>
          </a:p>
          <a:p>
            <a:endParaRPr lang="ko-KR" altLang="en-US" sz="2400" dirty="0">
              <a:cs typeface="Calibri"/>
            </a:endParaRPr>
          </a:p>
          <a:p>
            <a:r>
              <a:rPr lang="ko-KR" altLang="en-US" sz="2400" dirty="0">
                <a:ea typeface="맑은 고딕"/>
                <a:cs typeface="Calibri"/>
                <a:hlinkClick r:id="rId3"/>
              </a:rPr>
              <a:t>쿠버네티스 Pod의 동작 원리</a:t>
            </a:r>
            <a:endParaRPr lang="ko-KR" altLang="en-US" sz="2400">
              <a:ea typeface="맑은 고딕"/>
              <a:cs typeface="Calibri"/>
            </a:endParaRPr>
          </a:p>
          <a:p>
            <a:endParaRPr lang="ko-KR" altLang="en-US" sz="2400" dirty="0">
              <a:ea typeface="맑은 고딕"/>
              <a:cs typeface="Calibri"/>
            </a:endParaRPr>
          </a:p>
          <a:p>
            <a:r>
              <a:rPr lang="ko-KR" altLang="en-US" sz="2400" dirty="0">
                <a:ea typeface="맑은 고딕"/>
                <a:cs typeface="Calibri"/>
                <a:hlinkClick r:id="rId4"/>
              </a:rPr>
              <a:t>쿠버네티스 네트워크 이해 (Pod, Service, Ingress)</a:t>
            </a:r>
          </a:p>
          <a:p>
            <a:endParaRPr lang="ko-KR" altLang="en-US" sz="2400" dirty="0">
              <a:ea typeface="맑은 고딕"/>
              <a:cs typeface="Calibri"/>
            </a:endParaRPr>
          </a:p>
          <a:p>
            <a:r>
              <a:rPr lang="ko-KR" altLang="en-US" sz="2400" dirty="0">
                <a:ea typeface="맑은 고딕"/>
                <a:cs typeface="Calibri"/>
                <a:hlinkClick r:id="rId5"/>
              </a:rPr>
              <a:t>쿠버네티스 Service Proxy Mode</a:t>
            </a:r>
            <a:endParaRPr lang="ko-KR" altLang="en-US" sz="2400" dirty="0">
              <a:ea typeface="맑은 고딕"/>
              <a:cs typeface="Calibri"/>
            </a:endParaRPr>
          </a:p>
          <a:p>
            <a:endParaRPr lang="ko-KR" altLang="en-US" sz="2400" dirty="0">
              <a:ea typeface="맑은 고딕"/>
              <a:cs typeface="Calibri"/>
            </a:endParaRPr>
          </a:p>
          <a:p>
            <a:r>
              <a:rPr lang="ko-KR" altLang="en-US" sz="2400" dirty="0">
                <a:ea typeface="맑은 고딕"/>
                <a:cs typeface="Calibri"/>
                <a:hlinkClick r:id="rId6"/>
              </a:rPr>
              <a:t>쿠버네티스 노드 간 네트워킹 (netfilter, iptables)</a:t>
            </a:r>
            <a:endParaRPr lang="ko-KR" altLang="en-US" sz="2400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864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9FE74A53-9E46-405D-9A59-6D01B3BA8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76612"/>
            <a:ext cx="10905066" cy="4989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F65CC2-3084-4BF0-9656-9B9E29BA1FAB}"/>
              </a:ext>
            </a:extLst>
          </p:cNvPr>
          <p:cNvSpPr txBox="1"/>
          <p:nvPr/>
        </p:nvSpPr>
        <p:spPr>
          <a:xfrm>
            <a:off x="643626" y="433681"/>
            <a:ext cx="1089516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 err="1">
                <a:latin typeface="Yu Gothic UI Semibold"/>
                <a:ea typeface="맑은 고딕"/>
                <a:cs typeface="Calibri"/>
              </a:rPr>
              <a:t>Kubernetes</a:t>
            </a:r>
            <a:r>
              <a:rPr lang="ko-KR" altLang="en-US" sz="2400" b="1" dirty="0">
                <a:latin typeface="Yu Gothic UI Semibold"/>
                <a:ea typeface="맑은 고딕"/>
                <a:cs typeface="Calibri"/>
              </a:rPr>
              <a:t> </a:t>
            </a:r>
            <a:r>
              <a:rPr lang="ko-KR" altLang="en-US" sz="2400" b="1" dirty="0" err="1">
                <a:latin typeface="Yu Gothic UI Semibold"/>
                <a:ea typeface="맑은 고딕"/>
                <a:cs typeface="Calibri"/>
              </a:rPr>
              <a:t>Architecture</a:t>
            </a:r>
            <a:endParaRPr lang="ko-KR" altLang="en-US" sz="2400" b="1" dirty="0" err="1">
              <a:latin typeface="Yu Gothic UI Semibold"/>
              <a:ea typeface="맑은 고딕" panose="020B0503020000020004" pitchFamily="34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02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4">
            <a:extLst>
              <a:ext uri="{FF2B5EF4-FFF2-40B4-BE49-F238E27FC236}">
                <a16:creationId xmlns:a16="http://schemas.microsoft.com/office/drawing/2014/main" id="{93EF14D9-455B-4468-BACF-91BC79916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73" y="571580"/>
            <a:ext cx="4570453" cy="5050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DB5E4A-51D1-4EF7-AC3B-3BDCB34B7ACA}"/>
              </a:ext>
            </a:extLst>
          </p:cNvPr>
          <p:cNvSpPr txBox="1"/>
          <p:nvPr/>
        </p:nvSpPr>
        <p:spPr>
          <a:xfrm>
            <a:off x="5759570" y="770626"/>
            <a:ext cx="600686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나눔 고딕"/>
                <a:ea typeface="맑은 고딕"/>
              </a:rPr>
              <a:t>- </a:t>
            </a:r>
            <a:r>
              <a:rPr lang="ko-KR" altLang="en-US" dirty="0" err="1">
                <a:latin typeface="나눔 고딕"/>
                <a:ea typeface="맑은 고딕"/>
              </a:rPr>
              <a:t>Kube-api-server</a:t>
            </a:r>
            <a:r>
              <a:rPr lang="ko-KR" altLang="en-US" dirty="0">
                <a:latin typeface="나눔 고딕"/>
                <a:ea typeface="맑은 고딕"/>
              </a:rPr>
              <a:t>: 클러스터에서 통신을 담당</a:t>
            </a:r>
            <a:endParaRPr lang="ko-KR" altLang="en-US" dirty="0">
              <a:latin typeface="나눔 고딕"/>
              <a:ea typeface="맑은 고딕"/>
              <a:cs typeface="Calibri"/>
            </a:endParaRPr>
          </a:p>
          <a:p>
            <a:endParaRPr lang="ko-KR" altLang="en-US" dirty="0">
              <a:latin typeface="나눔 고딕"/>
              <a:ea typeface="맑은 고딕"/>
              <a:cs typeface="Calibri"/>
            </a:endParaRPr>
          </a:p>
          <a:p>
            <a:r>
              <a:rPr lang="ko-KR" altLang="en-US" dirty="0">
                <a:latin typeface="나눔 고딕"/>
                <a:ea typeface="맑은 고딕"/>
                <a:cs typeface="Calibri"/>
              </a:rPr>
              <a:t>- </a:t>
            </a:r>
            <a:r>
              <a:rPr lang="ko-KR" altLang="en-US" dirty="0" err="1">
                <a:latin typeface="나눔 고딕"/>
                <a:ea typeface="맑은 고딕"/>
                <a:cs typeface="Calibri"/>
              </a:rPr>
              <a:t>Etcd</a:t>
            </a:r>
            <a:r>
              <a:rPr lang="ko-KR" altLang="en-US" dirty="0">
                <a:latin typeface="나눔 고딕"/>
                <a:ea typeface="맑은 고딕"/>
                <a:cs typeface="Calibri"/>
              </a:rPr>
              <a:t>: 고가용성 분산 </a:t>
            </a:r>
            <a:r>
              <a:rPr lang="ko-KR" altLang="en-US" dirty="0" err="1">
                <a:latin typeface="나눔 고딕"/>
                <a:ea typeface="맑은 고딕"/>
                <a:cs typeface="Calibri"/>
              </a:rPr>
              <a:t>Key-Value</a:t>
            </a:r>
            <a:r>
              <a:rPr lang="ko-KR" altLang="en-US" dirty="0">
                <a:latin typeface="나눔 고딕"/>
                <a:ea typeface="맑은 고딕"/>
                <a:cs typeface="Calibri"/>
              </a:rPr>
              <a:t> 저장소 (클러스터의 상태 정보를 저장)</a:t>
            </a:r>
          </a:p>
          <a:p>
            <a:endParaRPr lang="ko-KR" altLang="en-US" dirty="0">
              <a:latin typeface="나눔 고딕"/>
              <a:ea typeface="맑은 고딕"/>
              <a:cs typeface="Calibri"/>
            </a:endParaRPr>
          </a:p>
          <a:p>
            <a:r>
              <a:rPr lang="ko-KR" altLang="en-US" dirty="0">
                <a:latin typeface="나눔 고딕"/>
                <a:ea typeface="맑은 고딕"/>
                <a:cs typeface="Calibri"/>
              </a:rPr>
              <a:t>- </a:t>
            </a:r>
            <a:r>
              <a:rPr lang="ko-KR" altLang="en-US" dirty="0" err="1">
                <a:latin typeface="나눔 고딕"/>
                <a:ea typeface="맑은 고딕"/>
                <a:cs typeface="Calibri"/>
              </a:rPr>
              <a:t>Kube-scheduler</a:t>
            </a:r>
            <a:r>
              <a:rPr lang="ko-KR" altLang="en-US" dirty="0">
                <a:latin typeface="나눔 고딕"/>
                <a:ea typeface="맑은 고딕"/>
                <a:cs typeface="Calibri"/>
              </a:rPr>
              <a:t>: </a:t>
            </a:r>
            <a:r>
              <a:rPr lang="ko-KR" altLang="en-US" dirty="0" err="1">
                <a:latin typeface="나눔 고딕"/>
                <a:ea typeface="맑은 고딕"/>
                <a:cs typeface="Calibri"/>
              </a:rPr>
              <a:t>Node에</a:t>
            </a:r>
            <a:r>
              <a:rPr lang="ko-KR" altLang="en-US" dirty="0">
                <a:latin typeface="나눔 고딕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나눔 고딕"/>
                <a:ea typeface="맑은 고딕"/>
                <a:cs typeface="Calibri"/>
              </a:rPr>
              <a:t>파드를</a:t>
            </a:r>
            <a:r>
              <a:rPr lang="ko-KR" altLang="en-US" dirty="0">
                <a:latin typeface="나눔 고딕"/>
                <a:ea typeface="맑은 고딕"/>
                <a:cs typeface="Calibri"/>
              </a:rPr>
              <a:t> 배치시키는 </a:t>
            </a:r>
            <a:r>
              <a:rPr lang="ko-KR" altLang="en-US" dirty="0" err="1">
                <a:latin typeface="나눔 고딕"/>
                <a:ea typeface="맑은 고딕"/>
                <a:cs typeface="Calibri"/>
              </a:rPr>
              <a:t>scheduler</a:t>
            </a:r>
            <a:endParaRPr lang="ko-KR" altLang="en-US" dirty="0">
              <a:latin typeface="나눔 고딕"/>
              <a:ea typeface="맑은 고딕"/>
              <a:cs typeface="Calibri"/>
            </a:endParaRPr>
          </a:p>
          <a:p>
            <a:endParaRPr lang="ko-KR" altLang="en-US" dirty="0">
              <a:latin typeface="나눔 고딕"/>
              <a:ea typeface="맑은 고딕"/>
              <a:cs typeface="Calibri"/>
            </a:endParaRPr>
          </a:p>
          <a:p>
            <a:r>
              <a:rPr lang="ko-KR" altLang="en-US" dirty="0">
                <a:latin typeface="나눔 고딕"/>
                <a:ea typeface="맑은 고딕"/>
                <a:cs typeface="Calibri"/>
              </a:rPr>
              <a:t>- </a:t>
            </a:r>
            <a:r>
              <a:rPr lang="ko-KR" altLang="en-US" dirty="0" err="1">
                <a:latin typeface="나눔 고딕"/>
                <a:ea typeface="맑은 고딕"/>
                <a:cs typeface="Calibri"/>
              </a:rPr>
              <a:t>Kube-Controller-Manager</a:t>
            </a:r>
            <a:r>
              <a:rPr lang="ko-KR" altLang="en-US" dirty="0">
                <a:latin typeface="나눔 고딕"/>
                <a:ea typeface="맑은 고딕"/>
                <a:cs typeface="Calibri"/>
              </a:rPr>
              <a:t>: 노드나 </a:t>
            </a:r>
            <a:r>
              <a:rPr lang="ko-KR" altLang="en-US" dirty="0" err="1">
                <a:latin typeface="나눔 고딕"/>
                <a:ea typeface="맑은 고딕"/>
                <a:cs typeface="Calibri"/>
              </a:rPr>
              <a:t>파드</a:t>
            </a:r>
            <a:r>
              <a:rPr lang="ko-KR" altLang="en-US" dirty="0">
                <a:latin typeface="나눔 고딕"/>
                <a:ea typeface="맑은 고딕"/>
                <a:cs typeface="Calibri"/>
              </a:rPr>
              <a:t> 등의 대한 통지와 대응에 관한 책임을 가지는 컨트롤러</a:t>
            </a:r>
          </a:p>
          <a:p>
            <a:endParaRPr lang="ko-KR" altLang="en-US" dirty="0">
              <a:latin typeface="나눔 고딕"/>
              <a:ea typeface="맑은 고딕"/>
              <a:cs typeface="Calibri"/>
            </a:endParaRPr>
          </a:p>
          <a:p>
            <a:r>
              <a:rPr lang="ko-KR" altLang="en-US" dirty="0">
                <a:latin typeface="나눔 고딕"/>
                <a:ea typeface="맑은 고딕"/>
                <a:cs typeface="Calibri"/>
              </a:rPr>
              <a:t>- </a:t>
            </a:r>
            <a:r>
              <a:rPr lang="ko-KR" altLang="en-US" dirty="0" err="1">
                <a:latin typeface="나눔 고딕"/>
                <a:ea typeface="맑은 고딕"/>
                <a:cs typeface="Calibri"/>
              </a:rPr>
              <a:t>Cloud-Controller-Manager</a:t>
            </a:r>
            <a:r>
              <a:rPr lang="ko-KR" altLang="en-US" dirty="0">
                <a:latin typeface="나눔 고딕"/>
                <a:ea typeface="맑은 고딕"/>
                <a:cs typeface="Calibri"/>
              </a:rPr>
              <a:t> (</a:t>
            </a:r>
            <a:r>
              <a:rPr lang="ko-KR" altLang="en-US" dirty="0" err="1">
                <a:latin typeface="나눔 고딕"/>
                <a:ea typeface="맑은 고딕"/>
                <a:cs typeface="Calibri"/>
              </a:rPr>
              <a:t>Optional</a:t>
            </a:r>
            <a:r>
              <a:rPr lang="ko-KR" altLang="en-US" dirty="0">
                <a:latin typeface="나눔 고딕"/>
                <a:ea typeface="맑은 고딕"/>
                <a:cs typeface="Calibri"/>
              </a:rPr>
              <a:t>): 클라우드에서 작동하는 컨트롤러</a:t>
            </a:r>
          </a:p>
        </p:txBody>
      </p:sp>
    </p:spTree>
    <p:extLst>
      <p:ext uri="{BB962C8B-B14F-4D97-AF65-F5344CB8AC3E}">
        <p14:creationId xmlns:p14="http://schemas.microsoft.com/office/powerpoint/2010/main" val="112682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>
            <a:extLst>
              <a:ext uri="{FF2B5EF4-FFF2-40B4-BE49-F238E27FC236}">
                <a16:creationId xmlns:a16="http://schemas.microsoft.com/office/drawing/2014/main" id="{D057A8D6-AEF4-4687-A8F7-3FD44F2A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41659"/>
            <a:ext cx="5182879" cy="4997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8D7EBE-269A-49F2-984D-6DED198B4C6F}"/>
              </a:ext>
            </a:extLst>
          </p:cNvPr>
          <p:cNvSpPr txBox="1"/>
          <p:nvPr/>
        </p:nvSpPr>
        <p:spPr>
          <a:xfrm>
            <a:off x="5759570" y="770626"/>
            <a:ext cx="600686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나눔 고딕"/>
                <a:ea typeface="맑은 고딕"/>
              </a:rPr>
              <a:t>-</a:t>
            </a:r>
            <a:r>
              <a:rPr lang="ko-KR" altLang="en-US" dirty="0">
                <a:latin typeface="나눔 고딕"/>
                <a:ea typeface="맑은 고딕"/>
                <a:cs typeface="Calibri"/>
              </a:rPr>
              <a:t> </a:t>
            </a:r>
            <a:r>
              <a:rPr lang="ko-KR" altLang="en-US" dirty="0" err="1">
                <a:latin typeface="나눔 고딕"/>
                <a:ea typeface="맑은 고딕"/>
                <a:cs typeface="Calibri"/>
              </a:rPr>
              <a:t>kubelet</a:t>
            </a:r>
            <a:r>
              <a:rPr lang="ko-KR" altLang="en-US" dirty="0">
                <a:latin typeface="나눔 고딕"/>
                <a:ea typeface="맑은 고딕"/>
                <a:cs typeface="Calibri"/>
              </a:rPr>
              <a:t>: 노드에 실행되는 에이전트, </a:t>
            </a:r>
            <a:r>
              <a:rPr lang="ko-KR" altLang="en-US" dirty="0" err="1">
                <a:latin typeface="나눔 고딕"/>
                <a:ea typeface="맑은 고딕"/>
                <a:cs typeface="Calibri"/>
              </a:rPr>
              <a:t>파드에서</a:t>
            </a:r>
            <a:r>
              <a:rPr lang="ko-KR" altLang="en-US" dirty="0">
                <a:latin typeface="나눔 고딕"/>
                <a:ea typeface="맑은 고딕"/>
                <a:cs typeface="Calibri"/>
              </a:rPr>
              <a:t> 컨테이너가 확실하게 동작하도록 관리</a:t>
            </a:r>
            <a:endParaRPr lang="ko-KR" altLang="en-US" dirty="0">
              <a:latin typeface="나눔 고딕"/>
              <a:ea typeface="맑은 고딕" panose="020B0503020000020004" pitchFamily="34" charset="-127"/>
              <a:cs typeface="Calibri"/>
            </a:endParaRPr>
          </a:p>
          <a:p>
            <a:endParaRPr lang="ko-KR" altLang="en-US" dirty="0">
              <a:latin typeface="나눔 고딕"/>
              <a:ea typeface="맑은 고딕"/>
              <a:cs typeface="Calibri"/>
            </a:endParaRPr>
          </a:p>
          <a:p>
            <a:r>
              <a:rPr lang="ko-KR" altLang="en-US" dirty="0">
                <a:latin typeface="나눔 고딕"/>
                <a:ea typeface="맑은 고딕"/>
                <a:cs typeface="Calibri"/>
              </a:rPr>
              <a:t>- </a:t>
            </a:r>
            <a:r>
              <a:rPr lang="ko-KR" altLang="en-US" dirty="0" err="1">
                <a:latin typeface="나눔 고딕"/>
                <a:ea typeface="맑은 고딕"/>
                <a:cs typeface="Calibri"/>
              </a:rPr>
              <a:t>kube-proxy</a:t>
            </a:r>
            <a:r>
              <a:rPr lang="ko-KR" altLang="en-US" dirty="0">
                <a:latin typeface="나눔 고딕"/>
                <a:ea typeface="맑은 고딕"/>
                <a:cs typeface="Calibri"/>
              </a:rPr>
              <a:t>: 각 노드에서 실행되는 네트워크 프록시, 노드의 네트워크 규칙을 유지</a:t>
            </a:r>
          </a:p>
          <a:p>
            <a:endParaRPr lang="ko-KR" altLang="en-US" dirty="0">
              <a:latin typeface="나눔 고딕"/>
              <a:ea typeface="맑은 고딕"/>
              <a:cs typeface="Calibri"/>
            </a:endParaRPr>
          </a:p>
          <a:p>
            <a:r>
              <a:rPr lang="en-US" altLang="ko-KR" dirty="0">
                <a:latin typeface="나눔 고딕"/>
                <a:ea typeface="맑은 고딕"/>
                <a:cs typeface="Calibri"/>
              </a:rPr>
              <a:t>-</a:t>
            </a:r>
            <a:r>
              <a:rPr lang="ko-KR" altLang="en-US" dirty="0">
                <a:latin typeface="나눔 고딕"/>
                <a:ea typeface="맑은 고딕"/>
                <a:cs typeface="Calibri"/>
              </a:rPr>
              <a:t> </a:t>
            </a:r>
            <a:r>
              <a:rPr lang="ko-KR" dirty="0">
                <a:ea typeface="맑은 고딕"/>
              </a:rPr>
              <a:t>컨테이너 런타임</a:t>
            </a:r>
            <a:r>
              <a:rPr lang="en-US" altLang="ko-KR" dirty="0">
                <a:ea typeface="맑은 고딕"/>
              </a:rPr>
              <a:t>:</a:t>
            </a:r>
            <a:r>
              <a:rPr lang="ko-KR" altLang="en-US" dirty="0">
                <a:ea typeface="맑은 고딕"/>
              </a:rPr>
              <a:t> </a:t>
            </a:r>
            <a:r>
              <a:rPr lang="ko-KR" dirty="0">
                <a:ea typeface="+mn-lt"/>
                <a:cs typeface="+mn-lt"/>
              </a:rPr>
              <a:t>컨테이너 실행을 담당하는 소프트웨어</a:t>
            </a:r>
            <a:endParaRPr lang="ko-KR" altLang="en-US" dirty="0">
              <a:latin typeface="나눔 고딕"/>
              <a:ea typeface="맑은 고딕"/>
              <a:cs typeface="Calibri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FE2F9FBD-818F-46BA-A43F-BBCE37268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858" y="3041746"/>
            <a:ext cx="6394862" cy="269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8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2CFB85-56AA-4ECC-88F6-F55A2066F742}"/>
              </a:ext>
            </a:extLst>
          </p:cNvPr>
          <p:cNvSpPr txBox="1"/>
          <p:nvPr/>
        </p:nvSpPr>
        <p:spPr>
          <a:xfrm>
            <a:off x="787400" y="836247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 err="1">
                <a:latin typeface="Yu Gothic UI Semibold"/>
                <a:ea typeface="맑은 고딕"/>
                <a:cs typeface="Calibri"/>
              </a:rPr>
              <a:t>Pod</a:t>
            </a:r>
            <a:endParaRPr lang="ko-KR" sz="2400" b="1">
              <a:latin typeface="Calibri" panose="020F0502020204030204"/>
              <a:ea typeface="맑은 고딕" panose="020B0503020000020004" pitchFamily="34" charset="-127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BD9A6-B117-410C-A781-857EFE1E7AEC}"/>
              </a:ext>
            </a:extLst>
          </p:cNvPr>
          <p:cNvSpPr txBox="1"/>
          <p:nvPr/>
        </p:nvSpPr>
        <p:spPr>
          <a:xfrm>
            <a:off x="787399" y="1719131"/>
            <a:ext cx="1062278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Yu Gothic UI Semibold"/>
                <a:ea typeface="맑은 고딕"/>
                <a:cs typeface="Calibri"/>
              </a:rPr>
              <a:t>- </a:t>
            </a:r>
            <a:r>
              <a:rPr lang="ko-KR" altLang="en-US" dirty="0" err="1">
                <a:latin typeface="Yu Gothic UI Semibold"/>
                <a:ea typeface="맑은 고딕"/>
                <a:cs typeface="Calibri"/>
              </a:rPr>
              <a:t>쿠버네티스에서</a:t>
            </a:r>
            <a:r>
              <a:rPr lang="ko-KR" altLang="en-US" dirty="0">
                <a:latin typeface="Yu Gothic UI Semibold"/>
                <a:ea typeface="맑은 고딕"/>
                <a:cs typeface="Calibri"/>
              </a:rPr>
              <a:t> 생성하고 관리되는 기본적인 단위</a:t>
            </a:r>
            <a:endParaRPr lang="ko-KR" altLang="en-US" dirty="0">
              <a:latin typeface="Yu Gothic UI Semibold"/>
              <a:ea typeface="맑은 고딕" panose="020B0503020000020004" pitchFamily="34" charset="-127"/>
              <a:cs typeface="Calibri"/>
            </a:endParaRPr>
          </a:p>
          <a:p>
            <a:endParaRPr lang="ko-KR" altLang="en-US" dirty="0">
              <a:latin typeface="Yu Gothic UI Semibold"/>
              <a:ea typeface="맑은 고딕" panose="020B0503020000020004" pitchFamily="34" charset="-127"/>
              <a:cs typeface="Calibri"/>
            </a:endParaRPr>
          </a:p>
          <a:p>
            <a:r>
              <a:rPr lang="ko-KR" altLang="en-US" dirty="0">
                <a:latin typeface="Yu Gothic UI Semibold"/>
                <a:ea typeface="맑은 고딕"/>
                <a:cs typeface="Calibri"/>
              </a:rPr>
              <a:t>- 1개 이상의 컨테이너를 가질 수 있음</a:t>
            </a:r>
            <a:endParaRPr lang="ko-KR" altLang="en-US" dirty="0">
              <a:latin typeface="Yu Gothic UI Semibold"/>
              <a:ea typeface="맑은 고딕" panose="020B0503020000020004" pitchFamily="34" charset="-127"/>
              <a:cs typeface="Calibri"/>
            </a:endParaRPr>
          </a:p>
          <a:p>
            <a:endParaRPr lang="ko-KR" altLang="en-US" dirty="0">
              <a:latin typeface="Yu Gothic UI Semibold"/>
              <a:ea typeface="맑은 고딕" panose="020B0503020000020004" pitchFamily="34" charset="-127"/>
              <a:cs typeface="Calibri"/>
            </a:endParaRPr>
          </a:p>
          <a:p>
            <a:r>
              <a:rPr lang="ko-KR" altLang="en-US" dirty="0">
                <a:latin typeface="Yu Gothic UI Semibold"/>
                <a:ea typeface="맑은 고딕"/>
                <a:cs typeface="Calibri"/>
              </a:rPr>
              <a:t>- 컨테이너는 IP(</a:t>
            </a:r>
            <a:r>
              <a:rPr lang="ko-KR" altLang="en-US" dirty="0" err="1">
                <a:latin typeface="Yu Gothic UI Semibold"/>
                <a:ea typeface="맑은 고딕"/>
                <a:cs typeface="Calibri"/>
              </a:rPr>
              <a:t>localhost</a:t>
            </a:r>
            <a:r>
              <a:rPr lang="ko-KR" altLang="en-US" dirty="0">
                <a:latin typeface="Yu Gothic UI Semibold"/>
                <a:ea typeface="맑은 고딕"/>
                <a:cs typeface="Calibri"/>
              </a:rPr>
              <a:t>), </a:t>
            </a:r>
            <a:r>
              <a:rPr lang="ko-KR" altLang="en-US" dirty="0" err="1">
                <a:latin typeface="Yu Gothic UI Semibold"/>
                <a:ea typeface="맑은 고딕"/>
                <a:cs typeface="Calibri"/>
              </a:rPr>
              <a:t>Port와</a:t>
            </a:r>
            <a:r>
              <a:rPr lang="ko-KR" altLang="en-US" dirty="0">
                <a:latin typeface="Yu Gothic UI Semibold"/>
                <a:ea typeface="맑은 고딕"/>
                <a:cs typeface="Calibri"/>
              </a:rPr>
              <a:t> 디스크를 공유 </a:t>
            </a:r>
          </a:p>
          <a:p>
            <a:r>
              <a:rPr lang="ko-KR" altLang="en-US" dirty="0">
                <a:latin typeface="Yu Gothic UI Semibold"/>
                <a:ea typeface="맑은 고딕"/>
                <a:cs typeface="Calibri"/>
              </a:rPr>
              <a:t>   </a:t>
            </a:r>
            <a:r>
              <a:rPr lang="ko-KR" altLang="en-US" dirty="0" err="1">
                <a:latin typeface="Yu Gothic UI Semibold"/>
                <a:ea typeface="맑은 고딕"/>
                <a:cs typeface="Calibri"/>
              </a:rPr>
              <a:t>localhost:containerPort로</a:t>
            </a:r>
            <a:r>
              <a:rPr lang="ko-KR" altLang="en-US" dirty="0">
                <a:latin typeface="Yu Gothic UI Semibold"/>
                <a:ea typeface="맑은 고딕"/>
                <a:cs typeface="Calibri"/>
              </a:rPr>
              <a:t> 서로 접근 가능</a:t>
            </a:r>
            <a:endParaRPr lang="ko-KR" dirty="0"/>
          </a:p>
          <a:p>
            <a:endParaRPr lang="ko-KR" altLang="en-US" dirty="0">
              <a:latin typeface="Yu Gothic UI Semibold"/>
              <a:ea typeface="맑은 고딕" panose="020B0503020000020004" pitchFamily="34" charset="-127"/>
              <a:cs typeface="Calibri"/>
            </a:endParaRPr>
          </a:p>
          <a:p>
            <a:r>
              <a:rPr lang="ko-KR" altLang="en-US" dirty="0">
                <a:latin typeface="Yu Gothic UI Semibold"/>
                <a:ea typeface="맑은 고딕"/>
                <a:cs typeface="Calibri"/>
              </a:rPr>
              <a:t>- </a:t>
            </a:r>
            <a:r>
              <a:rPr lang="ko-KR" altLang="en-US" dirty="0" err="1">
                <a:latin typeface="Yu Gothic UI Semibold"/>
                <a:ea typeface="맑은 고딕"/>
                <a:cs typeface="Calibri"/>
              </a:rPr>
              <a:t>파드는</a:t>
            </a:r>
            <a:r>
              <a:rPr lang="ko-KR" altLang="en-US" dirty="0">
                <a:latin typeface="Yu Gothic UI Semibold"/>
                <a:ea typeface="맑은 고딕"/>
                <a:cs typeface="Calibri"/>
              </a:rPr>
              <a:t> 임시 엔티티 (언제든 재시작 될 수 있음)</a:t>
            </a:r>
            <a:endParaRPr lang="ko-KR" altLang="en-US" dirty="0">
              <a:latin typeface="Yu Gothic UI Semibold"/>
              <a:ea typeface="맑은 고딕" panose="020B0503020000020004" pitchFamily="34" charset="-127"/>
              <a:cs typeface="Calibri"/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7982FCB-7DFA-4EAC-B229-D7BDBD893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853" y="837464"/>
            <a:ext cx="4770406" cy="502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2CFB85-56AA-4ECC-88F6-F55A2066F742}"/>
              </a:ext>
            </a:extLst>
          </p:cNvPr>
          <p:cNvSpPr txBox="1"/>
          <p:nvPr/>
        </p:nvSpPr>
        <p:spPr>
          <a:xfrm>
            <a:off x="787400" y="836247"/>
            <a:ext cx="7190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Yu Gothic UI Semibold"/>
                <a:ea typeface="맑은 고딕"/>
                <a:cs typeface="Calibri"/>
              </a:rPr>
              <a:t>여러 형태의 리소스에 의해 배포되는 </a:t>
            </a:r>
            <a:r>
              <a:rPr lang="ko-KR" altLang="en-US" sz="2400" b="1" dirty="0" err="1">
                <a:latin typeface="Yu Gothic UI Semibold"/>
                <a:ea typeface="맑은 고딕"/>
                <a:cs typeface="Calibri"/>
              </a:rPr>
              <a:t>Pod</a:t>
            </a:r>
            <a:endParaRPr lang="ko-KR" altLang="en-US" sz="2400" b="1">
              <a:latin typeface="Yu Gothic UI Semibold"/>
              <a:ea typeface="맑은 고딕" panose="020B0503020000020004" pitchFamily="34" charset="-127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BD9A6-B117-410C-A781-857EFE1E7AEC}"/>
              </a:ext>
            </a:extLst>
          </p:cNvPr>
          <p:cNvSpPr txBox="1"/>
          <p:nvPr/>
        </p:nvSpPr>
        <p:spPr>
          <a:xfrm>
            <a:off x="787399" y="1560980"/>
            <a:ext cx="1062278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Yu Gothic UI Semibold"/>
                <a:ea typeface="맑은 고딕"/>
                <a:cs typeface="Calibri"/>
              </a:rPr>
              <a:t>아래의 리소스를 정의하여 적용하면 최종적으로는 </a:t>
            </a:r>
            <a:r>
              <a:rPr lang="ko-KR" altLang="en-US" dirty="0" err="1">
                <a:latin typeface="Yu Gothic UI Semibold"/>
                <a:ea typeface="맑은 고딕"/>
                <a:cs typeface="Calibri"/>
              </a:rPr>
              <a:t>Pod가</a:t>
            </a:r>
            <a:r>
              <a:rPr lang="ko-KR" altLang="en-US" dirty="0">
                <a:latin typeface="Yu Gothic UI Semibold"/>
                <a:ea typeface="맑은 고딕"/>
                <a:cs typeface="Calibri"/>
              </a:rPr>
              <a:t> 배포됨</a:t>
            </a:r>
          </a:p>
          <a:p>
            <a:endParaRPr lang="ko-KR" altLang="en-US" dirty="0">
              <a:latin typeface="Yu Gothic UI Semibold"/>
              <a:ea typeface="맑은 고딕"/>
              <a:cs typeface="Calibri"/>
            </a:endParaRPr>
          </a:p>
          <a:p>
            <a:r>
              <a:rPr lang="ko-KR" altLang="en-US" dirty="0">
                <a:latin typeface="Yu Gothic UI Semibold"/>
                <a:ea typeface="맑은 고딕"/>
                <a:cs typeface="Calibri"/>
              </a:rPr>
              <a:t>- </a:t>
            </a:r>
            <a:r>
              <a:rPr lang="ko-KR" altLang="en-US" dirty="0" err="1">
                <a:latin typeface="Yu Gothic UI Semibold"/>
                <a:ea typeface="맑은 고딕"/>
                <a:cs typeface="Calibri"/>
              </a:rPr>
              <a:t>ReplicaSet</a:t>
            </a:r>
            <a:r>
              <a:rPr lang="ko-KR" altLang="en-US" dirty="0">
                <a:latin typeface="Yu Gothic UI Semibold"/>
                <a:ea typeface="맑은 고딕"/>
                <a:cs typeface="Calibri"/>
              </a:rPr>
              <a:t>: 명시된 </a:t>
            </a:r>
            <a:r>
              <a:rPr lang="ko-KR" altLang="en-US" dirty="0" err="1">
                <a:latin typeface="Yu Gothic UI Semibold"/>
                <a:ea typeface="맑은 고딕"/>
                <a:cs typeface="Calibri"/>
              </a:rPr>
              <a:t>Pod</a:t>
            </a:r>
            <a:r>
              <a:rPr lang="ko-KR" altLang="en-US" dirty="0">
                <a:latin typeface="Yu Gothic UI Semibold"/>
                <a:ea typeface="맑은 고딕"/>
                <a:cs typeface="Calibri"/>
              </a:rPr>
              <a:t> 개수에 실행되는 상태를 보장(</a:t>
            </a:r>
            <a:r>
              <a:rPr lang="ko-KR" altLang="en-US" dirty="0" err="1">
                <a:latin typeface="Yu Gothic UI Semibold"/>
                <a:ea typeface="맑은 고딕"/>
                <a:cs typeface="Calibri"/>
              </a:rPr>
              <a:t>replicas</a:t>
            </a:r>
            <a:r>
              <a:rPr lang="ko-KR" altLang="en-US" dirty="0">
                <a:latin typeface="Yu Gothic UI Semibold"/>
                <a:ea typeface="맑은 고딕"/>
                <a:cs typeface="Calibri"/>
              </a:rPr>
              <a:t>)</a:t>
            </a:r>
          </a:p>
          <a:p>
            <a:endParaRPr lang="ko-KR" altLang="en-US" dirty="0">
              <a:latin typeface="Yu Gothic UI Semibold"/>
              <a:ea typeface="맑은 고딕" panose="020B0503020000020004" pitchFamily="34" charset="-127"/>
              <a:cs typeface="Calibri"/>
            </a:endParaRPr>
          </a:p>
          <a:p>
            <a:r>
              <a:rPr lang="ko-KR" altLang="en-US" dirty="0">
                <a:latin typeface="Yu Gothic UI Semibold"/>
                <a:ea typeface="맑은 고딕"/>
                <a:cs typeface="Calibri"/>
              </a:rPr>
              <a:t>- </a:t>
            </a:r>
            <a:r>
              <a:rPr lang="ko-KR" altLang="en-US" dirty="0" err="1">
                <a:latin typeface="Yu Gothic UI Semibold"/>
                <a:ea typeface="맑은 고딕"/>
                <a:cs typeface="Calibri"/>
              </a:rPr>
              <a:t>Deployment</a:t>
            </a:r>
            <a:r>
              <a:rPr lang="ko-KR" altLang="en-US" dirty="0">
                <a:latin typeface="Yu Gothic UI Semibold"/>
                <a:ea typeface="맑은 고딕"/>
                <a:cs typeface="Calibri"/>
              </a:rPr>
              <a:t>: </a:t>
            </a:r>
            <a:r>
              <a:rPr lang="ko-KR" altLang="en-US" dirty="0" err="1">
                <a:latin typeface="Yu Gothic UI Semibold"/>
                <a:ea typeface="맑은 고딕"/>
                <a:cs typeface="Calibri"/>
              </a:rPr>
              <a:t>ReplicaSet의</a:t>
            </a:r>
            <a:r>
              <a:rPr lang="ko-KR" altLang="en-US" dirty="0">
                <a:latin typeface="Yu Gothic UI Semibold"/>
                <a:ea typeface="맑은 고딕"/>
                <a:cs typeface="Calibri"/>
              </a:rPr>
              <a:t> 상위 개념으로 </a:t>
            </a:r>
            <a:r>
              <a:rPr lang="ko-KR" altLang="en-US" dirty="0" err="1">
                <a:latin typeface="Yu Gothic UI Semibold"/>
                <a:ea typeface="맑은 고딕"/>
                <a:cs typeface="Calibri"/>
              </a:rPr>
              <a:t>RS의</a:t>
            </a:r>
            <a:r>
              <a:rPr lang="ko-KR" altLang="en-US" dirty="0">
                <a:latin typeface="Yu Gothic UI Semibold"/>
                <a:ea typeface="맑은 고딕"/>
                <a:cs typeface="Calibri"/>
              </a:rPr>
              <a:t> 기능 + 배포 기능 및 롤백, </a:t>
            </a:r>
            <a:r>
              <a:rPr lang="ko-KR" altLang="en-US" dirty="0" err="1">
                <a:latin typeface="Yu Gothic UI Semibold"/>
                <a:ea typeface="맑은 고딕"/>
                <a:cs typeface="Calibri"/>
              </a:rPr>
              <a:t>롤아웃</a:t>
            </a:r>
            <a:r>
              <a:rPr lang="ko-KR" altLang="en-US" dirty="0">
                <a:latin typeface="Yu Gothic UI Semibold"/>
                <a:ea typeface="맑은 고딕"/>
                <a:cs typeface="Calibri"/>
              </a:rPr>
              <a:t> 기록을 남김</a:t>
            </a:r>
            <a:endParaRPr lang="ko-KR" altLang="en-US" dirty="0">
              <a:latin typeface="Yu Gothic UI Semibold"/>
              <a:ea typeface="맑은 고딕" panose="020B0503020000020004" pitchFamily="34" charset="-127"/>
              <a:cs typeface="Calibri"/>
            </a:endParaRPr>
          </a:p>
          <a:p>
            <a:r>
              <a:rPr lang="ko-KR" altLang="en-US" dirty="0">
                <a:latin typeface="Yu Gothic UI Semibold"/>
                <a:ea typeface="맑은 고딕"/>
                <a:cs typeface="Calibri"/>
              </a:rPr>
              <a:t>  </a:t>
            </a:r>
          </a:p>
          <a:p>
            <a:r>
              <a:rPr lang="ko-KR" altLang="en-US" dirty="0">
                <a:latin typeface="Yu Gothic UI Semibold"/>
                <a:ea typeface="맑은 고딕"/>
                <a:cs typeface="Calibri"/>
              </a:rPr>
              <a:t>- </a:t>
            </a:r>
            <a:r>
              <a:rPr lang="ko-KR" altLang="en-US" dirty="0" err="1">
                <a:latin typeface="Yu Gothic UI Semibold"/>
                <a:ea typeface="맑은 고딕"/>
                <a:cs typeface="Calibri"/>
              </a:rPr>
              <a:t>StatefulSet</a:t>
            </a:r>
            <a:r>
              <a:rPr lang="ko-KR" altLang="en-US" dirty="0">
                <a:latin typeface="Yu Gothic UI Semibold"/>
                <a:ea typeface="맑은 고딕"/>
                <a:cs typeface="Calibri"/>
              </a:rPr>
              <a:t>: </a:t>
            </a:r>
            <a:r>
              <a:rPr lang="ko-KR" altLang="en-US" dirty="0" err="1">
                <a:latin typeface="Yu Gothic UI Semibold"/>
                <a:ea typeface="맑은 고딕"/>
                <a:cs typeface="Calibri"/>
              </a:rPr>
              <a:t>Stateful</a:t>
            </a:r>
            <a:r>
              <a:rPr lang="ko-KR" altLang="en-US" dirty="0">
                <a:latin typeface="Yu Gothic UI Semibold"/>
                <a:ea typeface="맑은 고딕"/>
                <a:cs typeface="Calibri"/>
              </a:rPr>
              <a:t>(</a:t>
            </a:r>
            <a:r>
              <a:rPr lang="ko-KR" altLang="en-US" dirty="0" err="1">
                <a:latin typeface="Yu Gothic UI Semibold"/>
                <a:ea typeface="맑은 고딕"/>
                <a:cs typeface="Calibri"/>
              </a:rPr>
              <a:t>Database</a:t>
            </a:r>
            <a:r>
              <a:rPr lang="ko-KR" altLang="en-US" dirty="0">
                <a:latin typeface="Yu Gothic UI Semibold"/>
                <a:ea typeface="맑은 고딕"/>
                <a:cs typeface="Calibri"/>
              </a:rPr>
              <a:t> 등)한 </a:t>
            </a:r>
            <a:r>
              <a:rPr lang="ko-KR" dirty="0" err="1">
                <a:latin typeface="Yu Gothic UI Semibold"/>
                <a:ea typeface="맑은 고딕"/>
                <a:cs typeface="Calibri"/>
              </a:rPr>
              <a:t>ReplicaSet</a:t>
            </a:r>
            <a:r>
              <a:rPr lang="ko-KR" altLang="en-US" dirty="0" err="1">
                <a:latin typeface="Yu Gothic UI Semibold"/>
                <a:ea typeface="맑은 고딕"/>
                <a:cs typeface="Calibri"/>
              </a:rPr>
              <a:t>을</a:t>
            </a:r>
            <a:r>
              <a:rPr lang="ko-KR" altLang="en-US" dirty="0">
                <a:latin typeface="Yu Gothic UI Semibold"/>
                <a:ea typeface="맑은 고딕"/>
                <a:cs typeface="Calibri"/>
              </a:rPr>
              <a:t> 관리하기 위한 형태의 자원</a:t>
            </a:r>
            <a:endParaRPr lang="ko-KR" altLang="en-US" dirty="0">
              <a:latin typeface="Yu Gothic UI Semibold"/>
              <a:ea typeface="맑은 고딕" panose="020B0503020000020004" pitchFamily="34" charset="-127"/>
              <a:cs typeface="Calibri"/>
            </a:endParaRPr>
          </a:p>
          <a:p>
            <a:endParaRPr lang="ko-KR" altLang="en-US" dirty="0">
              <a:latin typeface="Yu Gothic UI Semibold"/>
              <a:ea typeface="맑은 고딕"/>
              <a:cs typeface="Calibri"/>
            </a:endParaRPr>
          </a:p>
          <a:p>
            <a:r>
              <a:rPr lang="ko-KR" altLang="en-US" dirty="0">
                <a:latin typeface="Yu Gothic UI Semibold"/>
                <a:ea typeface="맑은 고딕"/>
                <a:cs typeface="Calibri"/>
              </a:rPr>
              <a:t>- </a:t>
            </a:r>
            <a:r>
              <a:rPr lang="ko-KR" altLang="en-US" dirty="0" err="1">
                <a:latin typeface="Yu Gothic UI Semibold"/>
                <a:ea typeface="맑은 고딕"/>
                <a:cs typeface="Calibri"/>
              </a:rPr>
              <a:t>DaemonSet</a:t>
            </a:r>
            <a:r>
              <a:rPr lang="ko-KR" altLang="en-US" dirty="0">
                <a:latin typeface="Yu Gothic UI Semibold"/>
                <a:ea typeface="맑은 고딕"/>
                <a:cs typeface="Calibri"/>
              </a:rPr>
              <a:t>: 각 노드마다 </a:t>
            </a:r>
            <a:r>
              <a:rPr lang="ko-KR" altLang="en-US" dirty="0" err="1">
                <a:latin typeface="Yu Gothic UI Semibold"/>
                <a:ea typeface="맑은 고딕"/>
                <a:cs typeface="Calibri"/>
              </a:rPr>
              <a:t>실행되는Pod를</a:t>
            </a:r>
            <a:r>
              <a:rPr lang="ko-KR" altLang="en-US" dirty="0">
                <a:latin typeface="Yu Gothic UI Semibold"/>
                <a:ea typeface="맑은 고딕"/>
                <a:cs typeface="Calibri"/>
              </a:rPr>
              <a:t> 관리, </a:t>
            </a:r>
            <a:endParaRPr lang="ko-KR" altLang="en-US" dirty="0">
              <a:latin typeface="Yu Gothic UI Semibold"/>
              <a:ea typeface="맑은 고딕" panose="020B0503020000020004" pitchFamily="34" charset="-127"/>
              <a:cs typeface="Calibri"/>
            </a:endParaRPr>
          </a:p>
          <a:p>
            <a:r>
              <a:rPr lang="ko-KR" altLang="en-US" dirty="0">
                <a:latin typeface="Yu Gothic UI Semibold"/>
                <a:ea typeface="맑은 고딕"/>
                <a:cs typeface="Calibri"/>
              </a:rPr>
              <a:t>   </a:t>
            </a:r>
            <a:r>
              <a:rPr lang="ko-KR" altLang="en-US" dirty="0" err="1">
                <a:latin typeface="Yu Gothic UI Semibold"/>
                <a:ea typeface="맑은 고딕"/>
                <a:cs typeface="Calibri"/>
              </a:rPr>
              <a:t>DS를</a:t>
            </a:r>
            <a:r>
              <a:rPr lang="ko-KR" altLang="en-US" dirty="0">
                <a:latin typeface="Yu Gothic UI Semibold"/>
                <a:ea typeface="맑은 고딕"/>
                <a:cs typeface="Calibri"/>
              </a:rPr>
              <a:t> 배포한 상태에서 새로운 노드가 추가되면 그 노드에 해당 컨테이너 배포</a:t>
            </a:r>
            <a:endParaRPr lang="ko-KR" altLang="en-US" dirty="0">
              <a:latin typeface="Yu Gothic UI Semibold"/>
              <a:ea typeface="맑은 고딕" panose="020B0503020000020004" pitchFamily="34" charset="-127"/>
              <a:cs typeface="Calibri"/>
            </a:endParaRPr>
          </a:p>
          <a:p>
            <a:endParaRPr lang="ko-KR" altLang="en-US" dirty="0">
              <a:latin typeface="Yu Gothic UI Semibold"/>
              <a:ea typeface="맑은 고딕"/>
              <a:cs typeface="Calibri"/>
            </a:endParaRPr>
          </a:p>
          <a:p>
            <a:r>
              <a:rPr lang="ko-KR" altLang="en-US" dirty="0">
                <a:latin typeface="Yu Gothic UI Semibold"/>
                <a:ea typeface="맑은 고딕"/>
                <a:cs typeface="Calibri"/>
              </a:rPr>
              <a:t>- </a:t>
            </a:r>
            <a:r>
              <a:rPr lang="ko-KR" altLang="en-US" dirty="0" err="1">
                <a:latin typeface="Yu Gothic UI Semibold"/>
                <a:ea typeface="맑은 고딕"/>
                <a:cs typeface="Calibri"/>
              </a:rPr>
              <a:t>Job</a:t>
            </a:r>
            <a:r>
              <a:rPr lang="ko-KR" altLang="en-US" dirty="0">
                <a:latin typeface="Yu Gothic UI Semibold"/>
                <a:ea typeface="맑은 고딕"/>
                <a:cs typeface="Calibri"/>
              </a:rPr>
              <a:t>: 한 번 실행되고 종료되는 형태의 </a:t>
            </a:r>
            <a:r>
              <a:rPr lang="ko-KR" altLang="en-US" dirty="0" err="1">
                <a:latin typeface="Yu Gothic UI Semibold"/>
                <a:ea typeface="맑은 고딕"/>
                <a:cs typeface="Calibri"/>
              </a:rPr>
              <a:t>Pod</a:t>
            </a:r>
            <a:endParaRPr lang="ko-KR" altLang="en-US">
              <a:latin typeface="Yu Gothic UI Semibold"/>
              <a:ea typeface="맑은 고딕"/>
              <a:cs typeface="Calibri"/>
            </a:endParaRPr>
          </a:p>
          <a:p>
            <a:endParaRPr lang="ko-KR" altLang="en-US" dirty="0">
              <a:latin typeface="Yu Gothic UI Semibold"/>
              <a:ea typeface="맑은 고딕"/>
              <a:cs typeface="Calibri"/>
            </a:endParaRPr>
          </a:p>
          <a:p>
            <a:r>
              <a:rPr lang="ko-KR" altLang="en-US" dirty="0">
                <a:latin typeface="Yu Gothic UI Semibold"/>
                <a:ea typeface="맑은 고딕"/>
                <a:cs typeface="Calibri"/>
              </a:rPr>
              <a:t>- </a:t>
            </a:r>
            <a:r>
              <a:rPr lang="ko-KR" altLang="en-US" dirty="0" err="1">
                <a:latin typeface="Yu Gothic UI Semibold"/>
                <a:ea typeface="맑은 고딕"/>
                <a:cs typeface="Calibri"/>
              </a:rPr>
              <a:t>CronJob</a:t>
            </a:r>
            <a:r>
              <a:rPr lang="ko-KR" altLang="en-US" dirty="0">
                <a:latin typeface="Yu Gothic UI Semibold"/>
                <a:ea typeface="맑은 고딕"/>
                <a:cs typeface="Calibri"/>
              </a:rPr>
              <a:t>: 리눅스의 </a:t>
            </a:r>
            <a:r>
              <a:rPr lang="ko-KR" altLang="en-US" dirty="0" err="1">
                <a:latin typeface="Yu Gothic UI Semibold"/>
                <a:ea typeface="맑은 고딕"/>
                <a:cs typeface="Calibri"/>
              </a:rPr>
              <a:t>Cron</a:t>
            </a:r>
            <a:r>
              <a:rPr lang="ko-KR" altLang="en-US" dirty="0">
                <a:latin typeface="Yu Gothic UI Semibold"/>
                <a:ea typeface="맑은 고딕"/>
                <a:cs typeface="Calibri"/>
              </a:rPr>
              <a:t>(</a:t>
            </a:r>
            <a:r>
              <a:rPr lang="ko-KR" dirty="0">
                <a:latin typeface="Consolas"/>
                <a:ea typeface="맑은 고딕"/>
                <a:cs typeface="Calibri"/>
              </a:rPr>
              <a:t>1 0 * * </a:t>
            </a:r>
            <a:r>
              <a:rPr lang="ko-KR" altLang="en-US" dirty="0">
                <a:latin typeface="Consolas"/>
                <a:ea typeface="맑은 고딕"/>
                <a:cs typeface="Calibri"/>
              </a:rPr>
              <a:t>*</a:t>
            </a:r>
            <a:r>
              <a:rPr lang="en-US" altLang="ko-KR" dirty="0">
                <a:latin typeface="Consolas"/>
                <a:ea typeface="맑은 고딕"/>
                <a:cs typeface="Calibri"/>
              </a:rPr>
              <a:t>)</a:t>
            </a:r>
            <a:r>
              <a:rPr lang="ko-KR" altLang="en-US" dirty="0">
                <a:latin typeface="Yu Gothic UI Semibold"/>
                <a:ea typeface="맑은 고딕"/>
                <a:cs typeface="Calibri"/>
              </a:rPr>
              <a:t> 형태로 </a:t>
            </a:r>
            <a:r>
              <a:rPr lang="ko-KR" altLang="en-US" dirty="0" err="1">
                <a:latin typeface="Yu Gothic UI Semibold"/>
                <a:ea typeface="맑은 고딕"/>
                <a:cs typeface="Calibri"/>
              </a:rPr>
              <a:t>Job을</a:t>
            </a:r>
            <a:r>
              <a:rPr lang="ko-KR" altLang="en-US" dirty="0">
                <a:latin typeface="Yu Gothic UI Semibold"/>
                <a:ea typeface="맑은 고딕"/>
                <a:cs typeface="Calibri"/>
              </a:rPr>
              <a:t> 실행하는 </a:t>
            </a:r>
            <a:r>
              <a:rPr lang="ko-KR" altLang="en-US" dirty="0" err="1">
                <a:latin typeface="Yu Gothic UI Semibold"/>
                <a:ea typeface="맑은 고딕"/>
                <a:cs typeface="Calibri"/>
              </a:rPr>
              <a:t>Pod</a:t>
            </a:r>
            <a:endParaRPr lang="ko-KR" altLang="en-US" dirty="0">
              <a:latin typeface="Yu Gothic UI Semibold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783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2CFB85-56AA-4ECC-88F6-F55A2066F742}"/>
              </a:ext>
            </a:extLst>
          </p:cNvPr>
          <p:cNvSpPr txBox="1"/>
          <p:nvPr/>
        </p:nvSpPr>
        <p:spPr>
          <a:xfrm>
            <a:off x="787400" y="836247"/>
            <a:ext cx="7190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Yu Gothic UI Semibold"/>
                <a:ea typeface="맑은 고딕"/>
                <a:cs typeface="Calibri"/>
              </a:rPr>
              <a:t>Service</a:t>
            </a:r>
            <a:endParaRPr lang="ko-KR" altLang="en-US" sz="2400" b="1">
              <a:latin typeface="Yu Gothic UI Semibold"/>
              <a:ea typeface="맑은 고딕" panose="020B0503020000020004" pitchFamily="34" charset="-127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BD9A6-B117-410C-A781-857EFE1E7AEC}"/>
              </a:ext>
            </a:extLst>
          </p:cNvPr>
          <p:cNvSpPr txBox="1"/>
          <p:nvPr/>
        </p:nvSpPr>
        <p:spPr>
          <a:xfrm>
            <a:off x="787399" y="1719131"/>
            <a:ext cx="1062278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+mn-lt"/>
                <a:cs typeface="+mn-lt"/>
              </a:rPr>
              <a:t>-</a:t>
            </a:r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실행중인 애플리케이션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ko-KR" dirty="0" err="1">
                <a:ea typeface="+mn-lt"/>
                <a:cs typeface="+mn-lt"/>
              </a:rPr>
              <a:t>파드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집합</a:t>
            </a:r>
            <a:r>
              <a:rPr lang="en-US" altLang="ko-KR" dirty="0">
                <a:ea typeface="+mn-lt"/>
                <a:cs typeface="+mn-lt"/>
              </a:rPr>
              <a:t>)</a:t>
            </a:r>
            <a:r>
              <a:rPr lang="ko-KR" dirty="0">
                <a:ea typeface="+mn-lt"/>
                <a:cs typeface="+mn-lt"/>
              </a:rPr>
              <a:t>을 네트워크 서비스로 노출하는 추상화 방법</a:t>
            </a:r>
          </a:p>
          <a:p>
            <a:endParaRPr lang="ko-KR" dirty="0">
              <a:ea typeface="+mn-lt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-</a:t>
            </a:r>
            <a:r>
              <a:rPr lang="ko-KR" dirty="0">
                <a:ea typeface="+mn-lt"/>
                <a:cs typeface="+mn-lt"/>
              </a:rPr>
              <a:t> </a:t>
            </a:r>
            <a:r>
              <a:rPr lang="ko-KR" altLang="en-US" dirty="0" err="1">
                <a:ea typeface="+mn-lt"/>
                <a:cs typeface="+mn-lt"/>
              </a:rPr>
              <a:t>파드는</a:t>
            </a:r>
            <a:r>
              <a:rPr lang="ko-KR" altLang="en-US" dirty="0">
                <a:ea typeface="+mn-lt"/>
                <a:cs typeface="+mn-lt"/>
              </a:rPr>
              <a:t> 비영구적인 엔티티이고 재시작 시 </a:t>
            </a:r>
            <a:r>
              <a:rPr lang="ko-KR" altLang="en-US" dirty="0" err="1">
                <a:ea typeface="+mn-lt"/>
                <a:cs typeface="+mn-lt"/>
              </a:rPr>
              <a:t>Pod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IP는</a:t>
            </a:r>
            <a:r>
              <a:rPr lang="ko-KR" altLang="en-US" dirty="0">
                <a:ea typeface="+mn-lt"/>
                <a:cs typeface="+mn-lt"/>
              </a:rPr>
              <a:t> 매번 변경됨</a:t>
            </a:r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altLang="en-US" dirty="0">
                <a:ea typeface="+mn-lt"/>
                <a:cs typeface="+mn-lt"/>
              </a:rPr>
              <a:t>- 이를 </a:t>
            </a:r>
            <a:r>
              <a:rPr lang="ko-KR" altLang="en-US" dirty="0" err="1">
                <a:ea typeface="+mn-lt"/>
                <a:cs typeface="+mn-lt"/>
              </a:rPr>
              <a:t>label</a:t>
            </a:r>
            <a:r>
              <a:rPr lang="ko-KR" altLang="en-US" dirty="0">
                <a:ea typeface="+mn-lt"/>
                <a:cs typeface="+mn-lt"/>
              </a:rPr>
              <a:t>, </a:t>
            </a:r>
            <a:r>
              <a:rPr lang="ko-KR" altLang="en-US" dirty="0" err="1">
                <a:ea typeface="+mn-lt"/>
                <a:cs typeface="+mn-lt"/>
              </a:rPr>
              <a:t>label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selector를</a:t>
            </a:r>
            <a:r>
              <a:rPr lang="ko-KR" altLang="en-US" dirty="0">
                <a:ea typeface="+mn-lt"/>
                <a:cs typeface="+mn-lt"/>
              </a:rPr>
              <a:t> 이용해 하나의 서비스로 묶고 고정 주소를 이용해 </a:t>
            </a:r>
            <a:r>
              <a:rPr lang="ko-KR" altLang="en-US" dirty="0" err="1">
                <a:ea typeface="+mn-lt"/>
                <a:cs typeface="+mn-lt"/>
              </a:rPr>
              <a:t>파드에</a:t>
            </a:r>
            <a:r>
              <a:rPr lang="ko-KR" altLang="en-US" dirty="0">
                <a:ea typeface="+mn-lt"/>
                <a:cs typeface="+mn-lt"/>
              </a:rPr>
              <a:t> 트래픽을 노출</a:t>
            </a:r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altLang="en-US" dirty="0">
                <a:ea typeface="+mn-lt"/>
                <a:cs typeface="+mn-lt"/>
              </a:rPr>
              <a:t>- </a:t>
            </a:r>
            <a:r>
              <a:rPr lang="ko-KR" altLang="en-US" dirty="0" err="1">
                <a:ea typeface="+mn-lt"/>
                <a:cs typeface="+mn-lt"/>
              </a:rPr>
              <a:t>Service를</a:t>
            </a:r>
            <a:r>
              <a:rPr lang="ko-KR" altLang="en-US" dirty="0">
                <a:ea typeface="+mn-lt"/>
                <a:cs typeface="+mn-lt"/>
              </a:rPr>
              <a:t> 배포하면 네트워크 규칙이 변경됨 (</a:t>
            </a:r>
            <a:r>
              <a:rPr lang="ko-KR" altLang="en-US" dirty="0" err="1">
                <a:ea typeface="+mn-lt"/>
                <a:cs typeface="+mn-lt"/>
              </a:rPr>
              <a:t>kube-proxy</a:t>
            </a:r>
            <a:r>
              <a:rPr lang="ko-KR" altLang="en-US" dirty="0">
                <a:ea typeface="+mn-lt"/>
                <a:cs typeface="+mn-lt"/>
              </a:rPr>
              <a:t>, </a:t>
            </a:r>
            <a:r>
              <a:rPr lang="ko-KR" altLang="en-US" dirty="0" err="1">
                <a:ea typeface="+mn-lt"/>
                <a:cs typeface="+mn-lt"/>
              </a:rPr>
              <a:t>dns</a:t>
            </a:r>
            <a:r>
              <a:rPr lang="ko-KR" altLang="en-US" dirty="0">
                <a:ea typeface="+mn-lt"/>
                <a:cs typeface="+mn-lt"/>
              </a:rPr>
              <a:t>, </a:t>
            </a:r>
            <a:r>
              <a:rPr lang="ko-KR" altLang="en-US" dirty="0" err="1">
                <a:ea typeface="+mn-lt"/>
                <a:cs typeface="+mn-lt"/>
              </a:rPr>
              <a:t>netfilter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rules</a:t>
            </a:r>
            <a:r>
              <a:rPr lang="ko-KR" altLang="en-US" dirty="0">
                <a:ea typeface="+mn-lt"/>
                <a:cs typeface="+mn-lt"/>
              </a:rPr>
              <a:t>...)</a:t>
            </a:r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altLang="en-US" dirty="0">
                <a:ea typeface="+mn-lt"/>
                <a:cs typeface="+mn-lt"/>
              </a:rPr>
              <a:t>- </a:t>
            </a:r>
            <a:r>
              <a:rPr lang="ko-KR" altLang="en-US" dirty="0" err="1">
                <a:ea typeface="+mn-lt"/>
                <a:cs typeface="+mn-lt"/>
              </a:rPr>
              <a:t>Service는</a:t>
            </a:r>
            <a:r>
              <a:rPr lang="ko-KR" altLang="en-US" dirty="0">
                <a:ea typeface="+mn-lt"/>
                <a:cs typeface="+mn-lt"/>
              </a:rPr>
              <a:t> L4에서의 </a:t>
            </a:r>
            <a:r>
              <a:rPr lang="ko-KR" altLang="en-US" dirty="0" err="1">
                <a:ea typeface="+mn-lt"/>
                <a:cs typeface="+mn-lt"/>
              </a:rPr>
              <a:t>Pod를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밸런싱함</a:t>
            </a:r>
            <a:endParaRPr lang="ko-KR" altLang="en-US" dirty="0">
              <a:ea typeface="+mn-lt"/>
              <a:cs typeface="+mn-lt"/>
            </a:endParaRPr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altLang="en-US" dirty="0">
                <a:ea typeface="+mn-lt"/>
                <a:cs typeface="+mn-lt"/>
              </a:rPr>
              <a:t>- 클러스터 내에서는 </a:t>
            </a:r>
            <a:r>
              <a:rPr lang="ko-KR" altLang="en-US" dirty="0" err="1">
                <a:ea typeface="+mn-lt"/>
                <a:cs typeface="+mn-lt"/>
              </a:rPr>
              <a:t>service-name</a:t>
            </a:r>
            <a:r>
              <a:rPr lang="ko-KR" altLang="en-US" dirty="0">
                <a:ea typeface="+mn-lt"/>
                <a:cs typeface="+mn-lt"/>
              </a:rPr>
              <a:t>.&lt;</a:t>
            </a:r>
            <a:r>
              <a:rPr lang="ko-KR" altLang="en-US" dirty="0" err="1">
                <a:ea typeface="+mn-lt"/>
                <a:cs typeface="+mn-lt"/>
              </a:rPr>
              <a:t>namespace</a:t>
            </a:r>
            <a:r>
              <a:rPr lang="ko-KR" altLang="en-US" dirty="0">
                <a:ea typeface="+mn-lt"/>
                <a:cs typeface="+mn-lt"/>
              </a:rPr>
              <a:t>&gt;.</a:t>
            </a:r>
            <a:r>
              <a:rPr lang="ko-KR" altLang="en-US" dirty="0" err="1">
                <a:ea typeface="+mn-lt"/>
                <a:cs typeface="+mn-lt"/>
              </a:rPr>
              <a:t>svc.cluster.local의</a:t>
            </a:r>
            <a:r>
              <a:rPr lang="ko-KR" altLang="en-US" dirty="0">
                <a:ea typeface="+mn-lt"/>
                <a:cs typeface="+mn-lt"/>
              </a:rPr>
              <a:t> 도메인 이름 형태로 접근 가능</a:t>
            </a:r>
          </a:p>
          <a:p>
            <a:r>
              <a:rPr lang="ko-KR" altLang="en-US" dirty="0">
                <a:ea typeface="+mn-lt"/>
                <a:cs typeface="+mn-lt"/>
              </a:rPr>
              <a:t>   같은 </a:t>
            </a:r>
            <a:r>
              <a:rPr lang="ko-KR" altLang="en-US" dirty="0" err="1">
                <a:ea typeface="+mn-lt"/>
                <a:cs typeface="+mn-lt"/>
              </a:rPr>
              <a:t>namespace면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service-name</a:t>
            </a:r>
            <a:endParaRPr lang="ko-KR" alt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572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2CFB85-56AA-4ECC-88F6-F55A2066F742}"/>
              </a:ext>
            </a:extLst>
          </p:cNvPr>
          <p:cNvSpPr txBox="1"/>
          <p:nvPr/>
        </p:nvSpPr>
        <p:spPr>
          <a:xfrm>
            <a:off x="787400" y="836247"/>
            <a:ext cx="66179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 err="1">
                <a:latin typeface="Yu Gothic UI Semibold"/>
                <a:ea typeface="맑은 고딕"/>
                <a:cs typeface="Calibri"/>
              </a:rPr>
              <a:t>Deployment</a:t>
            </a:r>
            <a:r>
              <a:rPr lang="ko-KR" altLang="en-US" sz="2400" b="1" dirty="0">
                <a:latin typeface="Yu Gothic UI Semibold"/>
                <a:ea typeface="맑은 고딕"/>
                <a:cs typeface="Calibri"/>
              </a:rPr>
              <a:t> / Service</a:t>
            </a:r>
            <a:endParaRPr lang="ko-KR" altLang="en-US" sz="2400" b="1" dirty="0">
              <a:latin typeface="Yu Gothic UI Semibold"/>
              <a:ea typeface="맑은 고딕" panose="020B0503020000020004" pitchFamily="34" charset="-127"/>
              <a:cs typeface="Calibri"/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F8A22F9-27B6-49CB-BCFB-C2D38C8C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079" y="837269"/>
            <a:ext cx="2743200" cy="2875935"/>
          </a:xfrm>
          <a:prstGeom prst="rect">
            <a:avLst/>
          </a:prstGeom>
        </p:spPr>
      </p:pic>
      <p:pic>
        <p:nvPicPr>
          <p:cNvPr id="7" name="그림 7" descr="텍스트, 실외이(가) 표시된 사진&#10;&#10;자동 생성된 설명">
            <a:extLst>
              <a:ext uri="{FF2B5EF4-FFF2-40B4-BE49-F238E27FC236}">
                <a16:creationId xmlns:a16="http://schemas.microsoft.com/office/drawing/2014/main" id="{34414417-0AFC-4692-8ED5-C47001D8C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52" y="4993116"/>
            <a:ext cx="5567335" cy="1043393"/>
          </a:xfrm>
          <a:prstGeom prst="rect">
            <a:avLst/>
          </a:prstGeom>
        </p:spPr>
      </p:pic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B68C105-ECA2-4E65-A6AB-CB4100A1B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93" y="1455515"/>
            <a:ext cx="2743200" cy="3060123"/>
          </a:xfrm>
          <a:prstGeom prst="rect">
            <a:avLst/>
          </a:prstGeo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EC253FE-A327-4CEB-A7F8-3F5F1573A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993" y="4592567"/>
            <a:ext cx="2566692" cy="1564665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88E91665-4345-4195-ADF9-B635D7969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9655" y="2482519"/>
            <a:ext cx="2562387" cy="46367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DA456CD-AE22-4BC6-BCAD-11782FFCFA74}"/>
              </a:ext>
            </a:extLst>
          </p:cNvPr>
          <p:cNvSpPr/>
          <p:nvPr/>
        </p:nvSpPr>
        <p:spPr>
          <a:xfrm>
            <a:off x="3759915" y="2454820"/>
            <a:ext cx="977254" cy="486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A97E0C69-F5A0-41A5-A445-A1ECE8E88D62}"/>
              </a:ext>
            </a:extLst>
          </p:cNvPr>
          <p:cNvSpPr/>
          <p:nvPr/>
        </p:nvSpPr>
        <p:spPr>
          <a:xfrm>
            <a:off x="5346491" y="3405552"/>
            <a:ext cx="486474" cy="977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893DF3BF-6D6C-4660-AAF9-3F1BF41B61B0}"/>
              </a:ext>
            </a:extLst>
          </p:cNvPr>
          <p:cNvSpPr/>
          <p:nvPr/>
        </p:nvSpPr>
        <p:spPr>
          <a:xfrm>
            <a:off x="7861468" y="3871309"/>
            <a:ext cx="486474" cy="56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4" descr="텍스트, 도로이(가) 표시된 사진&#10;&#10;자동 생성된 설명">
            <a:extLst>
              <a:ext uri="{FF2B5EF4-FFF2-40B4-BE49-F238E27FC236}">
                <a16:creationId xmlns:a16="http://schemas.microsoft.com/office/drawing/2014/main" id="{55EAA5BE-A2C3-4864-8012-EC9731B05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8332" y="4864097"/>
            <a:ext cx="2665708" cy="76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8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2CFB85-56AA-4ECC-88F6-F55A2066F742}"/>
              </a:ext>
            </a:extLst>
          </p:cNvPr>
          <p:cNvSpPr txBox="1"/>
          <p:nvPr/>
        </p:nvSpPr>
        <p:spPr>
          <a:xfrm>
            <a:off x="787400" y="836247"/>
            <a:ext cx="7190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Yu Gothic UI Semibold"/>
                <a:ea typeface="맑은 고딕"/>
                <a:cs typeface="Calibri"/>
              </a:rPr>
              <a:t>Service</a:t>
            </a:r>
            <a:endParaRPr lang="ko-KR" altLang="en-US" sz="2400" b="1">
              <a:latin typeface="Yu Gothic UI Semibold"/>
              <a:ea typeface="맑은 고딕" panose="020B0503020000020004" pitchFamily="34" charset="-127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BD9A6-B117-410C-A781-857EFE1E7AEC}"/>
              </a:ext>
            </a:extLst>
          </p:cNvPr>
          <p:cNvSpPr txBox="1"/>
          <p:nvPr/>
        </p:nvSpPr>
        <p:spPr>
          <a:xfrm>
            <a:off x="787399" y="1719131"/>
            <a:ext cx="1062278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나눔 고딕"/>
                <a:ea typeface="+mn-lt"/>
                <a:cs typeface="+mn-lt"/>
              </a:rPr>
              <a:t>- </a:t>
            </a:r>
            <a:r>
              <a:rPr lang="en-US" altLang="ko-KR" dirty="0" err="1">
                <a:latin typeface="나눔 고딕"/>
                <a:ea typeface="+mn-lt"/>
                <a:cs typeface="+mn-lt"/>
              </a:rPr>
              <a:t>ClusterIP</a:t>
            </a:r>
            <a:r>
              <a:rPr lang="en-US" altLang="ko-KR" dirty="0">
                <a:latin typeface="나눔 고딕"/>
                <a:ea typeface="+mn-lt"/>
                <a:cs typeface="+mn-lt"/>
              </a:rPr>
              <a:t>: </a:t>
            </a:r>
            <a:r>
              <a:rPr lang="en-US" altLang="ko-KR" dirty="0" err="1">
                <a:latin typeface="나눔 고딕"/>
                <a:ea typeface="+mn-lt"/>
                <a:cs typeface="+mn-lt"/>
              </a:rPr>
              <a:t>클러스터</a:t>
            </a:r>
            <a:r>
              <a:rPr lang="en-US" altLang="ko-KR" dirty="0">
                <a:latin typeface="나눔 고딕"/>
                <a:ea typeface="+mn-lt"/>
                <a:cs typeface="+mn-lt"/>
              </a:rPr>
              <a:t> </a:t>
            </a:r>
            <a:r>
              <a:rPr lang="en-US" altLang="ko-KR" dirty="0" err="1">
                <a:latin typeface="나눔 고딕"/>
                <a:ea typeface="+mn-lt"/>
                <a:cs typeface="+mn-lt"/>
              </a:rPr>
              <a:t>내부에서</a:t>
            </a:r>
            <a:r>
              <a:rPr lang="en-US" altLang="ko-KR" dirty="0">
                <a:latin typeface="나눔 고딕"/>
                <a:ea typeface="+mn-lt"/>
                <a:cs typeface="+mn-lt"/>
              </a:rPr>
              <a:t> </a:t>
            </a:r>
            <a:r>
              <a:rPr lang="en-US" altLang="ko-KR" dirty="0" err="1">
                <a:latin typeface="나눔 고딕"/>
                <a:ea typeface="+mn-lt"/>
                <a:cs typeface="+mn-lt"/>
              </a:rPr>
              <a:t>사용하기</a:t>
            </a:r>
            <a:r>
              <a:rPr lang="en-US" altLang="ko-KR" dirty="0">
                <a:latin typeface="나눔 고딕"/>
                <a:ea typeface="+mn-lt"/>
                <a:cs typeface="+mn-lt"/>
              </a:rPr>
              <a:t> </a:t>
            </a:r>
            <a:r>
              <a:rPr lang="en-US" altLang="ko-KR" dirty="0" err="1">
                <a:latin typeface="나눔 고딕"/>
                <a:ea typeface="+mn-lt"/>
                <a:cs typeface="+mn-lt"/>
              </a:rPr>
              <a:t>위한</a:t>
            </a:r>
            <a:r>
              <a:rPr lang="en-US" altLang="ko-KR" dirty="0">
                <a:latin typeface="나눔 고딕"/>
                <a:ea typeface="+mn-lt"/>
                <a:cs typeface="+mn-lt"/>
              </a:rPr>
              <a:t> Service </a:t>
            </a:r>
            <a:r>
              <a:rPr lang="en-US" altLang="ko-KR" dirty="0" err="1">
                <a:latin typeface="나눔 고딕"/>
                <a:ea typeface="+mn-lt"/>
                <a:cs typeface="+mn-lt"/>
              </a:rPr>
              <a:t>타입</a:t>
            </a:r>
            <a:r>
              <a:rPr lang="en-US" altLang="ko-KR" dirty="0">
                <a:latin typeface="나눔 고딕"/>
                <a:ea typeface="+mn-lt"/>
                <a:cs typeface="+mn-lt"/>
              </a:rPr>
              <a:t> (Default)</a:t>
            </a:r>
            <a:endParaRPr lang="en-US" altLang="ko-KR" dirty="0" err="1">
              <a:latin typeface="나눔 고딕"/>
              <a:ea typeface="맑은 고딕" panose="020B0503020000020004" pitchFamily="34" charset="-127"/>
              <a:cs typeface="+mn-lt"/>
            </a:endParaRPr>
          </a:p>
          <a:p>
            <a:endParaRPr lang="en-US" altLang="ko-KR" dirty="0">
              <a:latin typeface="나눔 고딕"/>
              <a:ea typeface="+mn-lt"/>
              <a:cs typeface="+mn-lt"/>
            </a:endParaRPr>
          </a:p>
          <a:p>
            <a:r>
              <a:rPr lang="en-US" altLang="ko-KR" dirty="0">
                <a:latin typeface="나눔 고딕"/>
                <a:ea typeface="맑은 고딕"/>
                <a:cs typeface="+mn-lt"/>
              </a:rPr>
              <a:t>- </a:t>
            </a:r>
            <a:r>
              <a:rPr lang="en-US" altLang="ko-KR" dirty="0" err="1">
                <a:latin typeface="나눔 고딕"/>
                <a:ea typeface="맑은 고딕"/>
                <a:cs typeface="+mn-lt"/>
              </a:rPr>
              <a:t>NodePort</a:t>
            </a:r>
            <a:r>
              <a:rPr lang="en-US" altLang="ko-KR" dirty="0">
                <a:latin typeface="나눔 고딕"/>
                <a:ea typeface="맑은 고딕"/>
                <a:cs typeface="+mn-lt"/>
              </a:rPr>
              <a:t>: </a:t>
            </a:r>
            <a:r>
              <a:rPr lang="en-US" altLang="ko-KR" dirty="0" err="1">
                <a:latin typeface="나눔 고딕"/>
                <a:ea typeface="맑은 고딕"/>
                <a:cs typeface="+mn-lt"/>
              </a:rPr>
              <a:t>하나의</a:t>
            </a:r>
            <a:r>
              <a:rPr lang="en-US" altLang="ko-KR" dirty="0">
                <a:latin typeface="나눔 고딕"/>
                <a:ea typeface="맑은 고딕"/>
                <a:cs typeface="+mn-lt"/>
              </a:rPr>
              <a:t> </a:t>
            </a:r>
            <a:r>
              <a:rPr lang="en-US" altLang="ko-KR" dirty="0" err="1">
                <a:latin typeface="나눔 고딕"/>
                <a:ea typeface="맑은 고딕"/>
                <a:cs typeface="+mn-lt"/>
              </a:rPr>
              <a:t>NodePort</a:t>
            </a:r>
            <a:r>
              <a:rPr lang="en-US" altLang="ko-KR" dirty="0">
                <a:latin typeface="나눔 고딕"/>
                <a:ea typeface="맑은 고딕"/>
                <a:cs typeface="+mn-lt"/>
              </a:rPr>
              <a:t>(</a:t>
            </a:r>
            <a:r>
              <a:rPr lang="en-US" dirty="0">
                <a:ea typeface="+mn-lt"/>
                <a:cs typeface="+mn-lt"/>
              </a:rPr>
              <a:t>30000–32767)</a:t>
            </a:r>
            <a:r>
              <a:rPr lang="en-US" dirty="0">
                <a:latin typeface="Calibri"/>
                <a:ea typeface="맑은 고딕"/>
                <a:cs typeface="+mn-lt"/>
              </a:rPr>
              <a:t>로 </a:t>
            </a:r>
            <a:r>
              <a:rPr lang="ko-KR" altLang="en-US" dirty="0">
                <a:latin typeface="Calibri"/>
                <a:ea typeface="맑은 고딕"/>
                <a:cs typeface="+mn-lt"/>
              </a:rPr>
              <a:t>각</a:t>
            </a:r>
            <a:r>
              <a:rPr lang="en-US" dirty="0">
                <a:latin typeface="Calibri"/>
                <a:ea typeface="맑은 고딕"/>
                <a:cs typeface="+mn-lt"/>
              </a:rPr>
              <a:t> </a:t>
            </a:r>
            <a:r>
              <a:rPr lang="ko-KR" altLang="en-US" dirty="0">
                <a:latin typeface="Calibri"/>
                <a:ea typeface="맑은 고딕"/>
                <a:cs typeface="+mn-lt"/>
              </a:rPr>
              <a:t>노드의</a:t>
            </a:r>
            <a:r>
              <a:rPr lang="en-US" dirty="0">
                <a:latin typeface="Calibri"/>
                <a:ea typeface="맑은 고딕"/>
                <a:cs typeface="+mn-lt"/>
              </a:rPr>
              <a:t> IP</a:t>
            </a:r>
            <a:r>
              <a:rPr lang="ko-KR" altLang="en-US" dirty="0">
                <a:latin typeface="Calibri"/>
                <a:ea typeface="맑은 고딕"/>
                <a:cs typeface="+mn-lt"/>
              </a:rPr>
              <a:t>에</a:t>
            </a:r>
            <a:r>
              <a:rPr lang="en-US" dirty="0">
                <a:latin typeface="Calibri"/>
                <a:ea typeface="맑은 고딕"/>
                <a:cs typeface="+mn-lt"/>
              </a:rPr>
              <a:t> </a:t>
            </a:r>
            <a:r>
              <a:rPr lang="ko-KR" altLang="en-US" dirty="0">
                <a:latin typeface="Calibri"/>
                <a:ea typeface="맑은 고딕"/>
                <a:cs typeface="+mn-lt"/>
              </a:rPr>
              <a:t>서비스를</a:t>
            </a:r>
            <a:r>
              <a:rPr lang="en-US" dirty="0">
                <a:latin typeface="Calibri"/>
                <a:ea typeface="맑은 고딕"/>
                <a:cs typeface="+mn-lt"/>
              </a:rPr>
              <a:t> </a:t>
            </a:r>
            <a:r>
              <a:rPr lang="ko-KR" altLang="en-US" dirty="0">
                <a:latin typeface="Calibri"/>
                <a:ea typeface="맑은 고딕"/>
                <a:cs typeface="+mn-lt"/>
              </a:rPr>
              <a:t>노출</a:t>
            </a:r>
            <a:r>
              <a:rPr lang="en-US" dirty="0">
                <a:latin typeface="Calibri"/>
                <a:ea typeface="맑은 고딕"/>
                <a:cs typeface="+mn-lt"/>
              </a:rPr>
              <a:t> </a:t>
            </a:r>
            <a:r>
              <a:rPr lang="ko-KR" altLang="en-US" dirty="0">
                <a:latin typeface="Calibri"/>
                <a:ea typeface="맑은 고딕"/>
                <a:cs typeface="+mn-lt"/>
              </a:rPr>
              <a:t>시킴</a:t>
            </a:r>
            <a:endParaRPr lang="en-US" altLang="ko-KR" dirty="0">
              <a:latin typeface="Calibri"/>
              <a:ea typeface="맑은 고딕" panose="020B0503020000020004" pitchFamily="34" charset="-127"/>
              <a:cs typeface="+mn-lt"/>
            </a:endParaRPr>
          </a:p>
          <a:p>
            <a:r>
              <a:rPr lang="ko-KR" altLang="en-US" dirty="0">
                <a:latin typeface="Calibri"/>
                <a:ea typeface="맑은 고딕"/>
                <a:cs typeface="+mn-lt"/>
              </a:rPr>
              <a:t>    </a:t>
            </a:r>
            <a:r>
              <a:rPr lang="en-US" altLang="en-US" dirty="0">
                <a:ea typeface="맑은 고딕"/>
                <a:cs typeface="+mn-lt"/>
              </a:rPr>
              <a:t>(</a:t>
            </a:r>
            <a:r>
              <a:rPr lang="en-US" altLang="ko-KR" dirty="0" err="1">
                <a:ea typeface="+mn-lt"/>
                <a:cs typeface="+mn-lt"/>
              </a:rPr>
              <a:t>NodePort</a:t>
            </a:r>
            <a:r>
              <a:rPr lang="ko-KR" altLang="en-US" dirty="0" err="1">
                <a:ea typeface="+mn-lt"/>
                <a:cs typeface="+mn-lt"/>
              </a:rPr>
              <a:t>로</a:t>
            </a:r>
            <a:r>
              <a:rPr lang="ko-KR" altLang="en-US" dirty="0">
                <a:ea typeface="+mn-lt"/>
                <a:cs typeface="+mn-lt"/>
              </a:rPr>
              <a:t> 할당한 서비스가 있고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altLang="en-US" dirty="0">
                <a:ea typeface="+mn-lt"/>
                <a:cs typeface="+mn-lt"/>
              </a:rPr>
              <a:t> 이 서비스를 </a:t>
            </a:r>
            <a:r>
              <a:rPr lang="en-US" altLang="ko-KR" dirty="0" err="1">
                <a:ea typeface="+mn-lt"/>
                <a:cs typeface="+mn-lt"/>
              </a:rPr>
              <a:t>NodeIP:NodePort</a:t>
            </a:r>
            <a:r>
              <a:rPr lang="ko-KR" altLang="en-US" dirty="0" err="1">
                <a:ea typeface="+mn-lt"/>
                <a:cs typeface="+mn-lt"/>
              </a:rPr>
              <a:t>로</a:t>
            </a:r>
            <a:r>
              <a:rPr lang="ko-KR" altLang="en-US" dirty="0">
                <a:ea typeface="+mn-lt"/>
                <a:cs typeface="+mn-lt"/>
              </a:rPr>
              <a:t> 접근한다고 할 때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해당 </a:t>
            </a:r>
            <a:r>
              <a:rPr lang="ko-KR" dirty="0" err="1">
                <a:ea typeface="+mn-lt"/>
                <a:cs typeface="+mn-lt"/>
              </a:rPr>
              <a:t>Node에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Pod가</a:t>
            </a:r>
            <a:r>
              <a:rPr lang="ko-KR" dirty="0">
                <a:ea typeface="+mn-lt"/>
                <a:cs typeface="+mn-lt"/>
              </a:rPr>
              <a:t> 없더라도 </a:t>
            </a:r>
            <a:r>
              <a:rPr lang="ko-KR" dirty="0" err="1">
                <a:ea typeface="+mn-lt"/>
                <a:cs typeface="+mn-lt"/>
              </a:rPr>
              <a:t>kube-proxy를</a:t>
            </a:r>
            <a:r>
              <a:rPr lang="ko-KR" dirty="0">
                <a:ea typeface="+mn-lt"/>
                <a:cs typeface="+mn-lt"/>
              </a:rPr>
              <a:t> 통해 해당 </a:t>
            </a:r>
            <a:r>
              <a:rPr lang="en-US" altLang="ko-KR" dirty="0">
                <a:ea typeface="+mn-lt"/>
                <a:cs typeface="+mn-lt"/>
              </a:rPr>
              <a:t>Node</a:t>
            </a:r>
            <a:r>
              <a:rPr lang="ko-KR" dirty="0">
                <a:ea typeface="+mn-lt"/>
                <a:cs typeface="+mn-lt"/>
              </a:rPr>
              <a:t>에</a:t>
            </a:r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en-US" altLang="ko-KR" dirty="0">
                <a:ea typeface="+mn-lt"/>
                <a:cs typeface="+mn-lt"/>
              </a:rPr>
              <a:t>forward</a:t>
            </a:r>
            <a:r>
              <a:rPr lang="ko-KR" dirty="0">
                <a:ea typeface="+mn-lt"/>
                <a:cs typeface="+mn-lt"/>
              </a:rPr>
              <a:t> 되어 </a:t>
            </a:r>
            <a:r>
              <a:rPr lang="en-US" altLang="ko-KR" dirty="0">
                <a:ea typeface="+mn-lt"/>
                <a:cs typeface="+mn-lt"/>
              </a:rPr>
              <a:t>Pod</a:t>
            </a:r>
            <a:r>
              <a:rPr lang="ko-KR" altLang="en-US" dirty="0">
                <a:ea typeface="+mn-lt"/>
                <a:cs typeface="+mn-lt"/>
              </a:rPr>
              <a:t>에</a:t>
            </a:r>
            <a:r>
              <a:rPr lang="ko-KR" dirty="0">
                <a:ea typeface="+mn-lt"/>
                <a:cs typeface="+mn-lt"/>
              </a:rPr>
              <a:t> 접근할 수 있음</a:t>
            </a:r>
            <a:r>
              <a:rPr lang="en-US" altLang="ko-KR" dirty="0">
                <a:ea typeface="+mn-lt"/>
                <a:cs typeface="+mn-lt"/>
              </a:rPr>
              <a:t>.)</a:t>
            </a:r>
            <a:endParaRPr lang="ko-KR" altLang="en-US" dirty="0">
              <a:latin typeface="Calibri"/>
              <a:ea typeface="맑은 고딕"/>
              <a:cs typeface="+mn-lt"/>
            </a:endParaRPr>
          </a:p>
          <a:p>
            <a:endParaRPr lang="en-US" altLang="ko-KR" dirty="0">
              <a:latin typeface="나눔 고딕"/>
              <a:ea typeface="맑은 고딕"/>
              <a:cs typeface="+mn-lt"/>
            </a:endParaRPr>
          </a:p>
          <a:p>
            <a:r>
              <a:rPr lang="en-US" altLang="ko-KR" dirty="0">
                <a:latin typeface="나눔 고딕"/>
                <a:ea typeface="맑은 고딕"/>
                <a:cs typeface="+mn-lt"/>
              </a:rPr>
              <a:t>- </a:t>
            </a:r>
            <a:r>
              <a:rPr lang="en-US" altLang="ko-KR" dirty="0" err="1">
                <a:latin typeface="나눔 고딕"/>
                <a:ea typeface="맑은 고딕"/>
                <a:cs typeface="+mn-lt"/>
              </a:rPr>
              <a:t>LoadBalancer</a:t>
            </a:r>
            <a:r>
              <a:rPr lang="en-US" altLang="ko-KR" dirty="0">
                <a:latin typeface="나눔 고딕"/>
                <a:ea typeface="맑은 고딕"/>
                <a:cs typeface="+mn-lt"/>
              </a:rPr>
              <a:t>: </a:t>
            </a:r>
            <a:r>
              <a:rPr lang="en-US" dirty="0" err="1">
                <a:ea typeface="+mn-lt"/>
                <a:cs typeface="+mn-lt"/>
              </a:rPr>
              <a:t>외부로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트래픽하기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위한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기본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방식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altLang="ko-KR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 err="1">
                <a:ea typeface="+mn-lt"/>
                <a:cs typeface="+mn-lt"/>
              </a:rPr>
              <a:t>Service를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LoadBalancer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타입으로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생성하면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Service에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따른</a:t>
            </a:r>
            <a:r>
              <a:rPr lang="en-US" dirty="0">
                <a:ea typeface="+mn-lt"/>
                <a:cs typeface="+mn-lt"/>
              </a:rPr>
              <a:t> External </a:t>
            </a:r>
            <a:r>
              <a:rPr lang="en-US" dirty="0" err="1">
                <a:ea typeface="+mn-lt"/>
                <a:cs typeface="+mn-lt"/>
              </a:rPr>
              <a:t>IP가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생성됨</a:t>
            </a:r>
          </a:p>
          <a:p>
            <a:r>
              <a:rPr lang="en-US" dirty="0">
                <a:ea typeface="+mn-lt"/>
                <a:cs typeface="+mn-lt"/>
              </a:rPr>
              <a:t>        (</a:t>
            </a:r>
            <a:r>
              <a:rPr lang="ko-KR" altLang="en-US" dirty="0">
                <a:ea typeface="+mn-lt"/>
                <a:cs typeface="+mn-lt"/>
              </a:rPr>
              <a:t>클라우드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공급자가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제공해줘야 함</a:t>
            </a:r>
            <a:r>
              <a:rPr lang="en-US" altLang="ko-KR" dirty="0">
                <a:ea typeface="+mn-lt"/>
                <a:cs typeface="+mn-lt"/>
              </a:rPr>
              <a:t>)</a:t>
            </a:r>
            <a:endParaRPr lang="ko-KR" alt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50121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47BFD7580E0CD49BED20EFD120299A0" ma:contentTypeVersion="2" ma:contentTypeDescription="새 문서를 만듭니다." ma:contentTypeScope="" ma:versionID="c76c4116fa9d645bc052ea07971aa6ff">
  <xsd:schema xmlns:xsd="http://www.w3.org/2001/XMLSchema" xmlns:xs="http://www.w3.org/2001/XMLSchema" xmlns:p="http://schemas.microsoft.com/office/2006/metadata/properties" xmlns:ns2="4d81b5a4-5831-4dac-ad6a-3be5a8feb38a" targetNamespace="http://schemas.microsoft.com/office/2006/metadata/properties" ma:root="true" ma:fieldsID="250350376ea9823ac9f9ff7193b88036" ns2:_="">
    <xsd:import namespace="4d81b5a4-5831-4dac-ad6a-3be5a8feb3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81b5a4-5831-4dac-ad6a-3be5a8feb3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291265-E208-4898-8553-13C47ECE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81b5a4-5831-4dac-ad6a-3be5a8feb3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3CE535-2F55-4E6A-BD0A-D57F682F28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058498-1B70-4DED-B85D-4A49400CBEB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Retrospect</vt:lpstr>
      <vt:lpstr>쿠버네티스  INTRO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562</cp:revision>
  <dcterms:created xsi:type="dcterms:W3CDTF">2021-04-07T03:15:43Z</dcterms:created>
  <dcterms:modified xsi:type="dcterms:W3CDTF">2021-04-08T00:35:00Z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0x010100D47BFD7580E0CD49BED20EFD120299A0</vt:lpwstr>
  </property>
</Properties>
</file>