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C83AB-E888-4B4C-7745-94ABBC37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A937E-7A20-46C2-1A27-9F1B378B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3C49-B826-3B3A-F13C-3AAA4D0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6EF2C-68F3-A102-0F18-B5D00CA4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5B51-BBE0-B3F9-F53F-4D06E2A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6E4A1-BEB5-A958-32C2-0688923A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64F8E-E2E8-9F30-1AE3-C290FACE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0137-F0F5-4DDD-7E37-17AF2B2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EC8C-BA0D-288A-DD5F-1A4F1186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543EE-90A0-07F5-F4B4-B146E1B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6EA4A0-5F90-35C8-2C61-41237D52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2F9C5-87A9-1398-B016-EC0DC9B0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944-0360-BE71-A66F-56B24A03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F8D14-F4F4-4171-F1EE-5775D777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31A56-07B0-B50B-127D-425111F8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A739-FA92-EC03-1A79-7A63C123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E95E3-64D7-9B5D-2898-30EED660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04AAC-9EA0-0D18-38EF-1D677BD3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3564E-B8BE-7D77-EDA6-A9516E84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BA6D0-FBED-700E-F0BD-2154F36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D7CB-B443-1F17-9EBF-AC7560B5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387CA-52A1-CF19-81B7-B6F25D64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4D035-89D6-711E-DEE4-24B2A173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8FB2-F8CD-E78E-8672-31395FE4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8BE5-95CC-91C4-2211-9C7425F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9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8DDA-0967-68A1-94BE-14572D09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5258F-1307-BF0A-D2ED-CC66A9647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006E6-BE41-2359-20D2-D7121EB6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0486C-C6E2-60DC-8236-C966CF43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7AEEC-5326-358C-AB40-6AB00F0F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4F46F-44DE-A805-6D95-F3FB27A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5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0F430-B5C8-89DB-41D1-BD44C54E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8E344-229F-DF7E-9B28-A2531143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BA238-E863-60C5-7CFF-24DB9A46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3AD14-1EEC-C0DA-F7B1-0CA0C527B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7B767F-A60D-863F-8DBE-D29517DD1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765D8B-27BB-76B7-79DF-3D25F38F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32E09-EC3B-46C8-8F33-19D5997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5B0C03-F783-C39C-333E-034CC78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E85E-F70B-D826-61D0-DD2B438C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34C8B-176F-21F0-19ED-9E7DF8F2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2EC83-CE25-BF43-0320-31FBF34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19BBF-2EFD-B074-FF30-3A9DFF8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14AA4-452B-05A7-E92C-BBCF53B4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63A9C1-0F91-84B7-8904-25196834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E1CE2-80CC-DAA6-D78E-3939C488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9AB06-DBF7-D60B-F972-1A1AD40F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2D23A-6538-128F-6A1A-D79577D4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EF011-E6CD-69FF-75A8-B92035CB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22D06-57DD-710E-61BA-EB464A2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9B03B-E879-6A61-FB91-49C029A8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BB7BF-1249-1412-FDCD-D67C3C83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F356-AAEA-8277-95E4-9E4F6279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A0DF6E-9914-55DA-1841-ABE4011AD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C8A23-1189-F3D2-D43A-E292CD30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46D4A-F212-075F-492F-C4DFDF76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E29C8-E6DD-6861-323D-9939FEE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91BA4-AF9B-3E93-45CE-85BCE49B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52C33-27AC-7B8E-CEC1-B12F9FEC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2BD50-9D25-5088-E322-DCD39637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ABDB-4721-4DFD-5017-2EDA8B835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9F87-A633-4315-9FE0-8A2F33ABD18A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A7EF-6C00-C385-B301-D298DF12A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00259-A826-5C81-9C61-9EAA395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835-45B7-4C87-8D1A-D5BC1957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0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598ACB-7BFE-8893-F81B-4AE7EF719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36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980978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238932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46994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463740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909359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ko-KR" sz="2400" dirty="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OSI Model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Layer Number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TCP/IP Layer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Other Protocol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9873307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Alligator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Application</a:t>
                      </a:r>
                    </a:p>
                  </a:txBody>
                  <a:tcPr marL="90000" marR="90000"/>
                </a:tc>
                <a:tc rowSpan="3"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L7(Firewall)</a:t>
                      </a:r>
                    </a:p>
                  </a:txBody>
                  <a:tcPr marL="90000" marR="90000"/>
                </a:tc>
                <a:tc rowSpan="3"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HTTP</a:t>
                      </a:r>
                    </a:p>
                  </a:txBody>
                  <a:tcPr marL="90000" marR="90000"/>
                </a:tc>
                <a:tc rowSpan="3"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FTP, Telnet, ...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9168300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Pet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Presentation</a:t>
                      </a:r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41834911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Steve’s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Session</a:t>
                      </a:r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4048367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Touch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Transport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L4(NAT)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TCP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UDP, ICMP(?), ...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28552736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Not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Network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L3(Router)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IP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IP6, ARP(?), ...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32020564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Do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Data Link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L2(Switch)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Ethernet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Arial"/>
                        </a:rPr>
                        <a:t>PPP, HDLC, ...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920954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Please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Arial"/>
                        </a:rPr>
                        <a:t>Physical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ko-KR" sz="240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ko-KR" sz="240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ko-KR" sz="2400" dirty="0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213841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won hui</dc:creator>
  <cp:lastModifiedBy>lee won hui</cp:lastModifiedBy>
  <cp:revision>1</cp:revision>
  <dcterms:created xsi:type="dcterms:W3CDTF">2024-07-31T01:50:46Z</dcterms:created>
  <dcterms:modified xsi:type="dcterms:W3CDTF">2024-07-31T01:51:03Z</dcterms:modified>
</cp:coreProperties>
</file>