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def="{5C22544A-7EE6-4342-B048-85BDC9FD1C3A}">
  <a:tblStyle styleId="{729D6073-5DEC-478E-BFBB-120F47F47B7E}" styleName="Light Style 1 - Body/Background 1">
    <a:wholeTbl>
      <a:tcTxStyle>
        <a:fontRef idx="minor">
          <a:scrgbClr r="0" g="0" b="0"/>
        </a:fontRef>
        <a:schemeClr val="tx1"/>
      </a:tcTxStyle>
      <a:tcStyle>
        <a:tcBdr>
          <a:left>
            <a:ln>
              <a:noFill/>
            </a:ln>
          </a:left>
          <a:right>
            <a:ln>
              <a:noFill/>
            </a:ln>
          </a:right>
          <a:top>
            <a:ln w="22700" cmpd="sng">
              <a:solidFill>
                <a:schemeClr val="dk1"/>
              </a:solidFill>
            </a:ln>
          </a:top>
          <a:bottom>
            <a:ln w="22700" cmpd="sng">
              <a:solidFill>
                <a:schemeClr val="dk1"/>
              </a:solidFill>
            </a:ln>
          </a:bottom>
          <a:insideH>
            <a:ln>
              <a:noFill/>
            </a:ln>
          </a:insideH>
          <a:insideV>
            <a:ln>
              <a:noFill/>
            </a:ln>
          </a:insideV>
        </a:tcBdr>
        <a:fill>
          <a:noFill/>
        </a:fill>
      </a:tcStyle>
    </a:wholeTbl>
    <a:band1H>
      <a:tcTxStyle/>
      <a:tcStyle>
        <a:tcBdr>
          <a:top>
            <a:ln w="10000" cmpd="sng">
              <a:solidFill>
                <a:schemeClr val="dk1"/>
              </a:solidFill>
            </a:ln>
          </a:top>
          <a:bottom>
            <a:ln w="10000" cmpd="sng">
              <a:solidFill>
                <a:schemeClr val="dk1"/>
              </a:solidFill>
            </a:ln>
          </a:bottom>
        </a:tcBdr>
        <a:fill>
          <a:solidFill>
            <a:schemeClr val="dk1">
              <a:alpha val="20000"/>
              <a:tint val="80000"/>
            </a:schemeClr>
          </a:solidFill>
        </a:fill>
      </a:tcStyle>
    </a:band1H>
    <a:band2H>
      <a:tcTxStyle/>
      <a:tcStyle>
        <a:tcBdr/>
      </a:tcStyle>
    </a:band2H>
    <a:band1V>
      <a:tcTxStyle/>
      <a:tcStyle>
        <a:tcBdr/>
        <a:fill>
          <a:solidFill>
            <a:schemeClr val="dk1">
              <a:alpha val="20000"/>
            </a:schemeClr>
          </a:solidFill>
        </a:fill>
      </a:tcStyle>
    </a:band1V>
    <a:lastCol>
      <a:tcTxStyle b="on"/>
      <a:tcStyle>
        <a:tcBdr/>
      </a:tcStyle>
    </a:lastCol>
    <a:firstCol>
      <a:tcTxStyle b="on"/>
      <a:tcStyle>
        <a:tcBdr/>
      </a:tcStyle>
    </a:firstCol>
    <a:lastRow>
      <a:tcTxStyle b="on"/>
      <a:tcStyle>
        <a:tcBdr>
          <a:top>
            <a:ln w="12700" cmpd="dbl">
              <a:solidFill>
                <a:schemeClr val="dk1"/>
              </a:solidFill>
            </a:ln>
          </a:top>
        </a:tcBdr>
        <a:fill>
          <a:noFill/>
        </a:fill>
      </a:tcStyle>
    </a:lastRow>
    <a:firstRow>
      <a:tcTxStyle b="on"/>
      <a:tcStyle>
        <a:tcBdr>
          <a:bottom>
            <a:ln w="22700" cmpd="sng">
              <a:solidFill>
                <a:schemeClr val="dk1"/>
              </a:solidFill>
            </a:ln>
          </a:bottom>
        </a:tcBdr>
        <a:fill>
          <a:noFill/>
        </a:fill>
      </a:tcStyle>
    </a:firstRow>
  </a:tblStyle>
  <a:tblStyle styleId="{42320776-619C-4BAB-845C-80F7B59164DB}" styleName="Generic Style 2- Body/Background Dark Color 1">
    <a:tblBg>
      <a:fillRef idx="3">
        <a:schemeClr val="lt1"/>
      </a:fillRef>
      <a:effectRef idx="3">
        <a:schemeClr val="lt1"/>
      </a:effectRef>
    </a:tblBg>
    <a:wholeTbl>
      <a:tcTxStyle>
        <a:fontRef idx="minor">
          <a:scrgbClr r="0" g="0" b="0"/>
        </a:fontRef>
        <a:schemeClr val="lt1"/>
      </a:tcTxStyle>
      <a:tcStyle>
        <a:tcBdr>
          <a:left>
            <a:lnRef idx="1">
              <a:schemeClr val="lt1">
                <a:tint val="50000"/>
              </a:schemeClr>
            </a:lnRef>
          </a:left>
          <a:right>
            <a:lnRef idx="1">
              <a:schemeClr val="lt1">
                <a:tint val="50000"/>
              </a:schemeClr>
            </a:lnRef>
          </a:right>
          <a:top>
            <a:lnRef idx="1">
              <a:schemeClr val="lt1">
                <a:tint val="50000"/>
              </a:schemeClr>
            </a:lnRef>
          </a:top>
          <a:bottom>
            <a:lnRef idx="1">
              <a:schemeClr val="lt1">
                <a:tint val="50000"/>
              </a:schemeClr>
            </a:lnRef>
          </a:bottom>
          <a:insideH>
            <a:lnRef idx="0">
              <a:schemeClr val="dk1"/>
            </a:lnRef>
          </a:insideH>
          <a:insideV>
            <a:lnRef idx="0">
              <a:schemeClr val="dk1"/>
            </a:lnRef>
          </a:insideV>
        </a:tcBdr>
        <a:fill>
          <a:noFill/>
        </a:fill>
      </a:tcStyle>
    </a:wholeTbl>
    <a:band1H>
      <a:tcTxStyle/>
      <a:tcStyle>
        <a:tcBdr/>
        <a:fill>
          <a:solidFill>
            <a:schemeClr val="dk1">
              <a:alpha val="20000"/>
            </a:schemeClr>
          </a:solidFill>
        </a:fill>
      </a:tcStyle>
    </a:band1H>
    <a:band1V>
      <a:tcTxStyle/>
      <a:tcStyle>
        <a:tcBdr/>
        <a:fill>
          <a:solidFill>
            <a:schemeClr val="dk1">
              <a:alpha val="20000"/>
            </a:schemeClr>
          </a:solidFill>
        </a:fill>
      </a:tcStyle>
    </a:band1V>
    <a:lastCol>
      <a:tcTxStyle b="on"/>
      <a:tcStyle>
        <a:tcBdr>
          <a:left>
            <a:lnRef idx="2">
              <a:schemeClr val="lt1"/>
            </a:lnRef>
          </a:left>
        </a:tcBdr>
      </a:tcStyle>
    </a:lastCol>
    <a:firstCol>
      <a:tcTxStyle b="on">
        <a:fontRef idx="minor">
          <a:schemeClr val="dk1"/>
        </a:fontRef>
      </a:tcTxStyle>
      <a:tcStyle>
        <a:tcBdr>
          <a:right>
            <a:lnRef idx="2">
              <a:schemeClr val="lt1"/>
            </a:lnRef>
          </a:right>
        </a:tcBdr>
      </a:tcStyle>
    </a:firstCol>
    <a:lastRow>
      <a:tcTxStyle b="on"/>
      <a:tcStyle>
        <a:tcBdr>
          <a:top>
            <a:lnRef idx="0">
              <a:schemeClr val="lt1"/>
            </a:lnRef>
          </a:top>
        </a:tcBdr>
        <a:fill>
          <a:solidFill>
            <a:schemeClr val="lt1">
              <a:shade val="60000"/>
            </a:schemeClr>
          </a:solidFill>
        </a:fill>
      </a:tcStyle>
    </a:lastRow>
    <a:seCell>
      <a:tcTxStyle/>
      <a:tcStyle>
        <a:tcBdr>
          <a:left>
            <a:lnRef idx="2">
              <a:schemeClr val="lt1"/>
            </a:lnRef>
          </a:left>
          <a:top>
            <a:ln>
              <a:noFill/>
            </a:ln>
          </a:top>
        </a:tcBdr>
      </a:tcStyle>
    </a:seCell>
    <a:swCell>
      <a:tcTxStyle/>
      <a:tcStyle>
        <a:tcBdr>
          <a:right>
            <a:lnRef idx="2">
              <a:schemeClr val="lt1"/>
            </a:lnRef>
          </a:right>
          <a:top>
            <a:ln>
              <a:noFill/>
            </a:ln>
          </a:top>
        </a:tcBdr>
      </a:tcStyle>
    </a:swCell>
    <a:firstRow>
      <a:tcTxStyle b="on"/>
      <a:tcStyle>
        <a:tcBdr>
          <a:bottom>
            <a:lnRef idx="0">
              <a:schemeClr val="lt1"/>
            </a:lnRef>
          </a:bottom>
        </a:tcBdr>
        <a:fill>
          <a:noFill/>
        </a:fill>
      </a:tcStyle>
    </a:firstRow>
    <a:neCell>
      <a:tcTxStyle/>
      <a:tcStyle>
        <a:tcBdr>
          <a:bottom>
            <a:ln>
              <a:noFill/>
            </a:ln>
          </a:bottom>
        </a:tcBdr>
      </a:tcStyle>
    </a:neCell>
  </a:tblStyle>
  <a:tblStyle styleId="{01A66EDD-3DAB-4C5B-A090-DC80EC1FD486}" styleName="Normal Style 1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lum val="90000"/>
            </a:schemeClr>
          </a:solidFill>
        </a:fill>
      </a:tcStyle>
    </a:wholeTbl>
    <a:band1H>
      <a:tcTxStyle/>
      <a:tcStyle>
        <a:tcBdr/>
        <a:fill>
          <a:solidFill>
            <a:schemeClr val="accent1">
              <a:lum val="80000"/>
            </a:schemeClr>
          </a:solidFill>
        </a:fill>
      </a:tcStyle>
    </a:band1H>
    <a:band2H>
      <a:tcTxStyle/>
      <a:tcStyle>
        <a:tcBdr/>
      </a:tcStyle>
    </a:band2H>
    <a:band1V>
      <a:tcTxStyle/>
      <a:tcStyle>
        <a:tcBdr/>
        <a:fill>
          <a:solidFill>
            <a:schemeClr val="accent1">
              <a:lum val="8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lastView="sldThumbnailView">
  <p:normalViewPr>
    <p:restoredLeft sz="14554"/>
    <p:restoredTop sz="94698"/>
  </p:normalViewPr>
  <p:slideViewPr>
    <p:cSldViewPr snapToObjects="1">
      <p:cViewPr varScale="1">
        <p:scale>
          <a:sx n="100" d="100"/>
          <a:sy n="100" d="100"/>
        </p:scale>
        <p:origin x="0" y="0"/>
      </p:cViewPr>
      <p:guideLst>
        <p:guide orient="horz" pos="2158"/>
        <p:guide pos="3838"/>
      </p:guideLst>
    </p:cSldViewPr>
  </p:slideViewPr>
  <p:notesTextViewPr>
    <p:cViewPr>
      <p:scale>
        <a:sx n="100" d="100"/>
        <a:sy n="100" d="100"/>
      </p:scale>
      <p:origin x="0" y="0"/>
    </p:cViewPr>
  </p:notesTextViewPr>
  <p:gridSpacing cx="73737216" cy="73737216"/>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presProps" Target="presProps.xml"  /><Relationship Id="rId2" Type="http://schemas.openxmlformats.org/officeDocument/2006/relationships/slide" Target="slides/slide1.xml"  /><Relationship Id="rId20" Type="http://schemas.openxmlformats.org/officeDocument/2006/relationships/viewProps" Target="viewProps.xml"  /><Relationship Id="rId21" Type="http://schemas.openxmlformats.org/officeDocument/2006/relationships/theme" Target="theme/theme1.xml"  /><Relationship Id="rId22" Type="http://schemas.openxmlformats.org/officeDocument/2006/relationships/tableStyles" Target="tableStyles.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1.pn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2.png"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2.png"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2.png"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2.png"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2.png"  /></Relationships>
</file>

<file path=ppt/slideLayouts/slideLayout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제목 슬라이드" type="title" preserve="1">
  <p:cSld name="제목 슬라이드">
    <p:spTree>
      <p:nvGrpSpPr>
        <p:cNvPr id="1" name=""/>
        <p:cNvGrpSpPr/>
        <p:nvPr/>
      </p:nvGrpSpPr>
      <p:grpSpPr>
        <a:xfrm>
          <a:off x="0" y="0"/>
          <a:ext cx="0" cy="0"/>
          <a:chOff x="0" y="0"/>
          <a:chExt cx="0" cy="0"/>
        </a:xfrm>
      </p:grpSpPr>
      <p:grpSp>
        <p:nvGrpSpPr>
          <p:cNvPr id="7" name=""/>
          <p:cNvGrpSpPr/>
          <p:nvPr/>
        </p:nvGrpSpPr>
        <p:grpSpPr>
          <a:xfrm rot="0">
            <a:off x="666698" y="4137021"/>
            <a:ext cx="9810040" cy="2555234"/>
            <a:chOff x="500024" y="4137021"/>
            <a:chExt cx="8643976" cy="2555234"/>
          </a:xfrm>
        </p:grpSpPr>
        <p:sp>
          <p:nvSpPr>
            <p:cNvPr id="11" name=""/>
            <p:cNvSpPr/>
            <p:nvPr/>
          </p:nvSpPr>
          <p:spPr>
            <a:xfrm>
              <a:off x="2208042" y="4143150"/>
              <a:ext cx="6935958" cy="2410050"/>
            </a:xfrm>
            <a:custGeom>
              <a:avLst/>
              <a:gdLst/>
              <a:cxnLst>
                <a:cxn ang="0">
                  <a:pos x="2756" y="8"/>
                </a:cxn>
                <a:cxn ang="0">
                  <a:pos x="2212" y="48"/>
                </a:cxn>
                <a:cxn ang="0">
                  <a:pos x="1574" y="118"/>
                </a:cxn>
                <a:cxn ang="0">
                  <a:pos x="1172" y="176"/>
                </a:cxn>
                <a:cxn ang="0">
                  <a:pos x="786" y="248"/>
                </a:cxn>
                <a:cxn ang="0">
                  <a:pos x="450" y="334"/>
                </a:cxn>
                <a:cxn ang="0">
                  <a:pos x="266" y="402"/>
                </a:cxn>
                <a:cxn ang="0">
                  <a:pos x="154" y="456"/>
                </a:cxn>
                <a:cxn ang="0">
                  <a:pos x="72" y="516"/>
                </a:cxn>
                <a:cxn ang="0">
                  <a:pos x="18" y="580"/>
                </a:cxn>
                <a:cxn ang="0">
                  <a:pos x="0" y="648"/>
                </a:cxn>
                <a:cxn ang="0">
                  <a:pos x="8" y="704"/>
                </a:cxn>
                <a:cxn ang="0">
                  <a:pos x="50" y="784"/>
                </a:cxn>
                <a:cxn ang="0">
                  <a:pos x="126" y="856"/>
                </a:cxn>
                <a:cxn ang="0">
                  <a:pos x="232" y="922"/>
                </a:cxn>
                <a:cxn ang="0">
                  <a:pos x="368" y="984"/>
                </a:cxn>
                <a:cxn ang="0">
                  <a:pos x="528" y="1038"/>
                </a:cxn>
                <a:cxn ang="0">
                  <a:pos x="712" y="1088"/>
                </a:cxn>
                <a:cxn ang="0">
                  <a:pos x="1136" y="1168"/>
                </a:cxn>
                <a:cxn ang="0">
                  <a:pos x="1620" y="1228"/>
                </a:cxn>
                <a:cxn ang="0">
                  <a:pos x="2144" y="1270"/>
                </a:cxn>
                <a:cxn ang="0">
                  <a:pos x="2684" y="1290"/>
                </a:cxn>
                <a:cxn ang="0">
                  <a:pos x="3222" y="1294"/>
                </a:cxn>
                <a:cxn ang="0">
                  <a:pos x="3734" y="1282"/>
                </a:cxn>
                <a:cxn ang="0">
                  <a:pos x="4202" y="1252"/>
                </a:cxn>
                <a:cxn ang="0">
                  <a:pos x="4180" y="1238"/>
                </a:cxn>
                <a:cxn ang="0">
                  <a:pos x="3458" y="1216"/>
                </a:cxn>
                <a:cxn ang="0">
                  <a:pos x="2792" y="1180"/>
                </a:cxn>
                <a:cxn ang="0">
                  <a:pos x="2258" y="1136"/>
                </a:cxn>
                <a:cxn ang="0">
                  <a:pos x="1736" y="1078"/>
                </a:cxn>
                <a:cxn ang="0">
                  <a:pos x="1264" y="998"/>
                </a:cxn>
                <a:cxn ang="0">
                  <a:pos x="1058" y="950"/>
                </a:cxn>
                <a:cxn ang="0">
                  <a:pos x="880" y="896"/>
                </a:cxn>
                <a:cxn ang="0">
                  <a:pos x="734" y="836"/>
                </a:cxn>
                <a:cxn ang="0">
                  <a:pos x="622" y="770"/>
                </a:cxn>
                <a:cxn ang="0">
                  <a:pos x="552" y="696"/>
                </a:cxn>
                <a:cxn ang="0">
                  <a:pos x="534" y="658"/>
                </a:cxn>
                <a:cxn ang="0">
                  <a:pos x="528" y="616"/>
                </a:cxn>
                <a:cxn ang="0">
                  <a:pos x="532" y="578"/>
                </a:cxn>
                <a:cxn ang="0">
                  <a:pos x="552" y="526"/>
                </a:cxn>
                <a:cxn ang="0">
                  <a:pos x="590" y="476"/>
                </a:cxn>
                <a:cxn ang="0">
                  <a:pos x="642" y="432"/>
                </a:cxn>
                <a:cxn ang="0">
                  <a:pos x="762" y="366"/>
                </a:cxn>
                <a:cxn ang="0">
                  <a:pos x="950" y="298"/>
                </a:cxn>
                <a:cxn ang="0">
                  <a:pos x="1178" y="242"/>
                </a:cxn>
                <a:cxn ang="0">
                  <a:pos x="1528" y="180"/>
                </a:cxn>
                <a:cxn ang="0">
                  <a:pos x="2110" y="102"/>
                </a:cxn>
                <a:cxn ang="0">
                  <a:pos x="2880" y="0"/>
                </a:cxn>
              </a:cxnLst>
              <a:rect l="0" t="0" r="r" b="b"/>
              <a:pathLst>
                <a:path w="4344" h="1294">
                  <a:moveTo>
                    <a:pt x="2880" y="0"/>
                  </a:moveTo>
                  <a:lnTo>
                    <a:pt x="2880" y="0"/>
                  </a:lnTo>
                  <a:lnTo>
                    <a:pt x="2756" y="8"/>
                  </a:lnTo>
                  <a:lnTo>
                    <a:pt x="2614" y="16"/>
                  </a:lnTo>
                  <a:lnTo>
                    <a:pt x="2430" y="30"/>
                  </a:lnTo>
                  <a:lnTo>
                    <a:pt x="2212" y="48"/>
                  </a:lnTo>
                  <a:lnTo>
                    <a:pt x="1968" y="72"/>
                  </a:lnTo>
                  <a:lnTo>
                    <a:pt x="1708" y="100"/>
                  </a:lnTo>
                  <a:lnTo>
                    <a:pt x="1574" y="118"/>
                  </a:lnTo>
                  <a:lnTo>
                    <a:pt x="1440" y="134"/>
                  </a:lnTo>
                  <a:lnTo>
                    <a:pt x="1306" y="154"/>
                  </a:lnTo>
                  <a:lnTo>
                    <a:pt x="1172" y="176"/>
                  </a:lnTo>
                  <a:lnTo>
                    <a:pt x="1040" y="198"/>
                  </a:lnTo>
                  <a:lnTo>
                    <a:pt x="912" y="222"/>
                  </a:lnTo>
                  <a:lnTo>
                    <a:pt x="786" y="248"/>
                  </a:lnTo>
                  <a:lnTo>
                    <a:pt x="668" y="274"/>
                  </a:lnTo>
                  <a:lnTo>
                    <a:pt x="556" y="304"/>
                  </a:lnTo>
                  <a:lnTo>
                    <a:pt x="450" y="334"/>
                  </a:lnTo>
                  <a:lnTo>
                    <a:pt x="354" y="366"/>
                  </a:lnTo>
                  <a:lnTo>
                    <a:pt x="308" y="384"/>
                  </a:lnTo>
                  <a:lnTo>
                    <a:pt x="266" y="402"/>
                  </a:lnTo>
                  <a:lnTo>
                    <a:pt x="226" y="418"/>
                  </a:lnTo>
                  <a:lnTo>
                    <a:pt x="188" y="438"/>
                  </a:lnTo>
                  <a:lnTo>
                    <a:pt x="154" y="456"/>
                  </a:lnTo>
                  <a:lnTo>
                    <a:pt x="124" y="476"/>
                  </a:lnTo>
                  <a:lnTo>
                    <a:pt x="96" y="496"/>
                  </a:lnTo>
                  <a:lnTo>
                    <a:pt x="72" y="516"/>
                  </a:lnTo>
                  <a:lnTo>
                    <a:pt x="50" y="536"/>
                  </a:lnTo>
                  <a:lnTo>
                    <a:pt x="32" y="558"/>
                  </a:lnTo>
                  <a:lnTo>
                    <a:pt x="18" y="580"/>
                  </a:lnTo>
                  <a:lnTo>
                    <a:pt x="8" y="602"/>
                  </a:lnTo>
                  <a:lnTo>
                    <a:pt x="2" y="624"/>
                  </a:lnTo>
                  <a:lnTo>
                    <a:pt x="0" y="648"/>
                  </a:lnTo>
                  <a:lnTo>
                    <a:pt x="0" y="648"/>
                  </a:lnTo>
                  <a:lnTo>
                    <a:pt x="2" y="676"/>
                  </a:lnTo>
                  <a:lnTo>
                    <a:pt x="8" y="704"/>
                  </a:lnTo>
                  <a:lnTo>
                    <a:pt x="18" y="732"/>
                  </a:lnTo>
                  <a:lnTo>
                    <a:pt x="32" y="758"/>
                  </a:lnTo>
                  <a:lnTo>
                    <a:pt x="50" y="784"/>
                  </a:lnTo>
                  <a:lnTo>
                    <a:pt x="72" y="808"/>
                  </a:lnTo>
                  <a:lnTo>
                    <a:pt x="98" y="832"/>
                  </a:lnTo>
                  <a:lnTo>
                    <a:pt x="126" y="856"/>
                  </a:lnTo>
                  <a:lnTo>
                    <a:pt x="158" y="880"/>
                  </a:lnTo>
                  <a:lnTo>
                    <a:pt x="194" y="902"/>
                  </a:lnTo>
                  <a:lnTo>
                    <a:pt x="232" y="922"/>
                  </a:lnTo>
                  <a:lnTo>
                    <a:pt x="274" y="944"/>
                  </a:lnTo>
                  <a:lnTo>
                    <a:pt x="320" y="964"/>
                  </a:lnTo>
                  <a:lnTo>
                    <a:pt x="368" y="984"/>
                  </a:lnTo>
                  <a:lnTo>
                    <a:pt x="418" y="1002"/>
                  </a:lnTo>
                  <a:lnTo>
                    <a:pt x="472" y="1020"/>
                  </a:lnTo>
                  <a:lnTo>
                    <a:pt x="528" y="1038"/>
                  </a:lnTo>
                  <a:lnTo>
                    <a:pt x="586" y="1056"/>
                  </a:lnTo>
                  <a:lnTo>
                    <a:pt x="648" y="1072"/>
                  </a:lnTo>
                  <a:lnTo>
                    <a:pt x="712" y="1088"/>
                  </a:lnTo>
                  <a:lnTo>
                    <a:pt x="844" y="1116"/>
                  </a:lnTo>
                  <a:lnTo>
                    <a:pt x="986" y="1144"/>
                  </a:lnTo>
                  <a:lnTo>
                    <a:pt x="1136" y="1168"/>
                  </a:lnTo>
                  <a:lnTo>
                    <a:pt x="1292" y="1192"/>
                  </a:lnTo>
                  <a:lnTo>
                    <a:pt x="1454" y="1212"/>
                  </a:lnTo>
                  <a:lnTo>
                    <a:pt x="1620" y="1228"/>
                  </a:lnTo>
                  <a:lnTo>
                    <a:pt x="1792" y="1244"/>
                  </a:lnTo>
                  <a:lnTo>
                    <a:pt x="1966" y="1258"/>
                  </a:lnTo>
                  <a:lnTo>
                    <a:pt x="2144" y="1270"/>
                  </a:lnTo>
                  <a:lnTo>
                    <a:pt x="2322" y="1278"/>
                  </a:lnTo>
                  <a:lnTo>
                    <a:pt x="2504" y="1286"/>
                  </a:lnTo>
                  <a:lnTo>
                    <a:pt x="2684" y="1290"/>
                  </a:lnTo>
                  <a:lnTo>
                    <a:pt x="2864" y="1294"/>
                  </a:lnTo>
                  <a:lnTo>
                    <a:pt x="3044" y="1294"/>
                  </a:lnTo>
                  <a:lnTo>
                    <a:pt x="3222" y="1294"/>
                  </a:lnTo>
                  <a:lnTo>
                    <a:pt x="3396" y="1292"/>
                  </a:lnTo>
                  <a:lnTo>
                    <a:pt x="3568" y="1288"/>
                  </a:lnTo>
                  <a:lnTo>
                    <a:pt x="3734" y="1282"/>
                  </a:lnTo>
                  <a:lnTo>
                    <a:pt x="3896" y="1274"/>
                  </a:lnTo>
                  <a:lnTo>
                    <a:pt x="4052" y="1264"/>
                  </a:lnTo>
                  <a:lnTo>
                    <a:pt x="4202" y="1252"/>
                  </a:lnTo>
                  <a:lnTo>
                    <a:pt x="4344" y="1240"/>
                  </a:lnTo>
                  <a:lnTo>
                    <a:pt x="4344" y="1240"/>
                  </a:lnTo>
                  <a:lnTo>
                    <a:pt x="4180" y="1238"/>
                  </a:lnTo>
                  <a:lnTo>
                    <a:pt x="3992" y="1234"/>
                  </a:lnTo>
                  <a:lnTo>
                    <a:pt x="3748" y="1226"/>
                  </a:lnTo>
                  <a:lnTo>
                    <a:pt x="3458" y="1216"/>
                  </a:lnTo>
                  <a:lnTo>
                    <a:pt x="3136" y="1200"/>
                  </a:lnTo>
                  <a:lnTo>
                    <a:pt x="2966" y="1192"/>
                  </a:lnTo>
                  <a:lnTo>
                    <a:pt x="2792" y="1180"/>
                  </a:lnTo>
                  <a:lnTo>
                    <a:pt x="2614" y="1168"/>
                  </a:lnTo>
                  <a:lnTo>
                    <a:pt x="2436" y="1152"/>
                  </a:lnTo>
                  <a:lnTo>
                    <a:pt x="2258" y="1136"/>
                  </a:lnTo>
                  <a:lnTo>
                    <a:pt x="2080" y="1118"/>
                  </a:lnTo>
                  <a:lnTo>
                    <a:pt x="1906" y="1100"/>
                  </a:lnTo>
                  <a:lnTo>
                    <a:pt x="1736" y="1078"/>
                  </a:lnTo>
                  <a:lnTo>
                    <a:pt x="1570" y="1052"/>
                  </a:lnTo>
                  <a:lnTo>
                    <a:pt x="1414" y="1026"/>
                  </a:lnTo>
                  <a:lnTo>
                    <a:pt x="1264" y="998"/>
                  </a:lnTo>
                  <a:lnTo>
                    <a:pt x="1192" y="982"/>
                  </a:lnTo>
                  <a:lnTo>
                    <a:pt x="1124" y="966"/>
                  </a:lnTo>
                  <a:lnTo>
                    <a:pt x="1058" y="950"/>
                  </a:lnTo>
                  <a:lnTo>
                    <a:pt x="996" y="932"/>
                  </a:lnTo>
                  <a:lnTo>
                    <a:pt x="936" y="914"/>
                  </a:lnTo>
                  <a:lnTo>
                    <a:pt x="880" y="896"/>
                  </a:lnTo>
                  <a:lnTo>
                    <a:pt x="828" y="878"/>
                  </a:lnTo>
                  <a:lnTo>
                    <a:pt x="778" y="858"/>
                  </a:lnTo>
                  <a:lnTo>
                    <a:pt x="734" y="836"/>
                  </a:lnTo>
                  <a:lnTo>
                    <a:pt x="692" y="816"/>
                  </a:lnTo>
                  <a:lnTo>
                    <a:pt x="654" y="792"/>
                  </a:lnTo>
                  <a:lnTo>
                    <a:pt x="622" y="770"/>
                  </a:lnTo>
                  <a:lnTo>
                    <a:pt x="594" y="746"/>
                  </a:lnTo>
                  <a:lnTo>
                    <a:pt x="570" y="722"/>
                  </a:lnTo>
                  <a:lnTo>
                    <a:pt x="552" y="696"/>
                  </a:lnTo>
                  <a:lnTo>
                    <a:pt x="546" y="684"/>
                  </a:lnTo>
                  <a:lnTo>
                    <a:pt x="538" y="670"/>
                  </a:lnTo>
                  <a:lnTo>
                    <a:pt x="534" y="658"/>
                  </a:lnTo>
                  <a:lnTo>
                    <a:pt x="530" y="644"/>
                  </a:lnTo>
                  <a:lnTo>
                    <a:pt x="528" y="630"/>
                  </a:lnTo>
                  <a:lnTo>
                    <a:pt x="528" y="616"/>
                  </a:lnTo>
                  <a:lnTo>
                    <a:pt x="528" y="616"/>
                  </a:lnTo>
                  <a:lnTo>
                    <a:pt x="530" y="596"/>
                  </a:lnTo>
                  <a:lnTo>
                    <a:pt x="532" y="578"/>
                  </a:lnTo>
                  <a:lnTo>
                    <a:pt x="538" y="560"/>
                  </a:lnTo>
                  <a:lnTo>
                    <a:pt x="544" y="542"/>
                  </a:lnTo>
                  <a:lnTo>
                    <a:pt x="552" y="526"/>
                  </a:lnTo>
                  <a:lnTo>
                    <a:pt x="564" y="508"/>
                  </a:lnTo>
                  <a:lnTo>
                    <a:pt x="576" y="492"/>
                  </a:lnTo>
                  <a:lnTo>
                    <a:pt x="590" y="476"/>
                  </a:lnTo>
                  <a:lnTo>
                    <a:pt x="606" y="462"/>
                  </a:lnTo>
                  <a:lnTo>
                    <a:pt x="624" y="446"/>
                  </a:lnTo>
                  <a:lnTo>
                    <a:pt x="642" y="432"/>
                  </a:lnTo>
                  <a:lnTo>
                    <a:pt x="664" y="418"/>
                  </a:lnTo>
                  <a:lnTo>
                    <a:pt x="710" y="390"/>
                  </a:lnTo>
                  <a:lnTo>
                    <a:pt x="762" y="366"/>
                  </a:lnTo>
                  <a:lnTo>
                    <a:pt x="820" y="342"/>
                  </a:lnTo>
                  <a:lnTo>
                    <a:pt x="882" y="320"/>
                  </a:lnTo>
                  <a:lnTo>
                    <a:pt x="950" y="298"/>
                  </a:lnTo>
                  <a:lnTo>
                    <a:pt x="1022" y="278"/>
                  </a:lnTo>
                  <a:lnTo>
                    <a:pt x="1098" y="260"/>
                  </a:lnTo>
                  <a:lnTo>
                    <a:pt x="1178" y="242"/>
                  </a:lnTo>
                  <a:lnTo>
                    <a:pt x="1260" y="224"/>
                  </a:lnTo>
                  <a:lnTo>
                    <a:pt x="1348" y="208"/>
                  </a:lnTo>
                  <a:lnTo>
                    <a:pt x="1528" y="180"/>
                  </a:lnTo>
                  <a:lnTo>
                    <a:pt x="1718" y="152"/>
                  </a:lnTo>
                  <a:lnTo>
                    <a:pt x="1912" y="126"/>
                  </a:lnTo>
                  <a:lnTo>
                    <a:pt x="2110" y="102"/>
                  </a:lnTo>
                  <a:lnTo>
                    <a:pt x="2506" y="54"/>
                  </a:lnTo>
                  <a:lnTo>
                    <a:pt x="2696" y="28"/>
                  </a:lnTo>
                  <a:lnTo>
                    <a:pt x="2880" y="0"/>
                  </a:lnTo>
                  <a:lnTo>
                    <a:pt x="2880" y="0"/>
                  </a:lnTo>
                </a:path>
              </a:pathLst>
            </a:custGeom>
            <a:gradFill>
              <a:gsLst>
                <a:gs pos="0">
                  <a:schemeClr val="bg1">
                    <a:lumMod val="95000"/>
                    <a:alpha val="0"/>
                  </a:schemeClr>
                </a:gs>
                <a:gs pos="19000">
                  <a:schemeClr val="bg1">
                    <a:lumMod val="85000"/>
                    <a:alpha val="63000"/>
                  </a:schemeClr>
                </a:gs>
                <a:gs pos="50000">
                  <a:schemeClr val="bg1">
                    <a:lumMod val="85000"/>
                  </a:schemeClr>
                </a:gs>
                <a:gs pos="72000">
                  <a:schemeClr val="bg1">
                    <a:lumMod val="85000"/>
                    <a:alpha val="15000"/>
                  </a:schemeClr>
                </a:gs>
                <a:gs pos="89000">
                  <a:schemeClr val="bg1">
                    <a:lumMod val="75000"/>
                    <a:alpha val="50000"/>
                  </a:schemeClr>
                </a:gs>
                <a:gs pos="100000">
                  <a:schemeClr val="bg2">
                    <a:lumMod val="60000"/>
                    <a:lumOff val="40000"/>
                    <a:alpha val="0"/>
                  </a:schemeClr>
                </a:gs>
              </a:gsLst>
              <a:lin ang="5400000" scaled="0"/>
            </a:gradFill>
            <a:ln w="9525">
              <a:noFill/>
              <a:round/>
            </a:ln>
          </p:spPr>
          <p:txBody>
            <a:bodyPr anchor="ctr"/>
            <a:p>
              <a:pPr algn="ctr">
                <a:defRPr lang="ko-KR" altLang="en-US"/>
              </a:pPr>
              <a:endParaRPr lang="ko-KR" altLang="en-US"/>
            </a:p>
          </p:txBody>
        </p:sp>
        <p:sp>
          <p:nvSpPr>
            <p:cNvPr id="9" name=""/>
            <p:cNvSpPr/>
            <p:nvPr/>
          </p:nvSpPr>
          <p:spPr>
            <a:xfrm>
              <a:off x="642910" y="4143380"/>
              <a:ext cx="8501090" cy="2500330"/>
            </a:xfrm>
            <a:custGeom>
              <a:avLst/>
              <a:gdLst/>
              <a:cxnLst>
                <a:cxn ang="0">
                  <a:pos x="2756" y="8"/>
                </a:cxn>
                <a:cxn ang="0">
                  <a:pos x="2212" y="48"/>
                </a:cxn>
                <a:cxn ang="0">
                  <a:pos x="1574" y="118"/>
                </a:cxn>
                <a:cxn ang="0">
                  <a:pos x="1172" y="176"/>
                </a:cxn>
                <a:cxn ang="0">
                  <a:pos x="786" y="248"/>
                </a:cxn>
                <a:cxn ang="0">
                  <a:pos x="450" y="334"/>
                </a:cxn>
                <a:cxn ang="0">
                  <a:pos x="266" y="402"/>
                </a:cxn>
                <a:cxn ang="0">
                  <a:pos x="154" y="456"/>
                </a:cxn>
                <a:cxn ang="0">
                  <a:pos x="72" y="516"/>
                </a:cxn>
                <a:cxn ang="0">
                  <a:pos x="18" y="580"/>
                </a:cxn>
                <a:cxn ang="0">
                  <a:pos x="0" y="648"/>
                </a:cxn>
                <a:cxn ang="0">
                  <a:pos x="8" y="704"/>
                </a:cxn>
                <a:cxn ang="0">
                  <a:pos x="50" y="784"/>
                </a:cxn>
                <a:cxn ang="0">
                  <a:pos x="126" y="856"/>
                </a:cxn>
                <a:cxn ang="0">
                  <a:pos x="232" y="922"/>
                </a:cxn>
                <a:cxn ang="0">
                  <a:pos x="368" y="984"/>
                </a:cxn>
                <a:cxn ang="0">
                  <a:pos x="528" y="1038"/>
                </a:cxn>
                <a:cxn ang="0">
                  <a:pos x="712" y="1088"/>
                </a:cxn>
                <a:cxn ang="0">
                  <a:pos x="1136" y="1168"/>
                </a:cxn>
                <a:cxn ang="0">
                  <a:pos x="1620" y="1228"/>
                </a:cxn>
                <a:cxn ang="0">
                  <a:pos x="2144" y="1270"/>
                </a:cxn>
                <a:cxn ang="0">
                  <a:pos x="2684" y="1290"/>
                </a:cxn>
                <a:cxn ang="0">
                  <a:pos x="3222" y="1294"/>
                </a:cxn>
                <a:cxn ang="0">
                  <a:pos x="3734" y="1282"/>
                </a:cxn>
                <a:cxn ang="0">
                  <a:pos x="4202" y="1252"/>
                </a:cxn>
                <a:cxn ang="0">
                  <a:pos x="4180" y="1238"/>
                </a:cxn>
                <a:cxn ang="0">
                  <a:pos x="3458" y="1216"/>
                </a:cxn>
                <a:cxn ang="0">
                  <a:pos x="2792" y="1180"/>
                </a:cxn>
                <a:cxn ang="0">
                  <a:pos x="2258" y="1136"/>
                </a:cxn>
                <a:cxn ang="0">
                  <a:pos x="1736" y="1078"/>
                </a:cxn>
                <a:cxn ang="0">
                  <a:pos x="1264" y="998"/>
                </a:cxn>
                <a:cxn ang="0">
                  <a:pos x="1058" y="950"/>
                </a:cxn>
                <a:cxn ang="0">
                  <a:pos x="880" y="896"/>
                </a:cxn>
                <a:cxn ang="0">
                  <a:pos x="734" y="836"/>
                </a:cxn>
                <a:cxn ang="0">
                  <a:pos x="622" y="770"/>
                </a:cxn>
                <a:cxn ang="0">
                  <a:pos x="552" y="696"/>
                </a:cxn>
                <a:cxn ang="0">
                  <a:pos x="534" y="658"/>
                </a:cxn>
                <a:cxn ang="0">
                  <a:pos x="528" y="616"/>
                </a:cxn>
                <a:cxn ang="0">
                  <a:pos x="532" y="578"/>
                </a:cxn>
                <a:cxn ang="0">
                  <a:pos x="552" y="526"/>
                </a:cxn>
                <a:cxn ang="0">
                  <a:pos x="590" y="476"/>
                </a:cxn>
                <a:cxn ang="0">
                  <a:pos x="642" y="432"/>
                </a:cxn>
                <a:cxn ang="0">
                  <a:pos x="762" y="366"/>
                </a:cxn>
                <a:cxn ang="0">
                  <a:pos x="950" y="298"/>
                </a:cxn>
                <a:cxn ang="0">
                  <a:pos x="1178" y="242"/>
                </a:cxn>
                <a:cxn ang="0">
                  <a:pos x="1528" y="180"/>
                </a:cxn>
                <a:cxn ang="0">
                  <a:pos x="2110" y="102"/>
                </a:cxn>
                <a:cxn ang="0">
                  <a:pos x="2880" y="0"/>
                </a:cxn>
              </a:cxnLst>
              <a:rect l="0" t="0" r="r" b="b"/>
              <a:pathLst>
                <a:path w="4344" h="1294">
                  <a:moveTo>
                    <a:pt x="2880" y="0"/>
                  </a:moveTo>
                  <a:lnTo>
                    <a:pt x="2880" y="0"/>
                  </a:lnTo>
                  <a:lnTo>
                    <a:pt x="2756" y="8"/>
                  </a:lnTo>
                  <a:lnTo>
                    <a:pt x="2614" y="16"/>
                  </a:lnTo>
                  <a:lnTo>
                    <a:pt x="2430" y="30"/>
                  </a:lnTo>
                  <a:lnTo>
                    <a:pt x="2212" y="48"/>
                  </a:lnTo>
                  <a:lnTo>
                    <a:pt x="1968" y="72"/>
                  </a:lnTo>
                  <a:lnTo>
                    <a:pt x="1708" y="100"/>
                  </a:lnTo>
                  <a:lnTo>
                    <a:pt x="1574" y="118"/>
                  </a:lnTo>
                  <a:lnTo>
                    <a:pt x="1440" y="134"/>
                  </a:lnTo>
                  <a:lnTo>
                    <a:pt x="1306" y="154"/>
                  </a:lnTo>
                  <a:lnTo>
                    <a:pt x="1172" y="176"/>
                  </a:lnTo>
                  <a:lnTo>
                    <a:pt x="1040" y="198"/>
                  </a:lnTo>
                  <a:lnTo>
                    <a:pt x="912" y="222"/>
                  </a:lnTo>
                  <a:lnTo>
                    <a:pt x="786" y="248"/>
                  </a:lnTo>
                  <a:lnTo>
                    <a:pt x="668" y="274"/>
                  </a:lnTo>
                  <a:lnTo>
                    <a:pt x="556" y="304"/>
                  </a:lnTo>
                  <a:lnTo>
                    <a:pt x="450" y="334"/>
                  </a:lnTo>
                  <a:lnTo>
                    <a:pt x="354" y="366"/>
                  </a:lnTo>
                  <a:lnTo>
                    <a:pt x="308" y="384"/>
                  </a:lnTo>
                  <a:lnTo>
                    <a:pt x="266" y="402"/>
                  </a:lnTo>
                  <a:lnTo>
                    <a:pt x="226" y="418"/>
                  </a:lnTo>
                  <a:lnTo>
                    <a:pt x="188" y="438"/>
                  </a:lnTo>
                  <a:lnTo>
                    <a:pt x="154" y="456"/>
                  </a:lnTo>
                  <a:lnTo>
                    <a:pt x="124" y="476"/>
                  </a:lnTo>
                  <a:lnTo>
                    <a:pt x="96" y="496"/>
                  </a:lnTo>
                  <a:lnTo>
                    <a:pt x="72" y="516"/>
                  </a:lnTo>
                  <a:lnTo>
                    <a:pt x="50" y="536"/>
                  </a:lnTo>
                  <a:lnTo>
                    <a:pt x="32" y="558"/>
                  </a:lnTo>
                  <a:lnTo>
                    <a:pt x="18" y="580"/>
                  </a:lnTo>
                  <a:lnTo>
                    <a:pt x="8" y="602"/>
                  </a:lnTo>
                  <a:lnTo>
                    <a:pt x="2" y="624"/>
                  </a:lnTo>
                  <a:lnTo>
                    <a:pt x="0" y="648"/>
                  </a:lnTo>
                  <a:lnTo>
                    <a:pt x="0" y="648"/>
                  </a:lnTo>
                  <a:lnTo>
                    <a:pt x="2" y="676"/>
                  </a:lnTo>
                  <a:lnTo>
                    <a:pt x="8" y="704"/>
                  </a:lnTo>
                  <a:lnTo>
                    <a:pt x="18" y="732"/>
                  </a:lnTo>
                  <a:lnTo>
                    <a:pt x="32" y="758"/>
                  </a:lnTo>
                  <a:lnTo>
                    <a:pt x="50" y="784"/>
                  </a:lnTo>
                  <a:lnTo>
                    <a:pt x="72" y="808"/>
                  </a:lnTo>
                  <a:lnTo>
                    <a:pt x="98" y="832"/>
                  </a:lnTo>
                  <a:lnTo>
                    <a:pt x="126" y="856"/>
                  </a:lnTo>
                  <a:lnTo>
                    <a:pt x="158" y="880"/>
                  </a:lnTo>
                  <a:lnTo>
                    <a:pt x="194" y="902"/>
                  </a:lnTo>
                  <a:lnTo>
                    <a:pt x="232" y="922"/>
                  </a:lnTo>
                  <a:lnTo>
                    <a:pt x="274" y="944"/>
                  </a:lnTo>
                  <a:lnTo>
                    <a:pt x="320" y="964"/>
                  </a:lnTo>
                  <a:lnTo>
                    <a:pt x="368" y="984"/>
                  </a:lnTo>
                  <a:lnTo>
                    <a:pt x="418" y="1002"/>
                  </a:lnTo>
                  <a:lnTo>
                    <a:pt x="472" y="1020"/>
                  </a:lnTo>
                  <a:lnTo>
                    <a:pt x="528" y="1038"/>
                  </a:lnTo>
                  <a:lnTo>
                    <a:pt x="586" y="1056"/>
                  </a:lnTo>
                  <a:lnTo>
                    <a:pt x="648" y="1072"/>
                  </a:lnTo>
                  <a:lnTo>
                    <a:pt x="712" y="1088"/>
                  </a:lnTo>
                  <a:lnTo>
                    <a:pt x="844" y="1116"/>
                  </a:lnTo>
                  <a:lnTo>
                    <a:pt x="986" y="1144"/>
                  </a:lnTo>
                  <a:lnTo>
                    <a:pt x="1136" y="1168"/>
                  </a:lnTo>
                  <a:lnTo>
                    <a:pt x="1292" y="1192"/>
                  </a:lnTo>
                  <a:lnTo>
                    <a:pt x="1454" y="1212"/>
                  </a:lnTo>
                  <a:lnTo>
                    <a:pt x="1620" y="1228"/>
                  </a:lnTo>
                  <a:lnTo>
                    <a:pt x="1792" y="1244"/>
                  </a:lnTo>
                  <a:lnTo>
                    <a:pt x="1966" y="1258"/>
                  </a:lnTo>
                  <a:lnTo>
                    <a:pt x="2144" y="1270"/>
                  </a:lnTo>
                  <a:lnTo>
                    <a:pt x="2322" y="1278"/>
                  </a:lnTo>
                  <a:lnTo>
                    <a:pt x="2504" y="1286"/>
                  </a:lnTo>
                  <a:lnTo>
                    <a:pt x="2684" y="1290"/>
                  </a:lnTo>
                  <a:lnTo>
                    <a:pt x="2864" y="1294"/>
                  </a:lnTo>
                  <a:lnTo>
                    <a:pt x="3044" y="1294"/>
                  </a:lnTo>
                  <a:lnTo>
                    <a:pt x="3222" y="1294"/>
                  </a:lnTo>
                  <a:lnTo>
                    <a:pt x="3396" y="1292"/>
                  </a:lnTo>
                  <a:lnTo>
                    <a:pt x="3568" y="1288"/>
                  </a:lnTo>
                  <a:lnTo>
                    <a:pt x="3734" y="1282"/>
                  </a:lnTo>
                  <a:lnTo>
                    <a:pt x="3896" y="1274"/>
                  </a:lnTo>
                  <a:lnTo>
                    <a:pt x="4052" y="1264"/>
                  </a:lnTo>
                  <a:lnTo>
                    <a:pt x="4202" y="1252"/>
                  </a:lnTo>
                  <a:lnTo>
                    <a:pt x="4344" y="1240"/>
                  </a:lnTo>
                  <a:lnTo>
                    <a:pt x="4344" y="1240"/>
                  </a:lnTo>
                  <a:lnTo>
                    <a:pt x="4180" y="1238"/>
                  </a:lnTo>
                  <a:lnTo>
                    <a:pt x="3992" y="1234"/>
                  </a:lnTo>
                  <a:lnTo>
                    <a:pt x="3748" y="1226"/>
                  </a:lnTo>
                  <a:lnTo>
                    <a:pt x="3458" y="1216"/>
                  </a:lnTo>
                  <a:lnTo>
                    <a:pt x="3136" y="1200"/>
                  </a:lnTo>
                  <a:lnTo>
                    <a:pt x="2966" y="1192"/>
                  </a:lnTo>
                  <a:lnTo>
                    <a:pt x="2792" y="1180"/>
                  </a:lnTo>
                  <a:lnTo>
                    <a:pt x="2614" y="1168"/>
                  </a:lnTo>
                  <a:lnTo>
                    <a:pt x="2436" y="1152"/>
                  </a:lnTo>
                  <a:lnTo>
                    <a:pt x="2258" y="1136"/>
                  </a:lnTo>
                  <a:lnTo>
                    <a:pt x="2080" y="1118"/>
                  </a:lnTo>
                  <a:lnTo>
                    <a:pt x="1906" y="1100"/>
                  </a:lnTo>
                  <a:lnTo>
                    <a:pt x="1736" y="1078"/>
                  </a:lnTo>
                  <a:lnTo>
                    <a:pt x="1570" y="1052"/>
                  </a:lnTo>
                  <a:lnTo>
                    <a:pt x="1414" y="1026"/>
                  </a:lnTo>
                  <a:lnTo>
                    <a:pt x="1264" y="998"/>
                  </a:lnTo>
                  <a:lnTo>
                    <a:pt x="1192" y="982"/>
                  </a:lnTo>
                  <a:lnTo>
                    <a:pt x="1124" y="966"/>
                  </a:lnTo>
                  <a:lnTo>
                    <a:pt x="1058" y="950"/>
                  </a:lnTo>
                  <a:lnTo>
                    <a:pt x="996" y="932"/>
                  </a:lnTo>
                  <a:lnTo>
                    <a:pt x="936" y="914"/>
                  </a:lnTo>
                  <a:lnTo>
                    <a:pt x="880" y="896"/>
                  </a:lnTo>
                  <a:lnTo>
                    <a:pt x="828" y="878"/>
                  </a:lnTo>
                  <a:lnTo>
                    <a:pt x="778" y="858"/>
                  </a:lnTo>
                  <a:lnTo>
                    <a:pt x="734" y="836"/>
                  </a:lnTo>
                  <a:lnTo>
                    <a:pt x="692" y="816"/>
                  </a:lnTo>
                  <a:lnTo>
                    <a:pt x="654" y="792"/>
                  </a:lnTo>
                  <a:lnTo>
                    <a:pt x="622" y="770"/>
                  </a:lnTo>
                  <a:lnTo>
                    <a:pt x="594" y="746"/>
                  </a:lnTo>
                  <a:lnTo>
                    <a:pt x="570" y="722"/>
                  </a:lnTo>
                  <a:lnTo>
                    <a:pt x="552" y="696"/>
                  </a:lnTo>
                  <a:lnTo>
                    <a:pt x="546" y="684"/>
                  </a:lnTo>
                  <a:lnTo>
                    <a:pt x="538" y="670"/>
                  </a:lnTo>
                  <a:lnTo>
                    <a:pt x="534" y="658"/>
                  </a:lnTo>
                  <a:lnTo>
                    <a:pt x="530" y="644"/>
                  </a:lnTo>
                  <a:lnTo>
                    <a:pt x="528" y="630"/>
                  </a:lnTo>
                  <a:lnTo>
                    <a:pt x="528" y="616"/>
                  </a:lnTo>
                  <a:lnTo>
                    <a:pt x="528" y="616"/>
                  </a:lnTo>
                  <a:lnTo>
                    <a:pt x="530" y="596"/>
                  </a:lnTo>
                  <a:lnTo>
                    <a:pt x="532" y="578"/>
                  </a:lnTo>
                  <a:lnTo>
                    <a:pt x="538" y="560"/>
                  </a:lnTo>
                  <a:lnTo>
                    <a:pt x="544" y="542"/>
                  </a:lnTo>
                  <a:lnTo>
                    <a:pt x="552" y="526"/>
                  </a:lnTo>
                  <a:lnTo>
                    <a:pt x="564" y="508"/>
                  </a:lnTo>
                  <a:lnTo>
                    <a:pt x="576" y="492"/>
                  </a:lnTo>
                  <a:lnTo>
                    <a:pt x="590" y="476"/>
                  </a:lnTo>
                  <a:lnTo>
                    <a:pt x="606" y="462"/>
                  </a:lnTo>
                  <a:lnTo>
                    <a:pt x="624" y="446"/>
                  </a:lnTo>
                  <a:lnTo>
                    <a:pt x="642" y="432"/>
                  </a:lnTo>
                  <a:lnTo>
                    <a:pt x="664" y="418"/>
                  </a:lnTo>
                  <a:lnTo>
                    <a:pt x="710" y="390"/>
                  </a:lnTo>
                  <a:lnTo>
                    <a:pt x="762" y="366"/>
                  </a:lnTo>
                  <a:lnTo>
                    <a:pt x="820" y="342"/>
                  </a:lnTo>
                  <a:lnTo>
                    <a:pt x="882" y="320"/>
                  </a:lnTo>
                  <a:lnTo>
                    <a:pt x="950" y="298"/>
                  </a:lnTo>
                  <a:lnTo>
                    <a:pt x="1022" y="278"/>
                  </a:lnTo>
                  <a:lnTo>
                    <a:pt x="1098" y="260"/>
                  </a:lnTo>
                  <a:lnTo>
                    <a:pt x="1178" y="242"/>
                  </a:lnTo>
                  <a:lnTo>
                    <a:pt x="1260" y="224"/>
                  </a:lnTo>
                  <a:lnTo>
                    <a:pt x="1348" y="208"/>
                  </a:lnTo>
                  <a:lnTo>
                    <a:pt x="1528" y="180"/>
                  </a:lnTo>
                  <a:lnTo>
                    <a:pt x="1718" y="152"/>
                  </a:lnTo>
                  <a:lnTo>
                    <a:pt x="1912" y="126"/>
                  </a:lnTo>
                  <a:lnTo>
                    <a:pt x="2110" y="102"/>
                  </a:lnTo>
                  <a:lnTo>
                    <a:pt x="2506" y="54"/>
                  </a:lnTo>
                  <a:lnTo>
                    <a:pt x="2696" y="28"/>
                  </a:lnTo>
                  <a:lnTo>
                    <a:pt x="2880" y="0"/>
                  </a:lnTo>
                  <a:lnTo>
                    <a:pt x="2880" y="0"/>
                  </a:lnTo>
                </a:path>
              </a:pathLst>
            </a:custGeom>
            <a:gradFill>
              <a:gsLst>
                <a:gs pos="0">
                  <a:schemeClr val="bg2">
                    <a:lumMod val="20000"/>
                    <a:lumOff val="80000"/>
                    <a:alpha val="0"/>
                  </a:schemeClr>
                </a:gs>
                <a:gs pos="19000">
                  <a:schemeClr val="bg2">
                    <a:alpha val="88000"/>
                  </a:schemeClr>
                </a:gs>
                <a:gs pos="50000">
                  <a:schemeClr val="bg2"/>
                </a:gs>
                <a:gs pos="72000">
                  <a:schemeClr val="bg2">
                    <a:alpha val="85000"/>
                  </a:schemeClr>
                </a:gs>
                <a:gs pos="89000">
                  <a:schemeClr val="bg2">
                    <a:lumMod val="60000"/>
                    <a:lumOff val="40000"/>
                  </a:schemeClr>
                </a:gs>
                <a:gs pos="100000">
                  <a:schemeClr val="bg2">
                    <a:lumMod val="60000"/>
                    <a:lumOff val="40000"/>
                    <a:alpha val="0"/>
                  </a:schemeClr>
                </a:gs>
              </a:gsLst>
              <a:lin ang="5400000" scaled="0"/>
            </a:gradFill>
            <a:ln w="9525">
              <a:noFill/>
              <a:round/>
            </a:ln>
          </p:spPr>
          <p:txBody>
            <a:bodyPr anchor="ctr"/>
            <a:p>
              <a:pPr algn="ctr">
                <a:defRPr lang="ko-KR" altLang="en-US"/>
              </a:pPr>
              <a:endParaRPr lang="ko-KR" altLang="en-US"/>
            </a:p>
          </p:txBody>
        </p:sp>
        <p:sp>
          <p:nvSpPr>
            <p:cNvPr id="10" name=""/>
            <p:cNvSpPr/>
            <p:nvPr/>
          </p:nvSpPr>
          <p:spPr>
            <a:xfrm>
              <a:off x="500024" y="4137021"/>
              <a:ext cx="6189832" cy="2555234"/>
            </a:xfrm>
            <a:custGeom>
              <a:avLst/>
              <a:gdLst>
                <a:gd name="connsiteX0" fmla="*/ 0 w 9958422"/>
                <a:gd name="connsiteY0" fmla="*/ 1244600 h 2489200"/>
                <a:gd name="connsiteX1" fmla="*/ 3771763 w 9958422"/>
                <a:gd name="connsiteY1" fmla="*/ 37155 h 2489200"/>
                <a:gd name="connsiteX2" fmla="*/ 4979213 w 9958422"/>
                <a:gd name="connsiteY2" fmla="*/ 6 h 2489200"/>
                <a:gd name="connsiteX3" fmla="*/ 6186666 w 9958422"/>
                <a:gd name="connsiteY3" fmla="*/ 37155 h 2489200"/>
                <a:gd name="connsiteX4" fmla="*/ 9958423 w 9958422"/>
                <a:gd name="connsiteY4" fmla="*/ 1244614 h 2489200"/>
                <a:gd name="connsiteX5" fmla="*/ 6186662 w 9958422"/>
                <a:gd name="connsiteY5" fmla="*/ 2452065 h 2489200"/>
                <a:gd name="connsiteX6" fmla="*/ 4979211 w 9958422"/>
                <a:gd name="connsiteY6" fmla="*/ 2489214 h 2489200"/>
                <a:gd name="connsiteX7" fmla="*/ 3771759 w 9958422"/>
                <a:gd name="connsiteY7" fmla="*/ 2452065 h 2489200"/>
                <a:gd name="connsiteX8" fmla="*/ 1 w 9958422"/>
                <a:gd name="connsiteY8" fmla="*/ 1244608 h 2489200"/>
                <a:gd name="connsiteX9" fmla="*/ 0 w 9958422"/>
                <a:gd name="connsiteY9" fmla="*/ 1244600 h 2489200"/>
                <a:gd name="connsiteX0" fmla="*/ 6186672 w 10049873"/>
                <a:gd name="connsiteY0" fmla="*/ 2452059 h 2489208"/>
                <a:gd name="connsiteX1" fmla="*/ 4979221 w 10049873"/>
                <a:gd name="connsiteY1" fmla="*/ 2489208 h 2489208"/>
                <a:gd name="connsiteX2" fmla="*/ 3771769 w 10049873"/>
                <a:gd name="connsiteY2" fmla="*/ 2452059 h 2489208"/>
                <a:gd name="connsiteX3" fmla="*/ 11 w 10049873"/>
                <a:gd name="connsiteY3" fmla="*/ 1244602 h 2489208"/>
                <a:gd name="connsiteX4" fmla="*/ 10 w 10049873"/>
                <a:gd name="connsiteY4" fmla="*/ 1244594 h 2489208"/>
                <a:gd name="connsiteX5" fmla="*/ 3771773 w 10049873"/>
                <a:gd name="connsiteY5" fmla="*/ 37149 h 2489208"/>
                <a:gd name="connsiteX6" fmla="*/ 4979223 w 10049873"/>
                <a:gd name="connsiteY6" fmla="*/ 0 h 2489208"/>
                <a:gd name="connsiteX7" fmla="*/ 6186676 w 10049873"/>
                <a:gd name="connsiteY7" fmla="*/ 37149 h 2489208"/>
                <a:gd name="connsiteX8" fmla="*/ 10049873 w 10049873"/>
                <a:gd name="connsiteY8" fmla="*/ 1336048 h 2489208"/>
                <a:gd name="connsiteX0" fmla="*/ 6186672 w 6186676"/>
                <a:gd name="connsiteY0" fmla="*/ 2452059 h 2489208"/>
                <a:gd name="connsiteX1" fmla="*/ 4979221 w 6186676"/>
                <a:gd name="connsiteY1" fmla="*/ 2489208 h 2489208"/>
                <a:gd name="connsiteX2" fmla="*/ 3771769 w 6186676"/>
                <a:gd name="connsiteY2" fmla="*/ 2452059 h 2489208"/>
                <a:gd name="connsiteX3" fmla="*/ 11 w 6186676"/>
                <a:gd name="connsiteY3" fmla="*/ 1244602 h 2489208"/>
                <a:gd name="connsiteX4" fmla="*/ 10 w 6186676"/>
                <a:gd name="connsiteY4" fmla="*/ 1244594 h 2489208"/>
                <a:gd name="connsiteX5" fmla="*/ 3771773 w 6186676"/>
                <a:gd name="connsiteY5" fmla="*/ 37149 h 2489208"/>
                <a:gd name="connsiteX6" fmla="*/ 4979223 w 6186676"/>
                <a:gd name="connsiteY6" fmla="*/ 0 h 2489208"/>
                <a:gd name="connsiteX7" fmla="*/ 6186676 w 6186676"/>
                <a:gd name="connsiteY7" fmla="*/ 37149 h 2489208"/>
                <a:gd name="connsiteX0" fmla="*/ 6186672 w 6186672"/>
                <a:gd name="connsiteY0" fmla="*/ 2452059 h 2489208"/>
                <a:gd name="connsiteX1" fmla="*/ 4979221 w 6186672"/>
                <a:gd name="connsiteY1" fmla="*/ 2489208 h 2489208"/>
                <a:gd name="connsiteX2" fmla="*/ 3771769 w 6186672"/>
                <a:gd name="connsiteY2" fmla="*/ 2452059 h 2489208"/>
                <a:gd name="connsiteX3" fmla="*/ 11 w 6186672"/>
                <a:gd name="connsiteY3" fmla="*/ 1244602 h 2489208"/>
                <a:gd name="connsiteX4" fmla="*/ 10 w 6186672"/>
                <a:gd name="connsiteY4" fmla="*/ 1244594 h 2489208"/>
                <a:gd name="connsiteX5" fmla="*/ 3771773 w 6186672"/>
                <a:gd name="connsiteY5" fmla="*/ 37149 h 2489208"/>
                <a:gd name="connsiteX6" fmla="*/ 4979223 w 6186672"/>
                <a:gd name="connsiteY6" fmla="*/ 0 h 2489208"/>
                <a:gd name="connsiteX0" fmla="*/ 6189832 w 6189832"/>
                <a:gd name="connsiteY0" fmla="*/ 2501249 h 2525922"/>
                <a:gd name="connsiteX1" fmla="*/ 4979221 w 6189832"/>
                <a:gd name="connsiteY1" fmla="*/ 2489208 h 2525922"/>
                <a:gd name="connsiteX2" fmla="*/ 3771769 w 6189832"/>
                <a:gd name="connsiteY2" fmla="*/ 2452059 h 2525922"/>
                <a:gd name="connsiteX3" fmla="*/ 11 w 6189832"/>
                <a:gd name="connsiteY3" fmla="*/ 1244602 h 2525922"/>
                <a:gd name="connsiteX4" fmla="*/ 10 w 6189832"/>
                <a:gd name="connsiteY4" fmla="*/ 1244594 h 2525922"/>
                <a:gd name="connsiteX5" fmla="*/ 3771773 w 6189832"/>
                <a:gd name="connsiteY5" fmla="*/ 37149 h 2525922"/>
                <a:gd name="connsiteX6" fmla="*/ 4979223 w 6189832"/>
                <a:gd name="connsiteY6" fmla="*/ 0 h 2525922"/>
                <a:gd name="connsiteX0" fmla="*/ 6189832 w 6189832"/>
                <a:gd name="connsiteY0" fmla="*/ 2501249 h 2501249"/>
                <a:gd name="connsiteX1" fmla="*/ 4979221 w 6189832"/>
                <a:gd name="connsiteY1" fmla="*/ 2489208 h 2501249"/>
                <a:gd name="connsiteX2" fmla="*/ 3771769 w 6189832"/>
                <a:gd name="connsiteY2" fmla="*/ 2452059 h 2501249"/>
                <a:gd name="connsiteX3" fmla="*/ 11 w 6189832"/>
                <a:gd name="connsiteY3" fmla="*/ 1244602 h 2501249"/>
                <a:gd name="connsiteX4" fmla="*/ 10 w 6189832"/>
                <a:gd name="connsiteY4" fmla="*/ 1244594 h 2501249"/>
                <a:gd name="connsiteX5" fmla="*/ 3771773 w 6189832"/>
                <a:gd name="connsiteY5" fmla="*/ 37149 h 2501249"/>
                <a:gd name="connsiteX6" fmla="*/ 4979223 w 6189832"/>
                <a:gd name="connsiteY6" fmla="*/ 0 h 2501249"/>
                <a:gd name="connsiteX0" fmla="*/ 6189832 w 6189832"/>
                <a:gd name="connsiteY0" fmla="*/ 2555229 h 2555229"/>
                <a:gd name="connsiteX1" fmla="*/ 4979221 w 6189832"/>
                <a:gd name="connsiteY1" fmla="*/ 2543188 h 2555229"/>
                <a:gd name="connsiteX2" fmla="*/ 3771769 w 6189832"/>
                <a:gd name="connsiteY2" fmla="*/ 2506039 h 2555229"/>
                <a:gd name="connsiteX3" fmla="*/ 11 w 6189832"/>
                <a:gd name="connsiteY3" fmla="*/ 1298582 h 2555229"/>
                <a:gd name="connsiteX4" fmla="*/ 10 w 6189832"/>
                <a:gd name="connsiteY4" fmla="*/ 1298574 h 2555229"/>
                <a:gd name="connsiteX5" fmla="*/ 3771773 w 6189832"/>
                <a:gd name="connsiteY5" fmla="*/ 91129 h 2555229"/>
                <a:gd name="connsiteX6" fmla="*/ 4964929 w 6189832"/>
                <a:gd name="connsiteY6" fmla="*/ 0 h 2555229"/>
                <a:gd name="connsiteX0" fmla="*/ 6189832 w 6189832"/>
                <a:gd name="connsiteY0" fmla="*/ 2555229 h 2555229"/>
                <a:gd name="connsiteX1" fmla="*/ 4979221 w 6189832"/>
                <a:gd name="connsiteY1" fmla="*/ 2543188 h 2555229"/>
                <a:gd name="connsiteX2" fmla="*/ 3771769 w 6189832"/>
                <a:gd name="connsiteY2" fmla="*/ 2506039 h 2555229"/>
                <a:gd name="connsiteX3" fmla="*/ 11 w 6189832"/>
                <a:gd name="connsiteY3" fmla="*/ 1298582 h 2555229"/>
                <a:gd name="connsiteX4" fmla="*/ 10 w 6189832"/>
                <a:gd name="connsiteY4" fmla="*/ 1298574 h 2555229"/>
                <a:gd name="connsiteX5" fmla="*/ 3771773 w 6189832"/>
                <a:gd name="connsiteY5" fmla="*/ 91129 h 2555229"/>
                <a:gd name="connsiteX6" fmla="*/ 4964929 w 6189832"/>
                <a:gd name="connsiteY6" fmla="*/ 0 h 255522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89832" h="2555229">
                  <a:moveTo>
                    <a:pt x="6189832" y="2555229"/>
                  </a:moveTo>
                  <a:lnTo>
                    <a:pt x="4979221" y="2543188"/>
                  </a:lnTo>
                  <a:cubicBezTo>
                    <a:pt x="4576211" y="2534990"/>
                    <a:pt x="4166665" y="2530712"/>
                    <a:pt x="3771769" y="2506039"/>
                  </a:cubicBezTo>
                  <a:cubicBezTo>
                    <a:pt x="1555091" y="2367542"/>
                    <a:pt x="0" y="1869709"/>
                    <a:pt x="11" y="1298582"/>
                  </a:cubicBezTo>
                  <a:cubicBezTo>
                    <a:pt x="11" y="1298579"/>
                    <a:pt x="10" y="1298577"/>
                    <a:pt x="10" y="1298574"/>
                  </a:cubicBezTo>
                  <a:cubicBezTo>
                    <a:pt x="21" y="727451"/>
                    <a:pt x="1555109" y="229625"/>
                    <a:pt x="3771773" y="91129"/>
                  </a:cubicBezTo>
                  <a:cubicBezTo>
                    <a:pt x="4166669" y="66456"/>
                    <a:pt x="4515018" y="47620"/>
                    <a:pt x="4964929" y="0"/>
                  </a:cubicBezTo>
                </a:path>
              </a:pathLst>
            </a:custGeom>
            <a:noFill/>
            <a:ln>
              <a:gradFill>
                <a:gsLst>
                  <a:gs pos="0">
                    <a:schemeClr val="accent1">
                      <a:lumMod val="20000"/>
                      <a:lumOff val="80000"/>
                      <a:alpha val="37000"/>
                    </a:schemeClr>
                  </a:gs>
                  <a:gs pos="50000">
                    <a:schemeClr val="accent1">
                      <a:lumMod val="40000"/>
                      <a:lumOff val="60000"/>
                    </a:schemeClr>
                  </a:gs>
                  <a:gs pos="100000">
                    <a:schemeClr val="accent1">
                      <a:lumMod val="20000"/>
                      <a:lumOff val="8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grpSp>
      <p:grpSp>
        <p:nvGrpSpPr>
          <p:cNvPr id="17" name=""/>
          <p:cNvGrpSpPr/>
          <p:nvPr/>
        </p:nvGrpSpPr>
        <p:grpSpPr>
          <a:xfrm rot="0">
            <a:off x="4572000" y="0"/>
            <a:ext cx="7619998" cy="2032001"/>
            <a:chOff x="3419856" y="0"/>
            <a:chExt cx="8772142" cy="2032001"/>
          </a:xfrm>
        </p:grpSpPr>
        <p:sp>
          <p:nvSpPr>
            <p:cNvPr id="14" name=""/>
            <p:cNvSpPr/>
            <p:nvPr/>
          </p:nvSpPr>
          <p:spPr>
            <a:xfrm>
              <a:off x="4233299" y="428605"/>
              <a:ext cx="7958699" cy="1603396"/>
            </a:xfrm>
            <a:custGeom>
              <a:avLst/>
              <a:gdLst/>
              <a:cxnLst>
                <a:cxn ang="0">
                  <a:pos x="5760" y="0"/>
                </a:cxn>
                <a:cxn ang="0">
                  <a:pos x="5697" y="36"/>
                </a:cxn>
                <a:cxn ang="0">
                  <a:pos x="5614" y="76"/>
                </a:cxn>
                <a:cxn ang="0">
                  <a:pos x="5493" y="128"/>
                </a:cxn>
                <a:cxn ang="0">
                  <a:pos x="5331" y="190"/>
                </a:cxn>
                <a:cxn ang="0">
                  <a:pos x="5124" y="258"/>
                </a:cxn>
                <a:cxn ang="0">
                  <a:pos x="4870" y="332"/>
                </a:cxn>
                <a:cxn ang="0">
                  <a:pos x="4566" y="406"/>
                </a:cxn>
                <a:cxn ang="0">
                  <a:pos x="4210" y="479"/>
                </a:cxn>
                <a:cxn ang="0">
                  <a:pos x="3799" y="551"/>
                </a:cxn>
                <a:cxn ang="0">
                  <a:pos x="3452" y="600"/>
                </a:cxn>
                <a:cxn ang="0">
                  <a:pos x="3202" y="631"/>
                </a:cxn>
                <a:cxn ang="0">
                  <a:pos x="2937" y="660"/>
                </a:cxn>
                <a:cxn ang="0">
                  <a:pos x="2656" y="686"/>
                </a:cxn>
                <a:cxn ang="0">
                  <a:pos x="2358" y="709"/>
                </a:cxn>
                <a:cxn ang="0">
                  <a:pos x="2043" y="728"/>
                </a:cxn>
                <a:cxn ang="0">
                  <a:pos x="1711" y="744"/>
                </a:cxn>
                <a:cxn ang="0">
                  <a:pos x="1363" y="757"/>
                </a:cxn>
                <a:cxn ang="0">
                  <a:pos x="997" y="765"/>
                </a:cxn>
                <a:cxn ang="0">
                  <a:pos x="611" y="770"/>
                </a:cxn>
                <a:cxn ang="0">
                  <a:pos x="208" y="770"/>
                </a:cxn>
                <a:cxn ang="0">
                  <a:pos x="0" y="767"/>
                </a:cxn>
                <a:cxn ang="0">
                  <a:pos x="376" y="778"/>
                </a:cxn>
                <a:cxn ang="0">
                  <a:pos x="802" y="783"/>
                </a:cxn>
                <a:cxn ang="0">
                  <a:pos x="1151" y="783"/>
                </a:cxn>
                <a:cxn ang="0">
                  <a:pos x="1547" y="778"/>
                </a:cxn>
                <a:cxn ang="0">
                  <a:pos x="1974" y="765"/>
                </a:cxn>
                <a:cxn ang="0">
                  <a:pos x="2430" y="746"/>
                </a:cxn>
                <a:cxn ang="0">
                  <a:pos x="2901" y="715"/>
                </a:cxn>
                <a:cxn ang="0">
                  <a:pos x="3379" y="671"/>
                </a:cxn>
                <a:cxn ang="0">
                  <a:pos x="3739" y="631"/>
                </a:cxn>
                <a:cxn ang="0">
                  <a:pos x="3976" y="600"/>
                </a:cxn>
                <a:cxn ang="0">
                  <a:pos x="4210" y="564"/>
                </a:cxn>
                <a:cxn ang="0">
                  <a:pos x="4441" y="525"/>
                </a:cxn>
                <a:cxn ang="0">
                  <a:pos x="4666" y="481"/>
                </a:cxn>
                <a:cxn ang="0">
                  <a:pos x="4885" y="432"/>
                </a:cxn>
                <a:cxn ang="0">
                  <a:pos x="5095" y="379"/>
                </a:cxn>
                <a:cxn ang="0">
                  <a:pos x="5298" y="322"/>
                </a:cxn>
                <a:cxn ang="0">
                  <a:pos x="5490" y="258"/>
                </a:cxn>
                <a:cxn ang="0">
                  <a:pos x="5672" y="190"/>
                </a:cxn>
                <a:cxn ang="0">
                  <a:pos x="5760" y="0"/>
                </a:cxn>
              </a:cxnLst>
              <a:rect l="0" t="0" r="r" b="b"/>
              <a:pathLst>
                <a:path w="5760" h="785">
                  <a:moveTo>
                    <a:pt x="5760" y="0"/>
                  </a:moveTo>
                  <a:lnTo>
                    <a:pt x="5760" y="0"/>
                  </a:lnTo>
                  <a:lnTo>
                    <a:pt x="5745" y="10"/>
                  </a:lnTo>
                  <a:lnTo>
                    <a:pt x="5697" y="36"/>
                  </a:lnTo>
                  <a:lnTo>
                    <a:pt x="5661" y="54"/>
                  </a:lnTo>
                  <a:lnTo>
                    <a:pt x="5614" y="76"/>
                  </a:lnTo>
                  <a:lnTo>
                    <a:pt x="5558" y="101"/>
                  </a:lnTo>
                  <a:lnTo>
                    <a:pt x="5493" y="128"/>
                  </a:lnTo>
                  <a:lnTo>
                    <a:pt x="5417" y="158"/>
                  </a:lnTo>
                  <a:lnTo>
                    <a:pt x="5331" y="190"/>
                  </a:lnTo>
                  <a:lnTo>
                    <a:pt x="5233" y="223"/>
                  </a:lnTo>
                  <a:lnTo>
                    <a:pt x="5124" y="258"/>
                  </a:lnTo>
                  <a:lnTo>
                    <a:pt x="5002" y="294"/>
                  </a:lnTo>
                  <a:lnTo>
                    <a:pt x="4870" y="332"/>
                  </a:lnTo>
                  <a:lnTo>
                    <a:pt x="4726" y="369"/>
                  </a:lnTo>
                  <a:lnTo>
                    <a:pt x="4566" y="406"/>
                  </a:lnTo>
                  <a:lnTo>
                    <a:pt x="4396" y="444"/>
                  </a:lnTo>
                  <a:lnTo>
                    <a:pt x="4210" y="479"/>
                  </a:lnTo>
                  <a:lnTo>
                    <a:pt x="4012" y="515"/>
                  </a:lnTo>
                  <a:lnTo>
                    <a:pt x="3799" y="551"/>
                  </a:lnTo>
                  <a:lnTo>
                    <a:pt x="3571" y="583"/>
                  </a:lnTo>
                  <a:lnTo>
                    <a:pt x="3452" y="600"/>
                  </a:lnTo>
                  <a:lnTo>
                    <a:pt x="3329" y="616"/>
                  </a:lnTo>
                  <a:lnTo>
                    <a:pt x="3202" y="631"/>
                  </a:lnTo>
                  <a:lnTo>
                    <a:pt x="3072" y="645"/>
                  </a:lnTo>
                  <a:lnTo>
                    <a:pt x="2937" y="660"/>
                  </a:lnTo>
                  <a:lnTo>
                    <a:pt x="2799" y="673"/>
                  </a:lnTo>
                  <a:lnTo>
                    <a:pt x="2656" y="686"/>
                  </a:lnTo>
                  <a:lnTo>
                    <a:pt x="2508" y="697"/>
                  </a:lnTo>
                  <a:lnTo>
                    <a:pt x="2358" y="709"/>
                  </a:lnTo>
                  <a:lnTo>
                    <a:pt x="2202" y="718"/>
                  </a:lnTo>
                  <a:lnTo>
                    <a:pt x="2043" y="728"/>
                  </a:lnTo>
                  <a:lnTo>
                    <a:pt x="1880" y="736"/>
                  </a:lnTo>
                  <a:lnTo>
                    <a:pt x="1711" y="744"/>
                  </a:lnTo>
                  <a:lnTo>
                    <a:pt x="1540" y="751"/>
                  </a:lnTo>
                  <a:lnTo>
                    <a:pt x="1363" y="757"/>
                  </a:lnTo>
                  <a:lnTo>
                    <a:pt x="1182" y="762"/>
                  </a:lnTo>
                  <a:lnTo>
                    <a:pt x="997" y="765"/>
                  </a:lnTo>
                  <a:lnTo>
                    <a:pt x="807" y="769"/>
                  </a:lnTo>
                  <a:lnTo>
                    <a:pt x="611" y="770"/>
                  </a:lnTo>
                  <a:lnTo>
                    <a:pt x="413" y="770"/>
                  </a:lnTo>
                  <a:lnTo>
                    <a:pt x="208" y="770"/>
                  </a:lnTo>
                  <a:lnTo>
                    <a:pt x="0" y="767"/>
                  </a:lnTo>
                  <a:lnTo>
                    <a:pt x="0" y="767"/>
                  </a:lnTo>
                  <a:lnTo>
                    <a:pt x="174" y="774"/>
                  </a:lnTo>
                  <a:lnTo>
                    <a:pt x="376" y="778"/>
                  </a:lnTo>
                  <a:lnTo>
                    <a:pt x="646" y="783"/>
                  </a:lnTo>
                  <a:lnTo>
                    <a:pt x="802" y="783"/>
                  </a:lnTo>
                  <a:lnTo>
                    <a:pt x="971" y="785"/>
                  </a:lnTo>
                  <a:lnTo>
                    <a:pt x="1151" y="783"/>
                  </a:lnTo>
                  <a:lnTo>
                    <a:pt x="1345" y="782"/>
                  </a:lnTo>
                  <a:lnTo>
                    <a:pt x="1547" y="778"/>
                  </a:lnTo>
                  <a:lnTo>
                    <a:pt x="1756" y="774"/>
                  </a:lnTo>
                  <a:lnTo>
                    <a:pt x="1974" y="765"/>
                  </a:lnTo>
                  <a:lnTo>
                    <a:pt x="2200" y="757"/>
                  </a:lnTo>
                  <a:lnTo>
                    <a:pt x="2430" y="746"/>
                  </a:lnTo>
                  <a:lnTo>
                    <a:pt x="2664" y="731"/>
                  </a:lnTo>
                  <a:lnTo>
                    <a:pt x="2901" y="715"/>
                  </a:lnTo>
                  <a:lnTo>
                    <a:pt x="3140" y="696"/>
                  </a:lnTo>
                  <a:lnTo>
                    <a:pt x="3379" y="671"/>
                  </a:lnTo>
                  <a:lnTo>
                    <a:pt x="3620" y="645"/>
                  </a:lnTo>
                  <a:lnTo>
                    <a:pt x="3739" y="631"/>
                  </a:lnTo>
                  <a:lnTo>
                    <a:pt x="3857" y="616"/>
                  </a:lnTo>
                  <a:lnTo>
                    <a:pt x="3976" y="600"/>
                  </a:lnTo>
                  <a:lnTo>
                    <a:pt x="4095" y="582"/>
                  </a:lnTo>
                  <a:lnTo>
                    <a:pt x="4210" y="564"/>
                  </a:lnTo>
                  <a:lnTo>
                    <a:pt x="4326" y="544"/>
                  </a:lnTo>
                  <a:lnTo>
                    <a:pt x="4441" y="525"/>
                  </a:lnTo>
                  <a:lnTo>
                    <a:pt x="4553" y="504"/>
                  </a:lnTo>
                  <a:lnTo>
                    <a:pt x="4666" y="481"/>
                  </a:lnTo>
                  <a:lnTo>
                    <a:pt x="4776" y="457"/>
                  </a:lnTo>
                  <a:lnTo>
                    <a:pt x="4885" y="432"/>
                  </a:lnTo>
                  <a:lnTo>
                    <a:pt x="4991" y="406"/>
                  </a:lnTo>
                  <a:lnTo>
                    <a:pt x="5095" y="379"/>
                  </a:lnTo>
                  <a:lnTo>
                    <a:pt x="5197" y="351"/>
                  </a:lnTo>
                  <a:lnTo>
                    <a:pt x="5298" y="322"/>
                  </a:lnTo>
                  <a:lnTo>
                    <a:pt x="5396" y="291"/>
                  </a:lnTo>
                  <a:lnTo>
                    <a:pt x="5490" y="258"/>
                  </a:lnTo>
                  <a:lnTo>
                    <a:pt x="5583" y="224"/>
                  </a:lnTo>
                  <a:lnTo>
                    <a:pt x="5672" y="190"/>
                  </a:lnTo>
                  <a:lnTo>
                    <a:pt x="5760" y="153"/>
                  </a:lnTo>
                  <a:lnTo>
                    <a:pt x="5760" y="0"/>
                  </a:lnTo>
                </a:path>
              </a:pathLst>
            </a:custGeom>
            <a:gradFill>
              <a:gsLst>
                <a:gs pos="0">
                  <a:schemeClr val="bg2">
                    <a:lumMod val="20000"/>
                    <a:lumOff val="80000"/>
                    <a:alpha val="42000"/>
                  </a:schemeClr>
                </a:gs>
                <a:gs pos="19000">
                  <a:schemeClr val="bg2">
                    <a:alpha val="70000"/>
                  </a:schemeClr>
                </a:gs>
                <a:gs pos="50000">
                  <a:schemeClr val="bg2">
                    <a:lumMod val="60000"/>
                    <a:lumOff val="40000"/>
                    <a:alpha val="29000"/>
                  </a:schemeClr>
                </a:gs>
                <a:gs pos="72000">
                  <a:schemeClr val="bg2">
                    <a:lumMod val="60000"/>
                    <a:lumOff val="40000"/>
                    <a:alpha val="69000"/>
                  </a:schemeClr>
                </a:gs>
                <a:gs pos="89000">
                  <a:schemeClr val="bg2">
                    <a:lumMod val="40000"/>
                    <a:lumOff val="60000"/>
                    <a:alpha val="33000"/>
                  </a:schemeClr>
                </a:gs>
                <a:gs pos="100000">
                  <a:schemeClr val="bg2">
                    <a:lumMod val="20000"/>
                    <a:lumOff val="80000"/>
                    <a:alpha val="0"/>
                  </a:schemeClr>
                </a:gs>
              </a:gsLst>
              <a:lin ang="10800000" scaled="0"/>
            </a:gradFill>
            <a:ln w="9525">
              <a:noFill/>
              <a:round/>
            </a:ln>
          </p:spPr>
          <p:txBody>
            <a:bodyPr anchor="ctr"/>
            <a:p>
              <a:pPr algn="ctr">
                <a:defRPr lang="ko-KR" altLang="en-US"/>
              </a:pPr>
              <a:endParaRPr lang="ko-KR" altLang="en-US"/>
            </a:p>
          </p:txBody>
        </p:sp>
        <p:sp>
          <p:nvSpPr>
            <p:cNvPr id="15" name=""/>
            <p:cNvSpPr/>
            <p:nvPr/>
          </p:nvSpPr>
          <p:spPr>
            <a:xfrm>
              <a:off x="3419856" y="0"/>
              <a:ext cx="8295934" cy="1928802"/>
            </a:xfrm>
            <a:custGeom>
              <a:avLst/>
              <a:gdLst/>
              <a:cxnLst>
                <a:cxn ang="0">
                  <a:pos x="0" y="588"/>
                </a:cxn>
                <a:cxn ang="0">
                  <a:pos x="371" y="599"/>
                </a:cxn>
                <a:cxn ang="0">
                  <a:pos x="959" y="606"/>
                </a:cxn>
                <a:cxn ang="0">
                  <a:pos x="1329" y="603"/>
                </a:cxn>
                <a:cxn ang="0">
                  <a:pos x="1736" y="594"/>
                </a:cxn>
                <a:cxn ang="0">
                  <a:pos x="2177" y="580"/>
                </a:cxn>
                <a:cxn ang="0">
                  <a:pos x="2637" y="555"/>
                </a:cxn>
                <a:cxn ang="0">
                  <a:pos x="3113" y="520"/>
                </a:cxn>
                <a:cxn ang="0">
                  <a:pos x="3593" y="474"/>
                </a:cxn>
                <a:cxn ang="0">
                  <a:pos x="3949" y="429"/>
                </a:cxn>
                <a:cxn ang="0">
                  <a:pos x="4185" y="396"/>
                </a:cxn>
                <a:cxn ang="0">
                  <a:pos x="4418" y="358"/>
                </a:cxn>
                <a:cxn ang="0">
                  <a:pos x="4644" y="315"/>
                </a:cxn>
                <a:cxn ang="0">
                  <a:pos x="4865" y="269"/>
                </a:cxn>
                <a:cxn ang="0">
                  <a:pos x="5080" y="218"/>
                </a:cxn>
                <a:cxn ang="0">
                  <a:pos x="5286" y="162"/>
                </a:cxn>
                <a:cxn ang="0">
                  <a:pos x="5483" y="101"/>
                </a:cxn>
                <a:cxn ang="0">
                  <a:pos x="5671" y="35"/>
                </a:cxn>
                <a:cxn ang="0">
                  <a:pos x="5413" y="0"/>
                </a:cxn>
                <a:cxn ang="0">
                  <a:pos x="5347" y="23"/>
                </a:cxn>
                <a:cxn ang="0">
                  <a:pos x="5197" y="73"/>
                </a:cxn>
                <a:cxn ang="0">
                  <a:pos x="5024" y="122"/>
                </a:cxn>
                <a:cxn ang="0">
                  <a:pos x="4829" y="175"/>
                </a:cxn>
                <a:cxn ang="0">
                  <a:pos x="4608" y="226"/>
                </a:cxn>
                <a:cxn ang="0">
                  <a:pos x="4362" y="279"/>
                </a:cxn>
                <a:cxn ang="0">
                  <a:pos x="4090" y="329"/>
                </a:cxn>
                <a:cxn ang="0">
                  <a:pos x="3791" y="378"/>
                </a:cxn>
                <a:cxn ang="0">
                  <a:pos x="3463" y="423"/>
                </a:cxn>
                <a:cxn ang="0">
                  <a:pos x="3104" y="466"/>
                </a:cxn>
                <a:cxn ang="0">
                  <a:pos x="2717" y="502"/>
                </a:cxn>
                <a:cxn ang="0">
                  <a:pos x="2297" y="535"/>
                </a:cxn>
                <a:cxn ang="0">
                  <a:pos x="1847" y="560"/>
                </a:cxn>
                <a:cxn ang="0">
                  <a:pos x="1363" y="578"/>
                </a:cxn>
                <a:cxn ang="0">
                  <a:pos x="845" y="589"/>
                </a:cxn>
                <a:cxn ang="0">
                  <a:pos x="290" y="591"/>
                </a:cxn>
                <a:cxn ang="0">
                  <a:pos x="0" y="588"/>
                </a:cxn>
              </a:cxnLst>
              <a:rect l="0" t="0" r="r" b="b"/>
              <a:pathLst>
                <a:path w="5760" h="606">
                  <a:moveTo>
                    <a:pt x="0" y="588"/>
                  </a:moveTo>
                  <a:lnTo>
                    <a:pt x="0" y="588"/>
                  </a:lnTo>
                  <a:lnTo>
                    <a:pt x="172" y="594"/>
                  </a:lnTo>
                  <a:lnTo>
                    <a:pt x="371" y="599"/>
                  </a:lnTo>
                  <a:lnTo>
                    <a:pt x="637" y="604"/>
                  </a:lnTo>
                  <a:lnTo>
                    <a:pt x="959" y="606"/>
                  </a:lnTo>
                  <a:lnTo>
                    <a:pt x="1137" y="604"/>
                  </a:lnTo>
                  <a:lnTo>
                    <a:pt x="1329" y="603"/>
                  </a:lnTo>
                  <a:lnTo>
                    <a:pt x="1528" y="599"/>
                  </a:lnTo>
                  <a:lnTo>
                    <a:pt x="1736" y="594"/>
                  </a:lnTo>
                  <a:lnTo>
                    <a:pt x="1954" y="588"/>
                  </a:lnTo>
                  <a:lnTo>
                    <a:pt x="2177" y="580"/>
                  </a:lnTo>
                  <a:lnTo>
                    <a:pt x="2405" y="568"/>
                  </a:lnTo>
                  <a:lnTo>
                    <a:pt x="2637" y="555"/>
                  </a:lnTo>
                  <a:lnTo>
                    <a:pt x="2875" y="540"/>
                  </a:lnTo>
                  <a:lnTo>
                    <a:pt x="3113" y="520"/>
                  </a:lnTo>
                  <a:lnTo>
                    <a:pt x="3352" y="499"/>
                  </a:lnTo>
                  <a:lnTo>
                    <a:pt x="3593" y="474"/>
                  </a:lnTo>
                  <a:lnTo>
                    <a:pt x="3831" y="446"/>
                  </a:lnTo>
                  <a:lnTo>
                    <a:pt x="3949" y="429"/>
                  </a:lnTo>
                  <a:lnTo>
                    <a:pt x="4068" y="413"/>
                  </a:lnTo>
                  <a:lnTo>
                    <a:pt x="4185" y="396"/>
                  </a:lnTo>
                  <a:lnTo>
                    <a:pt x="4303" y="376"/>
                  </a:lnTo>
                  <a:lnTo>
                    <a:pt x="4418" y="358"/>
                  </a:lnTo>
                  <a:lnTo>
                    <a:pt x="4532" y="337"/>
                  </a:lnTo>
                  <a:lnTo>
                    <a:pt x="4644" y="315"/>
                  </a:lnTo>
                  <a:lnTo>
                    <a:pt x="4757" y="292"/>
                  </a:lnTo>
                  <a:lnTo>
                    <a:pt x="4865" y="269"/>
                  </a:lnTo>
                  <a:lnTo>
                    <a:pt x="4974" y="244"/>
                  </a:lnTo>
                  <a:lnTo>
                    <a:pt x="5080" y="218"/>
                  </a:lnTo>
                  <a:lnTo>
                    <a:pt x="5184" y="190"/>
                  </a:lnTo>
                  <a:lnTo>
                    <a:pt x="5286" y="162"/>
                  </a:lnTo>
                  <a:lnTo>
                    <a:pt x="5385" y="132"/>
                  </a:lnTo>
                  <a:lnTo>
                    <a:pt x="5483" y="101"/>
                  </a:lnTo>
                  <a:lnTo>
                    <a:pt x="5578" y="69"/>
                  </a:lnTo>
                  <a:lnTo>
                    <a:pt x="5671" y="35"/>
                  </a:lnTo>
                  <a:lnTo>
                    <a:pt x="5760" y="0"/>
                  </a:lnTo>
                  <a:lnTo>
                    <a:pt x="5413" y="0"/>
                  </a:lnTo>
                  <a:lnTo>
                    <a:pt x="5413" y="0"/>
                  </a:lnTo>
                  <a:lnTo>
                    <a:pt x="5347" y="23"/>
                  </a:lnTo>
                  <a:lnTo>
                    <a:pt x="5275" y="48"/>
                  </a:lnTo>
                  <a:lnTo>
                    <a:pt x="5197" y="73"/>
                  </a:lnTo>
                  <a:lnTo>
                    <a:pt x="5113" y="97"/>
                  </a:lnTo>
                  <a:lnTo>
                    <a:pt x="5024" y="122"/>
                  </a:lnTo>
                  <a:lnTo>
                    <a:pt x="4930" y="149"/>
                  </a:lnTo>
                  <a:lnTo>
                    <a:pt x="4829" y="175"/>
                  </a:lnTo>
                  <a:lnTo>
                    <a:pt x="4722" y="200"/>
                  </a:lnTo>
                  <a:lnTo>
                    <a:pt x="4608" y="226"/>
                  </a:lnTo>
                  <a:lnTo>
                    <a:pt x="4489" y="253"/>
                  </a:lnTo>
                  <a:lnTo>
                    <a:pt x="4362" y="279"/>
                  </a:lnTo>
                  <a:lnTo>
                    <a:pt x="4230" y="304"/>
                  </a:lnTo>
                  <a:lnTo>
                    <a:pt x="4090" y="329"/>
                  </a:lnTo>
                  <a:lnTo>
                    <a:pt x="3943" y="353"/>
                  </a:lnTo>
                  <a:lnTo>
                    <a:pt x="3791" y="378"/>
                  </a:lnTo>
                  <a:lnTo>
                    <a:pt x="3629" y="401"/>
                  </a:lnTo>
                  <a:lnTo>
                    <a:pt x="3463" y="423"/>
                  </a:lnTo>
                  <a:lnTo>
                    <a:pt x="3288" y="444"/>
                  </a:lnTo>
                  <a:lnTo>
                    <a:pt x="3104" y="466"/>
                  </a:lnTo>
                  <a:lnTo>
                    <a:pt x="2915" y="484"/>
                  </a:lnTo>
                  <a:lnTo>
                    <a:pt x="2717" y="502"/>
                  </a:lnTo>
                  <a:lnTo>
                    <a:pt x="2512" y="518"/>
                  </a:lnTo>
                  <a:lnTo>
                    <a:pt x="2297" y="535"/>
                  </a:lnTo>
                  <a:lnTo>
                    <a:pt x="2076" y="548"/>
                  </a:lnTo>
                  <a:lnTo>
                    <a:pt x="1847" y="560"/>
                  </a:lnTo>
                  <a:lnTo>
                    <a:pt x="1609" y="570"/>
                  </a:lnTo>
                  <a:lnTo>
                    <a:pt x="1363" y="578"/>
                  </a:lnTo>
                  <a:lnTo>
                    <a:pt x="1107" y="585"/>
                  </a:lnTo>
                  <a:lnTo>
                    <a:pt x="845" y="589"/>
                  </a:lnTo>
                  <a:lnTo>
                    <a:pt x="573" y="591"/>
                  </a:lnTo>
                  <a:lnTo>
                    <a:pt x="290" y="591"/>
                  </a:lnTo>
                  <a:lnTo>
                    <a:pt x="0" y="588"/>
                  </a:lnTo>
                  <a:lnTo>
                    <a:pt x="0" y="588"/>
                  </a:lnTo>
                </a:path>
              </a:pathLst>
            </a:custGeom>
            <a:gradFill>
              <a:gsLst>
                <a:gs pos="0">
                  <a:schemeClr val="bg1">
                    <a:lumMod val="95000"/>
                    <a:alpha val="0"/>
                  </a:schemeClr>
                </a:gs>
                <a:gs pos="19000">
                  <a:schemeClr val="bg1">
                    <a:lumMod val="85000"/>
                  </a:schemeClr>
                </a:gs>
                <a:gs pos="50000">
                  <a:schemeClr val="bg1">
                    <a:lumMod val="85000"/>
                    <a:alpha val="46000"/>
                  </a:schemeClr>
                </a:gs>
                <a:gs pos="72000">
                  <a:schemeClr val="bg1">
                    <a:lumMod val="85000"/>
                    <a:alpha val="45000"/>
                  </a:schemeClr>
                </a:gs>
                <a:gs pos="89000">
                  <a:schemeClr val="bg1">
                    <a:lumMod val="75000"/>
                    <a:alpha val="12000"/>
                  </a:schemeClr>
                </a:gs>
                <a:gs pos="100000">
                  <a:schemeClr val="bg2">
                    <a:lumMod val="60000"/>
                    <a:lumOff val="40000"/>
                    <a:alpha val="0"/>
                  </a:schemeClr>
                </a:gs>
              </a:gsLst>
              <a:lin ang="10800000" scaled="0"/>
            </a:gradFill>
            <a:ln w="9525">
              <a:noFill/>
              <a:round/>
            </a:ln>
            <a:effectLst>
              <a:innerShdw blurRad="63500" dist="50800" dir="5400000">
                <a:schemeClr val="bg1">
                  <a:lumMod val="95000"/>
                  <a:alpha val="50000"/>
                </a:schemeClr>
              </a:innerShdw>
            </a:effectLst>
          </p:spPr>
          <p:txBody>
            <a:bodyPr anchor="ctr"/>
            <a:p>
              <a:pPr algn="ctr">
                <a:defRPr lang="ko-KR" altLang="en-US"/>
              </a:pPr>
              <a:endParaRPr lang="ko-KR" altLang="en-US"/>
            </a:p>
          </p:txBody>
        </p:sp>
      </p:grpSp>
      <p:sp>
        <p:nvSpPr>
          <p:cNvPr id="2" name=""/>
          <p:cNvSpPr>
            <a:spLocks noGrp="1"/>
          </p:cNvSpPr>
          <p:nvPr>
            <p:ph type="ctrTitle" idx="0"/>
          </p:nvPr>
        </p:nvSpPr>
        <p:spPr>
          <a:xfrm>
            <a:off x="1828799" y="2571744"/>
            <a:ext cx="9982239" cy="957706"/>
          </a:xfrm>
        </p:spPr>
        <p:txBody>
          <a:bodyPr/>
          <a:lstStyle>
            <a:lvl1pPr algn="l">
              <a:defRPr sz="5000" b="0"/>
            </a:lvl1pPr>
          </a:lstStyle>
          <a:p>
            <a:pPr lvl="0">
              <a:defRPr lang="ko-KR" altLang="en-US"/>
            </a:pPr>
            <a:r>
              <a:rPr lang="ko-KR" altLang="en-US"/>
              <a:t>마스터 제목 스타일 편집</a:t>
            </a:r>
            <a:endParaRPr lang="ko-KR" altLang="en-US"/>
          </a:p>
        </p:txBody>
      </p:sp>
      <p:sp>
        <p:nvSpPr>
          <p:cNvPr id="3" name=""/>
          <p:cNvSpPr>
            <a:spLocks noGrp="1"/>
          </p:cNvSpPr>
          <p:nvPr>
            <p:ph type="subTitle" idx="1"/>
          </p:nvPr>
        </p:nvSpPr>
        <p:spPr>
          <a:xfrm>
            <a:off x="1828799" y="3539218"/>
            <a:ext cx="9982239" cy="571504"/>
          </a:xfrm>
        </p:spPr>
        <p:txBody>
          <a:bodyPr anchor="ctr"/>
          <a:lstStyle>
            <a:lvl1pPr marL="0" indent="0" algn="l">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defRPr lang="ko-KR" altLang="en-US"/>
            </a:pPr>
            <a:r>
              <a:rPr lang="ko-KR" altLang="en-US"/>
              <a:t>마스터 부제목 스타일 편집</a:t>
            </a:r>
            <a:endParaRPr lang="ko-KR" altLang="en-US"/>
          </a:p>
        </p:txBody>
      </p:sp>
      <p:sp>
        <p:nvSpPr>
          <p:cNvPr id="4" name=""/>
          <p:cNvSpPr>
            <a:spLocks noGrp="1"/>
          </p:cNvSpPr>
          <p:nvPr>
            <p:ph type="dt" sz="half" idx="10"/>
          </p:nvPr>
        </p:nvSpPr>
        <p:spPr/>
        <p:txBody>
          <a:bodyPr/>
          <a:lstStyle/>
          <a:p>
            <a:pPr>
              <a:defRPr lang="ko-KR" altLang="en-US"/>
            </a:pPr>
            <a:fld id="{B13F3C7D-C44F-4366-82B1-4C4A2D50ED83}" type="datetime1">
              <a:rPr lang="ko-KR" altLang="en-US"/>
              <a:pPr>
                <a:defRPr lang="ko-KR" altLang="en-US"/>
              </a:pPr>
              <a:t>2017-04-20</a:t>
            </a:fld>
            <a:endParaRPr lang="ko-KR" altLang="en-US"/>
          </a:p>
        </p:txBody>
      </p:sp>
      <p:sp>
        <p:nvSpPr>
          <p:cNvPr id="5" name=""/>
          <p:cNvSpPr>
            <a:spLocks noGrp="1"/>
          </p:cNvSpPr>
          <p:nvPr>
            <p:ph type="ftr" sz="quarter" idx="11"/>
          </p:nvPr>
        </p:nvSpPr>
        <p:spPr/>
        <p:txBody>
          <a:bodyPr/>
          <a:lstStyle/>
          <a:p>
            <a:pPr>
              <a:defRPr lang="ko-KR" altLang="en-US"/>
            </a:pPr>
            <a:r>
              <a:rPr lang="ko-KR" altLang="en-US"/>
              <a:t/>
            </a:r>
            <a:endParaRPr lang="ko-KR" altLang="en-US"/>
          </a:p>
        </p:txBody>
      </p:sp>
      <p:sp>
        <p:nvSpPr>
          <p:cNvPr id="6" name=""/>
          <p:cNvSpPr>
            <a:spLocks noGrp="1"/>
          </p:cNvSpPr>
          <p:nvPr>
            <p:ph type="sldNum" sz="quarter" idx="12"/>
          </p:nvPr>
        </p:nvSpPr>
        <p:spPr/>
        <p:txBody>
          <a:bodyPr/>
          <a:lstStyle/>
          <a:p>
            <a:pPr>
              <a:defRPr lang="ko-KR" altLang="en-US"/>
            </a:pPr>
            <a:fld id="{DF28FB93-0A08-4E7D-8E63-9EFA29F1E093}" type="slidenum">
              <a:rPr lang="ko-KR" altLang="en-US"/>
              <a:pPr>
                <a:defRPr lang="ko-KR" altLang="en-US"/>
              </a:pPr>
              <a:t>‹#›</a:t>
            </a:fld>
            <a:endParaRPr lang="ko-KR" altLang="en-US"/>
          </a:p>
        </p:txBody>
      </p:sp>
      <p:pic>
        <p:nvPicPr>
          <p:cNvPr id="16" name="" descr="라인.png"/>
          <p:cNvPicPr>
            <a:picLocks noChangeAspect="1"/>
          </p:cNvPicPr>
          <p:nvPr/>
        </p:nvPicPr>
        <p:blipFill rotWithShape="1">
          <a:blip r:embed="rId2">
            <a:alphaModFix/>
            <a:lum contrast="20000"/>
          </a:blip>
          <a:stretch>
            <a:fillRect/>
          </a:stretch>
        </p:blipFill>
        <p:spPr>
          <a:xfrm flipV="1">
            <a:off x="0" y="0"/>
            <a:ext cx="5571718" cy="2634339"/>
          </a:xfrm>
          <a:prstGeom prst="rect">
            <a:avLst/>
          </a:prstGeom>
        </p:spPr>
      </p:pic>
    </p:spTree>
  </p:cSld>
  <p:clrMapOvr>
    <a:masterClrMapping/>
  </p:clrMapOvr>
  <p:transition xmlns:mc="http://schemas.openxmlformats.org/markup-compatibility/2006" xmlns:hp="http://schemas.haansoft.com/office/presentation/8.0" mc:Ignorable="hp" hp:hslDur="500"/>
</p:sldLayout>
</file>

<file path=ppt/slideLayouts/slideLayout10.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간지" type="objOnly" preserve="1">
  <p:cSld name="간지">
    <p:bg>
      <p:bgRef idx="1003">
        <a:schemeClr val="bg1"/>
      </p:bgRef>
    </p:bg>
    <p:spTree>
      <p:nvGrpSpPr>
        <p:cNvPr id="1" name=""/>
        <p:cNvGrpSpPr/>
        <p:nvPr/>
      </p:nvGrpSpPr>
      <p:grpSpPr>
        <a:xfrm>
          <a:off x="0" y="0"/>
          <a:ext cx="0" cy="0"/>
          <a:chOff x="0" y="0"/>
          <a:chExt cx="0" cy="0"/>
        </a:xfrm>
      </p:grpSpPr>
      <p:grpSp>
        <p:nvGrpSpPr>
          <p:cNvPr id="7" name=""/>
          <p:cNvGrpSpPr/>
          <p:nvPr/>
        </p:nvGrpSpPr>
        <p:grpSpPr>
          <a:xfrm rot="0" flipH="1" flipV="1">
            <a:off x="0" y="4183081"/>
            <a:ext cx="9756648" cy="2032001"/>
            <a:chOff x="0" y="0"/>
            <a:chExt cx="9144000" cy="2032001"/>
          </a:xfrm>
        </p:grpSpPr>
        <p:sp>
          <p:nvSpPr>
            <p:cNvPr id="8" name=""/>
            <p:cNvSpPr/>
            <p:nvPr/>
          </p:nvSpPr>
          <p:spPr>
            <a:xfrm>
              <a:off x="714348" y="428605"/>
              <a:ext cx="8429652" cy="1603396"/>
            </a:xfrm>
            <a:custGeom>
              <a:avLst/>
              <a:gdLst/>
              <a:cxnLst>
                <a:cxn ang="0">
                  <a:pos x="5760" y="0"/>
                </a:cxn>
                <a:cxn ang="0">
                  <a:pos x="5697" y="36"/>
                </a:cxn>
                <a:cxn ang="0">
                  <a:pos x="5614" y="76"/>
                </a:cxn>
                <a:cxn ang="0">
                  <a:pos x="5493" y="128"/>
                </a:cxn>
                <a:cxn ang="0">
                  <a:pos x="5331" y="190"/>
                </a:cxn>
                <a:cxn ang="0">
                  <a:pos x="5124" y="258"/>
                </a:cxn>
                <a:cxn ang="0">
                  <a:pos x="4870" y="332"/>
                </a:cxn>
                <a:cxn ang="0">
                  <a:pos x="4566" y="406"/>
                </a:cxn>
                <a:cxn ang="0">
                  <a:pos x="4210" y="479"/>
                </a:cxn>
                <a:cxn ang="0">
                  <a:pos x="3799" y="551"/>
                </a:cxn>
                <a:cxn ang="0">
                  <a:pos x="3452" y="600"/>
                </a:cxn>
                <a:cxn ang="0">
                  <a:pos x="3202" y="631"/>
                </a:cxn>
                <a:cxn ang="0">
                  <a:pos x="2937" y="660"/>
                </a:cxn>
                <a:cxn ang="0">
                  <a:pos x="2656" y="686"/>
                </a:cxn>
                <a:cxn ang="0">
                  <a:pos x="2358" y="709"/>
                </a:cxn>
                <a:cxn ang="0">
                  <a:pos x="2043" y="728"/>
                </a:cxn>
                <a:cxn ang="0">
                  <a:pos x="1711" y="744"/>
                </a:cxn>
                <a:cxn ang="0">
                  <a:pos x="1363" y="757"/>
                </a:cxn>
                <a:cxn ang="0">
                  <a:pos x="997" y="765"/>
                </a:cxn>
                <a:cxn ang="0">
                  <a:pos x="611" y="770"/>
                </a:cxn>
                <a:cxn ang="0">
                  <a:pos x="208" y="770"/>
                </a:cxn>
                <a:cxn ang="0">
                  <a:pos x="0" y="767"/>
                </a:cxn>
                <a:cxn ang="0">
                  <a:pos x="376" y="778"/>
                </a:cxn>
                <a:cxn ang="0">
                  <a:pos x="802" y="783"/>
                </a:cxn>
                <a:cxn ang="0">
                  <a:pos x="1151" y="783"/>
                </a:cxn>
                <a:cxn ang="0">
                  <a:pos x="1547" y="778"/>
                </a:cxn>
                <a:cxn ang="0">
                  <a:pos x="1974" y="765"/>
                </a:cxn>
                <a:cxn ang="0">
                  <a:pos x="2430" y="746"/>
                </a:cxn>
                <a:cxn ang="0">
                  <a:pos x="2901" y="715"/>
                </a:cxn>
                <a:cxn ang="0">
                  <a:pos x="3379" y="671"/>
                </a:cxn>
                <a:cxn ang="0">
                  <a:pos x="3739" y="631"/>
                </a:cxn>
                <a:cxn ang="0">
                  <a:pos x="3976" y="600"/>
                </a:cxn>
                <a:cxn ang="0">
                  <a:pos x="4210" y="564"/>
                </a:cxn>
                <a:cxn ang="0">
                  <a:pos x="4441" y="525"/>
                </a:cxn>
                <a:cxn ang="0">
                  <a:pos x="4666" y="481"/>
                </a:cxn>
                <a:cxn ang="0">
                  <a:pos x="4885" y="432"/>
                </a:cxn>
                <a:cxn ang="0">
                  <a:pos x="5095" y="379"/>
                </a:cxn>
                <a:cxn ang="0">
                  <a:pos x="5298" y="322"/>
                </a:cxn>
                <a:cxn ang="0">
                  <a:pos x="5490" y="258"/>
                </a:cxn>
                <a:cxn ang="0">
                  <a:pos x="5672" y="190"/>
                </a:cxn>
                <a:cxn ang="0">
                  <a:pos x="5760" y="0"/>
                </a:cxn>
              </a:cxnLst>
              <a:rect l="0" t="0" r="r" b="b"/>
              <a:pathLst>
                <a:path w="5760" h="785">
                  <a:moveTo>
                    <a:pt x="5760" y="0"/>
                  </a:moveTo>
                  <a:lnTo>
                    <a:pt x="5760" y="0"/>
                  </a:lnTo>
                  <a:lnTo>
                    <a:pt x="5745" y="10"/>
                  </a:lnTo>
                  <a:lnTo>
                    <a:pt x="5697" y="36"/>
                  </a:lnTo>
                  <a:lnTo>
                    <a:pt x="5661" y="54"/>
                  </a:lnTo>
                  <a:lnTo>
                    <a:pt x="5614" y="76"/>
                  </a:lnTo>
                  <a:lnTo>
                    <a:pt x="5558" y="101"/>
                  </a:lnTo>
                  <a:lnTo>
                    <a:pt x="5493" y="128"/>
                  </a:lnTo>
                  <a:lnTo>
                    <a:pt x="5417" y="158"/>
                  </a:lnTo>
                  <a:lnTo>
                    <a:pt x="5331" y="190"/>
                  </a:lnTo>
                  <a:lnTo>
                    <a:pt x="5233" y="223"/>
                  </a:lnTo>
                  <a:lnTo>
                    <a:pt x="5124" y="258"/>
                  </a:lnTo>
                  <a:lnTo>
                    <a:pt x="5002" y="294"/>
                  </a:lnTo>
                  <a:lnTo>
                    <a:pt x="4870" y="332"/>
                  </a:lnTo>
                  <a:lnTo>
                    <a:pt x="4726" y="369"/>
                  </a:lnTo>
                  <a:lnTo>
                    <a:pt x="4566" y="406"/>
                  </a:lnTo>
                  <a:lnTo>
                    <a:pt x="4396" y="444"/>
                  </a:lnTo>
                  <a:lnTo>
                    <a:pt x="4210" y="479"/>
                  </a:lnTo>
                  <a:lnTo>
                    <a:pt x="4012" y="515"/>
                  </a:lnTo>
                  <a:lnTo>
                    <a:pt x="3799" y="551"/>
                  </a:lnTo>
                  <a:lnTo>
                    <a:pt x="3571" y="583"/>
                  </a:lnTo>
                  <a:lnTo>
                    <a:pt x="3452" y="600"/>
                  </a:lnTo>
                  <a:lnTo>
                    <a:pt x="3329" y="616"/>
                  </a:lnTo>
                  <a:lnTo>
                    <a:pt x="3202" y="631"/>
                  </a:lnTo>
                  <a:lnTo>
                    <a:pt x="3072" y="645"/>
                  </a:lnTo>
                  <a:lnTo>
                    <a:pt x="2937" y="660"/>
                  </a:lnTo>
                  <a:lnTo>
                    <a:pt x="2799" y="673"/>
                  </a:lnTo>
                  <a:lnTo>
                    <a:pt x="2656" y="686"/>
                  </a:lnTo>
                  <a:lnTo>
                    <a:pt x="2508" y="697"/>
                  </a:lnTo>
                  <a:lnTo>
                    <a:pt x="2358" y="709"/>
                  </a:lnTo>
                  <a:lnTo>
                    <a:pt x="2202" y="718"/>
                  </a:lnTo>
                  <a:lnTo>
                    <a:pt x="2043" y="728"/>
                  </a:lnTo>
                  <a:lnTo>
                    <a:pt x="1880" y="736"/>
                  </a:lnTo>
                  <a:lnTo>
                    <a:pt x="1711" y="744"/>
                  </a:lnTo>
                  <a:lnTo>
                    <a:pt x="1540" y="751"/>
                  </a:lnTo>
                  <a:lnTo>
                    <a:pt x="1363" y="757"/>
                  </a:lnTo>
                  <a:lnTo>
                    <a:pt x="1182" y="762"/>
                  </a:lnTo>
                  <a:lnTo>
                    <a:pt x="997" y="765"/>
                  </a:lnTo>
                  <a:lnTo>
                    <a:pt x="807" y="769"/>
                  </a:lnTo>
                  <a:lnTo>
                    <a:pt x="611" y="770"/>
                  </a:lnTo>
                  <a:lnTo>
                    <a:pt x="413" y="770"/>
                  </a:lnTo>
                  <a:lnTo>
                    <a:pt x="208" y="770"/>
                  </a:lnTo>
                  <a:lnTo>
                    <a:pt x="0" y="767"/>
                  </a:lnTo>
                  <a:lnTo>
                    <a:pt x="0" y="767"/>
                  </a:lnTo>
                  <a:lnTo>
                    <a:pt x="174" y="774"/>
                  </a:lnTo>
                  <a:lnTo>
                    <a:pt x="376" y="778"/>
                  </a:lnTo>
                  <a:lnTo>
                    <a:pt x="646" y="783"/>
                  </a:lnTo>
                  <a:lnTo>
                    <a:pt x="802" y="783"/>
                  </a:lnTo>
                  <a:lnTo>
                    <a:pt x="971" y="785"/>
                  </a:lnTo>
                  <a:lnTo>
                    <a:pt x="1151" y="783"/>
                  </a:lnTo>
                  <a:lnTo>
                    <a:pt x="1345" y="782"/>
                  </a:lnTo>
                  <a:lnTo>
                    <a:pt x="1547" y="778"/>
                  </a:lnTo>
                  <a:lnTo>
                    <a:pt x="1756" y="774"/>
                  </a:lnTo>
                  <a:lnTo>
                    <a:pt x="1974" y="765"/>
                  </a:lnTo>
                  <a:lnTo>
                    <a:pt x="2200" y="757"/>
                  </a:lnTo>
                  <a:lnTo>
                    <a:pt x="2430" y="746"/>
                  </a:lnTo>
                  <a:lnTo>
                    <a:pt x="2664" y="731"/>
                  </a:lnTo>
                  <a:lnTo>
                    <a:pt x="2901" y="715"/>
                  </a:lnTo>
                  <a:lnTo>
                    <a:pt x="3140" y="696"/>
                  </a:lnTo>
                  <a:lnTo>
                    <a:pt x="3379" y="671"/>
                  </a:lnTo>
                  <a:lnTo>
                    <a:pt x="3620" y="645"/>
                  </a:lnTo>
                  <a:lnTo>
                    <a:pt x="3739" y="631"/>
                  </a:lnTo>
                  <a:lnTo>
                    <a:pt x="3857" y="616"/>
                  </a:lnTo>
                  <a:lnTo>
                    <a:pt x="3976" y="600"/>
                  </a:lnTo>
                  <a:lnTo>
                    <a:pt x="4095" y="582"/>
                  </a:lnTo>
                  <a:lnTo>
                    <a:pt x="4210" y="564"/>
                  </a:lnTo>
                  <a:lnTo>
                    <a:pt x="4326" y="544"/>
                  </a:lnTo>
                  <a:lnTo>
                    <a:pt x="4441" y="525"/>
                  </a:lnTo>
                  <a:lnTo>
                    <a:pt x="4553" y="504"/>
                  </a:lnTo>
                  <a:lnTo>
                    <a:pt x="4666" y="481"/>
                  </a:lnTo>
                  <a:lnTo>
                    <a:pt x="4776" y="457"/>
                  </a:lnTo>
                  <a:lnTo>
                    <a:pt x="4885" y="432"/>
                  </a:lnTo>
                  <a:lnTo>
                    <a:pt x="4991" y="406"/>
                  </a:lnTo>
                  <a:lnTo>
                    <a:pt x="5095" y="379"/>
                  </a:lnTo>
                  <a:lnTo>
                    <a:pt x="5197" y="351"/>
                  </a:lnTo>
                  <a:lnTo>
                    <a:pt x="5298" y="322"/>
                  </a:lnTo>
                  <a:lnTo>
                    <a:pt x="5396" y="291"/>
                  </a:lnTo>
                  <a:lnTo>
                    <a:pt x="5490" y="258"/>
                  </a:lnTo>
                  <a:lnTo>
                    <a:pt x="5583" y="224"/>
                  </a:lnTo>
                  <a:lnTo>
                    <a:pt x="5672" y="190"/>
                  </a:lnTo>
                  <a:lnTo>
                    <a:pt x="5760" y="153"/>
                  </a:lnTo>
                  <a:lnTo>
                    <a:pt x="5760" y="0"/>
                  </a:lnTo>
                </a:path>
              </a:pathLst>
            </a:custGeom>
            <a:gradFill flip="none" rotWithShape="1">
              <a:gsLst>
                <a:gs pos="60000">
                  <a:schemeClr val="bg2">
                    <a:alpha val="58000"/>
                  </a:schemeClr>
                </a:gs>
                <a:gs pos="15000">
                  <a:schemeClr val="bg2">
                    <a:lumMod val="60000"/>
                    <a:lumOff val="40000"/>
                    <a:alpha val="0"/>
                  </a:schemeClr>
                </a:gs>
                <a:gs pos="100000">
                  <a:schemeClr val="bg2">
                    <a:lumMod val="60000"/>
                    <a:lumOff val="40000"/>
                    <a:alpha val="74000"/>
                  </a:schemeClr>
                </a:gs>
              </a:gsLst>
              <a:lin ang="5400000" scaled="1"/>
              <a:tileRect/>
            </a:gradFill>
            <a:ln w="9525">
              <a:noFill/>
              <a:round/>
            </a:ln>
          </p:spPr>
          <p:txBody>
            <a:bodyPr anchor="ctr"/>
            <a:p>
              <a:pPr algn="ctr">
                <a:defRPr lang="ko-KR" altLang="en-US"/>
              </a:pPr>
              <a:endParaRPr lang="ko-KR" altLang="en-US"/>
            </a:p>
          </p:txBody>
        </p:sp>
        <p:sp>
          <p:nvSpPr>
            <p:cNvPr id="9" name=""/>
            <p:cNvSpPr/>
            <p:nvPr/>
          </p:nvSpPr>
          <p:spPr>
            <a:xfrm>
              <a:off x="0" y="0"/>
              <a:ext cx="8786842" cy="1928802"/>
            </a:xfrm>
            <a:custGeom>
              <a:avLst/>
              <a:gdLst/>
              <a:cxnLst>
                <a:cxn ang="0">
                  <a:pos x="0" y="588"/>
                </a:cxn>
                <a:cxn ang="0">
                  <a:pos x="371" y="599"/>
                </a:cxn>
                <a:cxn ang="0">
                  <a:pos x="959" y="606"/>
                </a:cxn>
                <a:cxn ang="0">
                  <a:pos x="1329" y="603"/>
                </a:cxn>
                <a:cxn ang="0">
                  <a:pos x="1736" y="594"/>
                </a:cxn>
                <a:cxn ang="0">
                  <a:pos x="2177" y="580"/>
                </a:cxn>
                <a:cxn ang="0">
                  <a:pos x="2637" y="555"/>
                </a:cxn>
                <a:cxn ang="0">
                  <a:pos x="3113" y="520"/>
                </a:cxn>
                <a:cxn ang="0">
                  <a:pos x="3593" y="474"/>
                </a:cxn>
                <a:cxn ang="0">
                  <a:pos x="3949" y="429"/>
                </a:cxn>
                <a:cxn ang="0">
                  <a:pos x="4185" y="396"/>
                </a:cxn>
                <a:cxn ang="0">
                  <a:pos x="4418" y="358"/>
                </a:cxn>
                <a:cxn ang="0">
                  <a:pos x="4644" y="315"/>
                </a:cxn>
                <a:cxn ang="0">
                  <a:pos x="4865" y="269"/>
                </a:cxn>
                <a:cxn ang="0">
                  <a:pos x="5080" y="218"/>
                </a:cxn>
                <a:cxn ang="0">
                  <a:pos x="5286" y="162"/>
                </a:cxn>
                <a:cxn ang="0">
                  <a:pos x="5483" y="101"/>
                </a:cxn>
                <a:cxn ang="0">
                  <a:pos x="5671" y="35"/>
                </a:cxn>
                <a:cxn ang="0">
                  <a:pos x="5413" y="0"/>
                </a:cxn>
                <a:cxn ang="0">
                  <a:pos x="5347" y="23"/>
                </a:cxn>
                <a:cxn ang="0">
                  <a:pos x="5197" y="73"/>
                </a:cxn>
                <a:cxn ang="0">
                  <a:pos x="5024" y="122"/>
                </a:cxn>
                <a:cxn ang="0">
                  <a:pos x="4829" y="175"/>
                </a:cxn>
                <a:cxn ang="0">
                  <a:pos x="4608" y="226"/>
                </a:cxn>
                <a:cxn ang="0">
                  <a:pos x="4362" y="279"/>
                </a:cxn>
                <a:cxn ang="0">
                  <a:pos x="4090" y="329"/>
                </a:cxn>
                <a:cxn ang="0">
                  <a:pos x="3791" y="378"/>
                </a:cxn>
                <a:cxn ang="0">
                  <a:pos x="3463" y="423"/>
                </a:cxn>
                <a:cxn ang="0">
                  <a:pos x="3104" y="466"/>
                </a:cxn>
                <a:cxn ang="0">
                  <a:pos x="2717" y="502"/>
                </a:cxn>
                <a:cxn ang="0">
                  <a:pos x="2297" y="535"/>
                </a:cxn>
                <a:cxn ang="0">
                  <a:pos x="1847" y="560"/>
                </a:cxn>
                <a:cxn ang="0">
                  <a:pos x="1363" y="578"/>
                </a:cxn>
                <a:cxn ang="0">
                  <a:pos x="845" y="589"/>
                </a:cxn>
                <a:cxn ang="0">
                  <a:pos x="290" y="591"/>
                </a:cxn>
                <a:cxn ang="0">
                  <a:pos x="0" y="588"/>
                </a:cxn>
              </a:cxnLst>
              <a:rect l="0" t="0" r="r" b="b"/>
              <a:pathLst>
                <a:path w="5760" h="606">
                  <a:moveTo>
                    <a:pt x="0" y="588"/>
                  </a:moveTo>
                  <a:lnTo>
                    <a:pt x="0" y="588"/>
                  </a:lnTo>
                  <a:lnTo>
                    <a:pt x="172" y="594"/>
                  </a:lnTo>
                  <a:lnTo>
                    <a:pt x="371" y="599"/>
                  </a:lnTo>
                  <a:lnTo>
                    <a:pt x="637" y="604"/>
                  </a:lnTo>
                  <a:lnTo>
                    <a:pt x="959" y="606"/>
                  </a:lnTo>
                  <a:lnTo>
                    <a:pt x="1137" y="604"/>
                  </a:lnTo>
                  <a:lnTo>
                    <a:pt x="1329" y="603"/>
                  </a:lnTo>
                  <a:lnTo>
                    <a:pt x="1528" y="599"/>
                  </a:lnTo>
                  <a:lnTo>
                    <a:pt x="1736" y="594"/>
                  </a:lnTo>
                  <a:lnTo>
                    <a:pt x="1954" y="588"/>
                  </a:lnTo>
                  <a:lnTo>
                    <a:pt x="2177" y="580"/>
                  </a:lnTo>
                  <a:lnTo>
                    <a:pt x="2405" y="568"/>
                  </a:lnTo>
                  <a:lnTo>
                    <a:pt x="2637" y="555"/>
                  </a:lnTo>
                  <a:lnTo>
                    <a:pt x="2875" y="540"/>
                  </a:lnTo>
                  <a:lnTo>
                    <a:pt x="3113" y="520"/>
                  </a:lnTo>
                  <a:lnTo>
                    <a:pt x="3352" y="499"/>
                  </a:lnTo>
                  <a:lnTo>
                    <a:pt x="3593" y="474"/>
                  </a:lnTo>
                  <a:lnTo>
                    <a:pt x="3831" y="446"/>
                  </a:lnTo>
                  <a:lnTo>
                    <a:pt x="3949" y="429"/>
                  </a:lnTo>
                  <a:lnTo>
                    <a:pt x="4068" y="413"/>
                  </a:lnTo>
                  <a:lnTo>
                    <a:pt x="4185" y="396"/>
                  </a:lnTo>
                  <a:lnTo>
                    <a:pt x="4303" y="376"/>
                  </a:lnTo>
                  <a:lnTo>
                    <a:pt x="4418" y="358"/>
                  </a:lnTo>
                  <a:lnTo>
                    <a:pt x="4532" y="337"/>
                  </a:lnTo>
                  <a:lnTo>
                    <a:pt x="4644" y="315"/>
                  </a:lnTo>
                  <a:lnTo>
                    <a:pt x="4757" y="292"/>
                  </a:lnTo>
                  <a:lnTo>
                    <a:pt x="4865" y="269"/>
                  </a:lnTo>
                  <a:lnTo>
                    <a:pt x="4974" y="244"/>
                  </a:lnTo>
                  <a:lnTo>
                    <a:pt x="5080" y="218"/>
                  </a:lnTo>
                  <a:lnTo>
                    <a:pt x="5184" y="190"/>
                  </a:lnTo>
                  <a:lnTo>
                    <a:pt x="5286" y="162"/>
                  </a:lnTo>
                  <a:lnTo>
                    <a:pt x="5385" y="132"/>
                  </a:lnTo>
                  <a:lnTo>
                    <a:pt x="5483" y="101"/>
                  </a:lnTo>
                  <a:lnTo>
                    <a:pt x="5578" y="69"/>
                  </a:lnTo>
                  <a:lnTo>
                    <a:pt x="5671" y="35"/>
                  </a:lnTo>
                  <a:lnTo>
                    <a:pt x="5760" y="0"/>
                  </a:lnTo>
                  <a:lnTo>
                    <a:pt x="5413" y="0"/>
                  </a:lnTo>
                  <a:lnTo>
                    <a:pt x="5413" y="0"/>
                  </a:lnTo>
                  <a:lnTo>
                    <a:pt x="5347" y="23"/>
                  </a:lnTo>
                  <a:lnTo>
                    <a:pt x="5275" y="48"/>
                  </a:lnTo>
                  <a:lnTo>
                    <a:pt x="5197" y="73"/>
                  </a:lnTo>
                  <a:lnTo>
                    <a:pt x="5113" y="97"/>
                  </a:lnTo>
                  <a:lnTo>
                    <a:pt x="5024" y="122"/>
                  </a:lnTo>
                  <a:lnTo>
                    <a:pt x="4930" y="149"/>
                  </a:lnTo>
                  <a:lnTo>
                    <a:pt x="4829" y="175"/>
                  </a:lnTo>
                  <a:lnTo>
                    <a:pt x="4722" y="200"/>
                  </a:lnTo>
                  <a:lnTo>
                    <a:pt x="4608" y="226"/>
                  </a:lnTo>
                  <a:lnTo>
                    <a:pt x="4489" y="253"/>
                  </a:lnTo>
                  <a:lnTo>
                    <a:pt x="4362" y="279"/>
                  </a:lnTo>
                  <a:lnTo>
                    <a:pt x="4230" y="304"/>
                  </a:lnTo>
                  <a:lnTo>
                    <a:pt x="4090" y="329"/>
                  </a:lnTo>
                  <a:lnTo>
                    <a:pt x="3943" y="353"/>
                  </a:lnTo>
                  <a:lnTo>
                    <a:pt x="3791" y="378"/>
                  </a:lnTo>
                  <a:lnTo>
                    <a:pt x="3629" y="401"/>
                  </a:lnTo>
                  <a:lnTo>
                    <a:pt x="3463" y="423"/>
                  </a:lnTo>
                  <a:lnTo>
                    <a:pt x="3288" y="444"/>
                  </a:lnTo>
                  <a:lnTo>
                    <a:pt x="3104" y="466"/>
                  </a:lnTo>
                  <a:lnTo>
                    <a:pt x="2915" y="484"/>
                  </a:lnTo>
                  <a:lnTo>
                    <a:pt x="2717" y="502"/>
                  </a:lnTo>
                  <a:lnTo>
                    <a:pt x="2512" y="518"/>
                  </a:lnTo>
                  <a:lnTo>
                    <a:pt x="2297" y="535"/>
                  </a:lnTo>
                  <a:lnTo>
                    <a:pt x="2076" y="548"/>
                  </a:lnTo>
                  <a:lnTo>
                    <a:pt x="1847" y="560"/>
                  </a:lnTo>
                  <a:lnTo>
                    <a:pt x="1609" y="570"/>
                  </a:lnTo>
                  <a:lnTo>
                    <a:pt x="1363" y="578"/>
                  </a:lnTo>
                  <a:lnTo>
                    <a:pt x="1107" y="585"/>
                  </a:lnTo>
                  <a:lnTo>
                    <a:pt x="845" y="589"/>
                  </a:lnTo>
                  <a:lnTo>
                    <a:pt x="573" y="591"/>
                  </a:lnTo>
                  <a:lnTo>
                    <a:pt x="290" y="591"/>
                  </a:lnTo>
                  <a:lnTo>
                    <a:pt x="0" y="588"/>
                  </a:lnTo>
                  <a:lnTo>
                    <a:pt x="0" y="588"/>
                  </a:lnTo>
                </a:path>
              </a:pathLst>
            </a:custGeom>
            <a:gradFill>
              <a:gsLst>
                <a:gs pos="0">
                  <a:schemeClr val="bg1">
                    <a:lumMod val="95000"/>
                    <a:alpha val="0"/>
                  </a:schemeClr>
                </a:gs>
                <a:gs pos="61000">
                  <a:schemeClr val="bg1">
                    <a:lumMod val="85000"/>
                    <a:alpha val="31000"/>
                  </a:schemeClr>
                </a:gs>
                <a:gs pos="50000">
                  <a:schemeClr val="bg1">
                    <a:lumMod val="85000"/>
                    <a:alpha val="12000"/>
                  </a:schemeClr>
                </a:gs>
                <a:gs pos="72000">
                  <a:schemeClr val="bg1">
                    <a:lumMod val="85000"/>
                    <a:alpha val="45000"/>
                  </a:schemeClr>
                </a:gs>
                <a:gs pos="89000">
                  <a:schemeClr val="bg1">
                    <a:lumMod val="75000"/>
                    <a:alpha val="12000"/>
                  </a:schemeClr>
                </a:gs>
                <a:gs pos="100000">
                  <a:schemeClr val="bg2">
                    <a:lumMod val="60000"/>
                    <a:lumOff val="40000"/>
                    <a:alpha val="0"/>
                  </a:schemeClr>
                </a:gs>
              </a:gsLst>
              <a:lin ang="10800000" scaled="0"/>
            </a:gradFill>
            <a:ln w="9525">
              <a:noFill/>
              <a:round/>
            </a:ln>
            <a:effectLst>
              <a:innerShdw blurRad="63500" dist="50800" dir="5400000">
                <a:schemeClr val="bg1">
                  <a:lumMod val="95000"/>
                  <a:alpha val="50000"/>
                </a:schemeClr>
              </a:innerShdw>
            </a:effectLst>
          </p:spPr>
          <p:txBody>
            <a:bodyPr anchor="ctr"/>
            <a:p>
              <a:pPr algn="ctr">
                <a:defRPr lang="ko-KR" altLang="en-US"/>
              </a:pPr>
              <a:endParaRPr lang="ko-KR" altLang="en-US"/>
            </a:p>
          </p:txBody>
        </p:sp>
      </p:grpSp>
      <p:grpSp>
        <p:nvGrpSpPr>
          <p:cNvPr id="12" name=""/>
          <p:cNvGrpSpPr/>
          <p:nvPr/>
        </p:nvGrpSpPr>
        <p:grpSpPr>
          <a:xfrm rot="0" flipH="1">
            <a:off x="0" y="0"/>
            <a:ext cx="9396604" cy="2032001"/>
            <a:chOff x="0" y="0"/>
            <a:chExt cx="9144000" cy="2032001"/>
          </a:xfrm>
        </p:grpSpPr>
        <p:sp>
          <p:nvSpPr>
            <p:cNvPr id="13" name=""/>
            <p:cNvSpPr/>
            <p:nvPr/>
          </p:nvSpPr>
          <p:spPr>
            <a:xfrm>
              <a:off x="714348" y="428605"/>
              <a:ext cx="8429652" cy="1603396"/>
            </a:xfrm>
            <a:custGeom>
              <a:avLst/>
              <a:gdLst/>
              <a:cxnLst>
                <a:cxn ang="0">
                  <a:pos x="5760" y="0"/>
                </a:cxn>
                <a:cxn ang="0">
                  <a:pos x="5697" y="36"/>
                </a:cxn>
                <a:cxn ang="0">
                  <a:pos x="5614" y="76"/>
                </a:cxn>
                <a:cxn ang="0">
                  <a:pos x="5493" y="128"/>
                </a:cxn>
                <a:cxn ang="0">
                  <a:pos x="5331" y="190"/>
                </a:cxn>
                <a:cxn ang="0">
                  <a:pos x="5124" y="258"/>
                </a:cxn>
                <a:cxn ang="0">
                  <a:pos x="4870" y="332"/>
                </a:cxn>
                <a:cxn ang="0">
                  <a:pos x="4566" y="406"/>
                </a:cxn>
                <a:cxn ang="0">
                  <a:pos x="4210" y="479"/>
                </a:cxn>
                <a:cxn ang="0">
                  <a:pos x="3799" y="551"/>
                </a:cxn>
                <a:cxn ang="0">
                  <a:pos x="3452" y="600"/>
                </a:cxn>
                <a:cxn ang="0">
                  <a:pos x="3202" y="631"/>
                </a:cxn>
                <a:cxn ang="0">
                  <a:pos x="2937" y="660"/>
                </a:cxn>
                <a:cxn ang="0">
                  <a:pos x="2656" y="686"/>
                </a:cxn>
                <a:cxn ang="0">
                  <a:pos x="2358" y="709"/>
                </a:cxn>
                <a:cxn ang="0">
                  <a:pos x="2043" y="728"/>
                </a:cxn>
                <a:cxn ang="0">
                  <a:pos x="1711" y="744"/>
                </a:cxn>
                <a:cxn ang="0">
                  <a:pos x="1363" y="757"/>
                </a:cxn>
                <a:cxn ang="0">
                  <a:pos x="997" y="765"/>
                </a:cxn>
                <a:cxn ang="0">
                  <a:pos x="611" y="770"/>
                </a:cxn>
                <a:cxn ang="0">
                  <a:pos x="208" y="770"/>
                </a:cxn>
                <a:cxn ang="0">
                  <a:pos x="0" y="767"/>
                </a:cxn>
                <a:cxn ang="0">
                  <a:pos x="376" y="778"/>
                </a:cxn>
                <a:cxn ang="0">
                  <a:pos x="802" y="783"/>
                </a:cxn>
                <a:cxn ang="0">
                  <a:pos x="1151" y="783"/>
                </a:cxn>
                <a:cxn ang="0">
                  <a:pos x="1547" y="778"/>
                </a:cxn>
                <a:cxn ang="0">
                  <a:pos x="1974" y="765"/>
                </a:cxn>
                <a:cxn ang="0">
                  <a:pos x="2430" y="746"/>
                </a:cxn>
                <a:cxn ang="0">
                  <a:pos x="2901" y="715"/>
                </a:cxn>
                <a:cxn ang="0">
                  <a:pos x="3379" y="671"/>
                </a:cxn>
                <a:cxn ang="0">
                  <a:pos x="3739" y="631"/>
                </a:cxn>
                <a:cxn ang="0">
                  <a:pos x="3976" y="600"/>
                </a:cxn>
                <a:cxn ang="0">
                  <a:pos x="4210" y="564"/>
                </a:cxn>
                <a:cxn ang="0">
                  <a:pos x="4441" y="525"/>
                </a:cxn>
                <a:cxn ang="0">
                  <a:pos x="4666" y="481"/>
                </a:cxn>
                <a:cxn ang="0">
                  <a:pos x="4885" y="432"/>
                </a:cxn>
                <a:cxn ang="0">
                  <a:pos x="5095" y="379"/>
                </a:cxn>
                <a:cxn ang="0">
                  <a:pos x="5298" y="322"/>
                </a:cxn>
                <a:cxn ang="0">
                  <a:pos x="5490" y="258"/>
                </a:cxn>
                <a:cxn ang="0">
                  <a:pos x="5672" y="190"/>
                </a:cxn>
                <a:cxn ang="0">
                  <a:pos x="5760" y="0"/>
                </a:cxn>
              </a:cxnLst>
              <a:rect l="0" t="0" r="r" b="b"/>
              <a:pathLst>
                <a:path w="5760" h="785">
                  <a:moveTo>
                    <a:pt x="5760" y="0"/>
                  </a:moveTo>
                  <a:lnTo>
                    <a:pt x="5760" y="0"/>
                  </a:lnTo>
                  <a:lnTo>
                    <a:pt x="5745" y="10"/>
                  </a:lnTo>
                  <a:lnTo>
                    <a:pt x="5697" y="36"/>
                  </a:lnTo>
                  <a:lnTo>
                    <a:pt x="5661" y="54"/>
                  </a:lnTo>
                  <a:lnTo>
                    <a:pt x="5614" y="76"/>
                  </a:lnTo>
                  <a:lnTo>
                    <a:pt x="5558" y="101"/>
                  </a:lnTo>
                  <a:lnTo>
                    <a:pt x="5493" y="128"/>
                  </a:lnTo>
                  <a:lnTo>
                    <a:pt x="5417" y="158"/>
                  </a:lnTo>
                  <a:lnTo>
                    <a:pt x="5331" y="190"/>
                  </a:lnTo>
                  <a:lnTo>
                    <a:pt x="5233" y="223"/>
                  </a:lnTo>
                  <a:lnTo>
                    <a:pt x="5124" y="258"/>
                  </a:lnTo>
                  <a:lnTo>
                    <a:pt x="5002" y="294"/>
                  </a:lnTo>
                  <a:lnTo>
                    <a:pt x="4870" y="332"/>
                  </a:lnTo>
                  <a:lnTo>
                    <a:pt x="4726" y="369"/>
                  </a:lnTo>
                  <a:lnTo>
                    <a:pt x="4566" y="406"/>
                  </a:lnTo>
                  <a:lnTo>
                    <a:pt x="4396" y="444"/>
                  </a:lnTo>
                  <a:lnTo>
                    <a:pt x="4210" y="479"/>
                  </a:lnTo>
                  <a:lnTo>
                    <a:pt x="4012" y="515"/>
                  </a:lnTo>
                  <a:lnTo>
                    <a:pt x="3799" y="551"/>
                  </a:lnTo>
                  <a:lnTo>
                    <a:pt x="3571" y="583"/>
                  </a:lnTo>
                  <a:lnTo>
                    <a:pt x="3452" y="600"/>
                  </a:lnTo>
                  <a:lnTo>
                    <a:pt x="3329" y="616"/>
                  </a:lnTo>
                  <a:lnTo>
                    <a:pt x="3202" y="631"/>
                  </a:lnTo>
                  <a:lnTo>
                    <a:pt x="3072" y="645"/>
                  </a:lnTo>
                  <a:lnTo>
                    <a:pt x="2937" y="660"/>
                  </a:lnTo>
                  <a:lnTo>
                    <a:pt x="2799" y="673"/>
                  </a:lnTo>
                  <a:lnTo>
                    <a:pt x="2656" y="686"/>
                  </a:lnTo>
                  <a:lnTo>
                    <a:pt x="2508" y="697"/>
                  </a:lnTo>
                  <a:lnTo>
                    <a:pt x="2358" y="709"/>
                  </a:lnTo>
                  <a:lnTo>
                    <a:pt x="2202" y="718"/>
                  </a:lnTo>
                  <a:lnTo>
                    <a:pt x="2043" y="728"/>
                  </a:lnTo>
                  <a:lnTo>
                    <a:pt x="1880" y="736"/>
                  </a:lnTo>
                  <a:lnTo>
                    <a:pt x="1711" y="744"/>
                  </a:lnTo>
                  <a:lnTo>
                    <a:pt x="1540" y="751"/>
                  </a:lnTo>
                  <a:lnTo>
                    <a:pt x="1363" y="757"/>
                  </a:lnTo>
                  <a:lnTo>
                    <a:pt x="1182" y="762"/>
                  </a:lnTo>
                  <a:lnTo>
                    <a:pt x="997" y="765"/>
                  </a:lnTo>
                  <a:lnTo>
                    <a:pt x="807" y="769"/>
                  </a:lnTo>
                  <a:lnTo>
                    <a:pt x="611" y="770"/>
                  </a:lnTo>
                  <a:lnTo>
                    <a:pt x="413" y="770"/>
                  </a:lnTo>
                  <a:lnTo>
                    <a:pt x="208" y="770"/>
                  </a:lnTo>
                  <a:lnTo>
                    <a:pt x="0" y="767"/>
                  </a:lnTo>
                  <a:lnTo>
                    <a:pt x="0" y="767"/>
                  </a:lnTo>
                  <a:lnTo>
                    <a:pt x="174" y="774"/>
                  </a:lnTo>
                  <a:lnTo>
                    <a:pt x="376" y="778"/>
                  </a:lnTo>
                  <a:lnTo>
                    <a:pt x="646" y="783"/>
                  </a:lnTo>
                  <a:lnTo>
                    <a:pt x="802" y="783"/>
                  </a:lnTo>
                  <a:lnTo>
                    <a:pt x="971" y="785"/>
                  </a:lnTo>
                  <a:lnTo>
                    <a:pt x="1151" y="783"/>
                  </a:lnTo>
                  <a:lnTo>
                    <a:pt x="1345" y="782"/>
                  </a:lnTo>
                  <a:lnTo>
                    <a:pt x="1547" y="778"/>
                  </a:lnTo>
                  <a:lnTo>
                    <a:pt x="1756" y="774"/>
                  </a:lnTo>
                  <a:lnTo>
                    <a:pt x="1974" y="765"/>
                  </a:lnTo>
                  <a:lnTo>
                    <a:pt x="2200" y="757"/>
                  </a:lnTo>
                  <a:lnTo>
                    <a:pt x="2430" y="746"/>
                  </a:lnTo>
                  <a:lnTo>
                    <a:pt x="2664" y="731"/>
                  </a:lnTo>
                  <a:lnTo>
                    <a:pt x="2901" y="715"/>
                  </a:lnTo>
                  <a:lnTo>
                    <a:pt x="3140" y="696"/>
                  </a:lnTo>
                  <a:lnTo>
                    <a:pt x="3379" y="671"/>
                  </a:lnTo>
                  <a:lnTo>
                    <a:pt x="3620" y="645"/>
                  </a:lnTo>
                  <a:lnTo>
                    <a:pt x="3739" y="631"/>
                  </a:lnTo>
                  <a:lnTo>
                    <a:pt x="3857" y="616"/>
                  </a:lnTo>
                  <a:lnTo>
                    <a:pt x="3976" y="600"/>
                  </a:lnTo>
                  <a:lnTo>
                    <a:pt x="4095" y="582"/>
                  </a:lnTo>
                  <a:lnTo>
                    <a:pt x="4210" y="564"/>
                  </a:lnTo>
                  <a:lnTo>
                    <a:pt x="4326" y="544"/>
                  </a:lnTo>
                  <a:lnTo>
                    <a:pt x="4441" y="525"/>
                  </a:lnTo>
                  <a:lnTo>
                    <a:pt x="4553" y="504"/>
                  </a:lnTo>
                  <a:lnTo>
                    <a:pt x="4666" y="481"/>
                  </a:lnTo>
                  <a:lnTo>
                    <a:pt x="4776" y="457"/>
                  </a:lnTo>
                  <a:lnTo>
                    <a:pt x="4885" y="432"/>
                  </a:lnTo>
                  <a:lnTo>
                    <a:pt x="4991" y="406"/>
                  </a:lnTo>
                  <a:lnTo>
                    <a:pt x="5095" y="379"/>
                  </a:lnTo>
                  <a:lnTo>
                    <a:pt x="5197" y="351"/>
                  </a:lnTo>
                  <a:lnTo>
                    <a:pt x="5298" y="322"/>
                  </a:lnTo>
                  <a:lnTo>
                    <a:pt x="5396" y="291"/>
                  </a:lnTo>
                  <a:lnTo>
                    <a:pt x="5490" y="258"/>
                  </a:lnTo>
                  <a:lnTo>
                    <a:pt x="5583" y="224"/>
                  </a:lnTo>
                  <a:lnTo>
                    <a:pt x="5672" y="190"/>
                  </a:lnTo>
                  <a:lnTo>
                    <a:pt x="5760" y="153"/>
                  </a:lnTo>
                  <a:lnTo>
                    <a:pt x="5760" y="0"/>
                  </a:lnTo>
                </a:path>
              </a:pathLst>
            </a:custGeom>
            <a:gradFill>
              <a:gsLst>
                <a:gs pos="0">
                  <a:schemeClr val="bg2">
                    <a:lumMod val="20000"/>
                    <a:lumOff val="80000"/>
                    <a:alpha val="42000"/>
                  </a:schemeClr>
                </a:gs>
                <a:gs pos="19000">
                  <a:schemeClr val="bg2">
                    <a:alpha val="70000"/>
                  </a:schemeClr>
                </a:gs>
                <a:gs pos="50000">
                  <a:schemeClr val="bg2">
                    <a:lumMod val="60000"/>
                    <a:lumOff val="40000"/>
                    <a:alpha val="29000"/>
                  </a:schemeClr>
                </a:gs>
                <a:gs pos="72000">
                  <a:schemeClr val="bg2">
                    <a:lumMod val="60000"/>
                    <a:lumOff val="40000"/>
                    <a:alpha val="69000"/>
                  </a:schemeClr>
                </a:gs>
                <a:gs pos="89000">
                  <a:schemeClr val="bg2">
                    <a:lumMod val="40000"/>
                    <a:lumOff val="60000"/>
                    <a:alpha val="33000"/>
                  </a:schemeClr>
                </a:gs>
                <a:gs pos="100000">
                  <a:schemeClr val="bg2">
                    <a:lumMod val="20000"/>
                    <a:lumOff val="80000"/>
                    <a:alpha val="0"/>
                  </a:schemeClr>
                </a:gs>
              </a:gsLst>
              <a:lin ang="10800000" scaled="0"/>
            </a:gradFill>
            <a:ln w="9525">
              <a:noFill/>
              <a:round/>
            </a:ln>
          </p:spPr>
          <p:txBody>
            <a:bodyPr anchor="ctr"/>
            <a:p>
              <a:pPr algn="ctr">
                <a:defRPr lang="ko-KR" altLang="en-US"/>
              </a:pPr>
              <a:endParaRPr lang="ko-KR" altLang="en-US"/>
            </a:p>
          </p:txBody>
        </p:sp>
        <p:sp>
          <p:nvSpPr>
            <p:cNvPr id="14" name=""/>
            <p:cNvSpPr/>
            <p:nvPr/>
          </p:nvSpPr>
          <p:spPr>
            <a:xfrm>
              <a:off x="0" y="0"/>
              <a:ext cx="8786842" cy="1928802"/>
            </a:xfrm>
            <a:custGeom>
              <a:avLst/>
              <a:gdLst/>
              <a:cxnLst>
                <a:cxn ang="0">
                  <a:pos x="0" y="588"/>
                </a:cxn>
                <a:cxn ang="0">
                  <a:pos x="371" y="599"/>
                </a:cxn>
                <a:cxn ang="0">
                  <a:pos x="959" y="606"/>
                </a:cxn>
                <a:cxn ang="0">
                  <a:pos x="1329" y="603"/>
                </a:cxn>
                <a:cxn ang="0">
                  <a:pos x="1736" y="594"/>
                </a:cxn>
                <a:cxn ang="0">
                  <a:pos x="2177" y="580"/>
                </a:cxn>
                <a:cxn ang="0">
                  <a:pos x="2637" y="555"/>
                </a:cxn>
                <a:cxn ang="0">
                  <a:pos x="3113" y="520"/>
                </a:cxn>
                <a:cxn ang="0">
                  <a:pos x="3593" y="474"/>
                </a:cxn>
                <a:cxn ang="0">
                  <a:pos x="3949" y="429"/>
                </a:cxn>
                <a:cxn ang="0">
                  <a:pos x="4185" y="396"/>
                </a:cxn>
                <a:cxn ang="0">
                  <a:pos x="4418" y="358"/>
                </a:cxn>
                <a:cxn ang="0">
                  <a:pos x="4644" y="315"/>
                </a:cxn>
                <a:cxn ang="0">
                  <a:pos x="4865" y="269"/>
                </a:cxn>
                <a:cxn ang="0">
                  <a:pos x="5080" y="218"/>
                </a:cxn>
                <a:cxn ang="0">
                  <a:pos x="5286" y="162"/>
                </a:cxn>
                <a:cxn ang="0">
                  <a:pos x="5483" y="101"/>
                </a:cxn>
                <a:cxn ang="0">
                  <a:pos x="5671" y="35"/>
                </a:cxn>
                <a:cxn ang="0">
                  <a:pos x="5413" y="0"/>
                </a:cxn>
                <a:cxn ang="0">
                  <a:pos x="5347" y="23"/>
                </a:cxn>
                <a:cxn ang="0">
                  <a:pos x="5197" y="73"/>
                </a:cxn>
                <a:cxn ang="0">
                  <a:pos x="5024" y="122"/>
                </a:cxn>
                <a:cxn ang="0">
                  <a:pos x="4829" y="175"/>
                </a:cxn>
                <a:cxn ang="0">
                  <a:pos x="4608" y="226"/>
                </a:cxn>
                <a:cxn ang="0">
                  <a:pos x="4362" y="279"/>
                </a:cxn>
                <a:cxn ang="0">
                  <a:pos x="4090" y="329"/>
                </a:cxn>
                <a:cxn ang="0">
                  <a:pos x="3791" y="378"/>
                </a:cxn>
                <a:cxn ang="0">
                  <a:pos x="3463" y="423"/>
                </a:cxn>
                <a:cxn ang="0">
                  <a:pos x="3104" y="466"/>
                </a:cxn>
                <a:cxn ang="0">
                  <a:pos x="2717" y="502"/>
                </a:cxn>
                <a:cxn ang="0">
                  <a:pos x="2297" y="535"/>
                </a:cxn>
                <a:cxn ang="0">
                  <a:pos x="1847" y="560"/>
                </a:cxn>
                <a:cxn ang="0">
                  <a:pos x="1363" y="578"/>
                </a:cxn>
                <a:cxn ang="0">
                  <a:pos x="845" y="589"/>
                </a:cxn>
                <a:cxn ang="0">
                  <a:pos x="290" y="591"/>
                </a:cxn>
                <a:cxn ang="0">
                  <a:pos x="0" y="588"/>
                </a:cxn>
              </a:cxnLst>
              <a:rect l="0" t="0" r="r" b="b"/>
              <a:pathLst>
                <a:path w="5760" h="606">
                  <a:moveTo>
                    <a:pt x="0" y="588"/>
                  </a:moveTo>
                  <a:lnTo>
                    <a:pt x="0" y="588"/>
                  </a:lnTo>
                  <a:lnTo>
                    <a:pt x="172" y="594"/>
                  </a:lnTo>
                  <a:lnTo>
                    <a:pt x="371" y="599"/>
                  </a:lnTo>
                  <a:lnTo>
                    <a:pt x="637" y="604"/>
                  </a:lnTo>
                  <a:lnTo>
                    <a:pt x="959" y="606"/>
                  </a:lnTo>
                  <a:lnTo>
                    <a:pt x="1137" y="604"/>
                  </a:lnTo>
                  <a:lnTo>
                    <a:pt x="1329" y="603"/>
                  </a:lnTo>
                  <a:lnTo>
                    <a:pt x="1528" y="599"/>
                  </a:lnTo>
                  <a:lnTo>
                    <a:pt x="1736" y="594"/>
                  </a:lnTo>
                  <a:lnTo>
                    <a:pt x="1954" y="588"/>
                  </a:lnTo>
                  <a:lnTo>
                    <a:pt x="2177" y="580"/>
                  </a:lnTo>
                  <a:lnTo>
                    <a:pt x="2405" y="568"/>
                  </a:lnTo>
                  <a:lnTo>
                    <a:pt x="2637" y="555"/>
                  </a:lnTo>
                  <a:lnTo>
                    <a:pt x="2875" y="540"/>
                  </a:lnTo>
                  <a:lnTo>
                    <a:pt x="3113" y="520"/>
                  </a:lnTo>
                  <a:lnTo>
                    <a:pt x="3352" y="499"/>
                  </a:lnTo>
                  <a:lnTo>
                    <a:pt x="3593" y="474"/>
                  </a:lnTo>
                  <a:lnTo>
                    <a:pt x="3831" y="446"/>
                  </a:lnTo>
                  <a:lnTo>
                    <a:pt x="3949" y="429"/>
                  </a:lnTo>
                  <a:lnTo>
                    <a:pt x="4068" y="413"/>
                  </a:lnTo>
                  <a:lnTo>
                    <a:pt x="4185" y="396"/>
                  </a:lnTo>
                  <a:lnTo>
                    <a:pt x="4303" y="376"/>
                  </a:lnTo>
                  <a:lnTo>
                    <a:pt x="4418" y="358"/>
                  </a:lnTo>
                  <a:lnTo>
                    <a:pt x="4532" y="337"/>
                  </a:lnTo>
                  <a:lnTo>
                    <a:pt x="4644" y="315"/>
                  </a:lnTo>
                  <a:lnTo>
                    <a:pt x="4757" y="292"/>
                  </a:lnTo>
                  <a:lnTo>
                    <a:pt x="4865" y="269"/>
                  </a:lnTo>
                  <a:lnTo>
                    <a:pt x="4974" y="244"/>
                  </a:lnTo>
                  <a:lnTo>
                    <a:pt x="5080" y="218"/>
                  </a:lnTo>
                  <a:lnTo>
                    <a:pt x="5184" y="190"/>
                  </a:lnTo>
                  <a:lnTo>
                    <a:pt x="5286" y="162"/>
                  </a:lnTo>
                  <a:lnTo>
                    <a:pt x="5385" y="132"/>
                  </a:lnTo>
                  <a:lnTo>
                    <a:pt x="5483" y="101"/>
                  </a:lnTo>
                  <a:lnTo>
                    <a:pt x="5578" y="69"/>
                  </a:lnTo>
                  <a:lnTo>
                    <a:pt x="5671" y="35"/>
                  </a:lnTo>
                  <a:lnTo>
                    <a:pt x="5760" y="0"/>
                  </a:lnTo>
                  <a:lnTo>
                    <a:pt x="5413" y="0"/>
                  </a:lnTo>
                  <a:lnTo>
                    <a:pt x="5413" y="0"/>
                  </a:lnTo>
                  <a:lnTo>
                    <a:pt x="5347" y="23"/>
                  </a:lnTo>
                  <a:lnTo>
                    <a:pt x="5275" y="48"/>
                  </a:lnTo>
                  <a:lnTo>
                    <a:pt x="5197" y="73"/>
                  </a:lnTo>
                  <a:lnTo>
                    <a:pt x="5113" y="97"/>
                  </a:lnTo>
                  <a:lnTo>
                    <a:pt x="5024" y="122"/>
                  </a:lnTo>
                  <a:lnTo>
                    <a:pt x="4930" y="149"/>
                  </a:lnTo>
                  <a:lnTo>
                    <a:pt x="4829" y="175"/>
                  </a:lnTo>
                  <a:lnTo>
                    <a:pt x="4722" y="200"/>
                  </a:lnTo>
                  <a:lnTo>
                    <a:pt x="4608" y="226"/>
                  </a:lnTo>
                  <a:lnTo>
                    <a:pt x="4489" y="253"/>
                  </a:lnTo>
                  <a:lnTo>
                    <a:pt x="4362" y="279"/>
                  </a:lnTo>
                  <a:lnTo>
                    <a:pt x="4230" y="304"/>
                  </a:lnTo>
                  <a:lnTo>
                    <a:pt x="4090" y="329"/>
                  </a:lnTo>
                  <a:lnTo>
                    <a:pt x="3943" y="353"/>
                  </a:lnTo>
                  <a:lnTo>
                    <a:pt x="3791" y="378"/>
                  </a:lnTo>
                  <a:lnTo>
                    <a:pt x="3629" y="401"/>
                  </a:lnTo>
                  <a:lnTo>
                    <a:pt x="3463" y="423"/>
                  </a:lnTo>
                  <a:lnTo>
                    <a:pt x="3288" y="444"/>
                  </a:lnTo>
                  <a:lnTo>
                    <a:pt x="3104" y="466"/>
                  </a:lnTo>
                  <a:lnTo>
                    <a:pt x="2915" y="484"/>
                  </a:lnTo>
                  <a:lnTo>
                    <a:pt x="2717" y="502"/>
                  </a:lnTo>
                  <a:lnTo>
                    <a:pt x="2512" y="518"/>
                  </a:lnTo>
                  <a:lnTo>
                    <a:pt x="2297" y="535"/>
                  </a:lnTo>
                  <a:lnTo>
                    <a:pt x="2076" y="548"/>
                  </a:lnTo>
                  <a:lnTo>
                    <a:pt x="1847" y="560"/>
                  </a:lnTo>
                  <a:lnTo>
                    <a:pt x="1609" y="570"/>
                  </a:lnTo>
                  <a:lnTo>
                    <a:pt x="1363" y="578"/>
                  </a:lnTo>
                  <a:lnTo>
                    <a:pt x="1107" y="585"/>
                  </a:lnTo>
                  <a:lnTo>
                    <a:pt x="845" y="589"/>
                  </a:lnTo>
                  <a:lnTo>
                    <a:pt x="573" y="591"/>
                  </a:lnTo>
                  <a:lnTo>
                    <a:pt x="290" y="591"/>
                  </a:lnTo>
                  <a:lnTo>
                    <a:pt x="0" y="588"/>
                  </a:lnTo>
                  <a:lnTo>
                    <a:pt x="0" y="588"/>
                  </a:lnTo>
                </a:path>
              </a:pathLst>
            </a:custGeom>
            <a:gradFill>
              <a:gsLst>
                <a:gs pos="0">
                  <a:schemeClr val="bg1">
                    <a:lumMod val="95000"/>
                    <a:alpha val="0"/>
                  </a:schemeClr>
                </a:gs>
                <a:gs pos="19000">
                  <a:schemeClr val="bg1">
                    <a:lumMod val="85000"/>
                  </a:schemeClr>
                </a:gs>
                <a:gs pos="50000">
                  <a:schemeClr val="bg1">
                    <a:lumMod val="85000"/>
                    <a:alpha val="46000"/>
                  </a:schemeClr>
                </a:gs>
                <a:gs pos="72000">
                  <a:schemeClr val="bg1">
                    <a:lumMod val="85000"/>
                    <a:alpha val="45000"/>
                  </a:schemeClr>
                </a:gs>
                <a:gs pos="89000">
                  <a:schemeClr val="bg1">
                    <a:lumMod val="75000"/>
                    <a:alpha val="12000"/>
                  </a:schemeClr>
                </a:gs>
                <a:gs pos="100000">
                  <a:schemeClr val="bg2">
                    <a:lumMod val="60000"/>
                    <a:lumOff val="40000"/>
                    <a:alpha val="0"/>
                  </a:schemeClr>
                </a:gs>
              </a:gsLst>
              <a:lin ang="10800000" scaled="0"/>
            </a:gradFill>
            <a:ln w="9525">
              <a:noFill/>
              <a:round/>
            </a:ln>
            <a:effectLst>
              <a:innerShdw blurRad="63500" dist="50800" dir="5400000">
                <a:schemeClr val="bg1">
                  <a:lumMod val="95000"/>
                  <a:alpha val="50000"/>
                </a:schemeClr>
              </a:innerShdw>
            </a:effectLst>
          </p:spPr>
          <p:txBody>
            <a:bodyPr anchor="ctr"/>
            <a:p>
              <a:pPr algn="ctr">
                <a:defRPr lang="ko-KR" altLang="en-US"/>
              </a:pPr>
              <a:endParaRPr lang="ko-KR" altLang="en-US"/>
            </a:p>
          </p:txBody>
        </p:sp>
      </p:grpSp>
      <p:sp>
        <p:nvSpPr>
          <p:cNvPr id="2" name=""/>
          <p:cNvSpPr>
            <a:spLocks noGrp="1"/>
          </p:cNvSpPr>
          <p:nvPr>
            <p:ph type="ctrTitle" idx="0"/>
          </p:nvPr>
        </p:nvSpPr>
        <p:spPr>
          <a:xfrm>
            <a:off x="330199" y="2428868"/>
            <a:ext cx="11531599" cy="1470025"/>
          </a:xfrm>
        </p:spPr>
        <p:txBody>
          <a:bodyPr/>
          <a:lstStyle>
            <a:lvl1pPr algn="ctr">
              <a:defRPr sz="5000" b="0"/>
            </a:lvl1pPr>
          </a:lstStyle>
          <a:p>
            <a:pPr lvl="0">
              <a:defRPr lang="ko-KR" altLang="en-US"/>
            </a:pPr>
            <a:r>
              <a:rPr lang="ko-KR" altLang="en-US"/>
              <a:t>마스터 제목 스타일 편집</a:t>
            </a:r>
            <a:endParaRPr lang="ko-KR" altLang="en-US"/>
          </a:p>
        </p:txBody>
      </p:sp>
      <p:sp>
        <p:nvSpPr>
          <p:cNvPr id="3" name=""/>
          <p:cNvSpPr>
            <a:spLocks noGrp="1"/>
          </p:cNvSpPr>
          <p:nvPr>
            <p:ph type="dt" sz="half" idx="10"/>
          </p:nvPr>
        </p:nvSpPr>
        <p:spPr>
          <a:xfrm>
            <a:off x="609599" y="6356350"/>
            <a:ext cx="2844799" cy="365125"/>
          </a:xfrm>
        </p:spPr>
        <p:txBody>
          <a:bodyPr/>
          <a:lstStyle/>
          <a:p>
            <a:pPr>
              <a:defRPr lang="ko-KR" altLang="en-US"/>
            </a:pPr>
            <a:fld id="{52BC57F3-9C61-4DD8-BC82-791510D19AD4}" type="datetime1">
              <a:rPr lang="ko-KR" altLang="en-US"/>
              <a:pPr>
                <a:defRPr lang="ko-KR" altLang="en-US"/>
              </a:pPr>
              <a:t>2017-04-20</a:t>
            </a:fld>
            <a:endParaRPr lang="ko-KR" altLang="en-US"/>
          </a:p>
        </p:txBody>
      </p:sp>
      <p:sp>
        <p:nvSpPr>
          <p:cNvPr id="4" name=""/>
          <p:cNvSpPr>
            <a:spLocks noGrp="1"/>
          </p:cNvSpPr>
          <p:nvPr>
            <p:ph type="ftr" sz="quarter" idx="11"/>
          </p:nvPr>
        </p:nvSpPr>
        <p:spPr>
          <a:xfrm>
            <a:off x="4165599" y="6356350"/>
            <a:ext cx="3860799" cy="365125"/>
          </a:xfrm>
        </p:spPr>
        <p:txBody>
          <a:bodyPr/>
          <a:lstStyle/>
          <a:p>
            <a:pPr>
              <a:defRPr lang="ko-KR" altLang="en-US"/>
            </a:pPr>
            <a:r>
              <a:rPr lang="ko-KR" altLang="en-US"/>
              <a:t/>
            </a:r>
            <a:endParaRPr lang="ko-KR" altLang="en-US"/>
          </a:p>
        </p:txBody>
      </p:sp>
      <p:sp>
        <p:nvSpPr>
          <p:cNvPr id="5" name=""/>
          <p:cNvSpPr>
            <a:spLocks noGrp="1"/>
          </p:cNvSpPr>
          <p:nvPr>
            <p:ph type="sldNum" sz="quarter" idx="12"/>
          </p:nvPr>
        </p:nvSpPr>
        <p:spPr>
          <a:xfrm>
            <a:off x="8737599" y="6356350"/>
            <a:ext cx="2844799" cy="365125"/>
          </a:xfrm>
        </p:spPr>
        <p:txBody>
          <a:bodyPr/>
          <a:lstStyle/>
          <a:p>
            <a:pPr>
              <a:defRPr lang="ko-KR" altLang="en-US"/>
            </a:pPr>
            <a:fld id="{DF28FB93-0A08-4E7D-8E63-9EFA29F1E093}" type="slidenum">
              <a:rPr lang="ko-KR" altLang="en-US"/>
              <a:pPr>
                <a:defRPr lang="ko-KR" altLang="en-US"/>
              </a:pPr>
              <a:t>‹#›</a:t>
            </a:fld>
            <a:endParaRPr lang="ko-KR" altLang="en-US"/>
          </a:p>
        </p:txBody>
      </p:sp>
      <p:pic>
        <p:nvPicPr>
          <p:cNvPr id="15" name="" descr="라인.png"/>
          <p:cNvPicPr>
            <a:picLocks noChangeAspect="1"/>
          </p:cNvPicPr>
          <p:nvPr/>
        </p:nvPicPr>
        <p:blipFill rotWithShape="1">
          <a:blip r:embed="rId2">
            <a:alphaModFix/>
            <a:lum contrast="20000"/>
          </a:blip>
          <a:stretch>
            <a:fillRect/>
          </a:stretch>
        </p:blipFill>
        <p:spPr>
          <a:xfrm flipH="1" flipV="1">
            <a:off x="6588252" y="0"/>
            <a:ext cx="5603746" cy="2634339"/>
          </a:xfrm>
          <a:prstGeom prst="rect">
            <a:avLst/>
          </a:prstGeom>
        </p:spPr>
      </p:pic>
    </p:spTree>
  </p:cSld>
  <p:clrMapOvr>
    <a:overrideClrMapping bg1="lt1" tx1="dk1" bg2="lt2" tx2="dk2" accent1="accent1" accent2="accent2" accent3="accent3" accent4="accent4" accent5="accent5" accent6="accent6" hlink="hlink" folHlink="folHlink"/>
  </p:clrMapOvr>
  <p:transition xmlns:mc="http://schemas.openxmlformats.org/markup-compatibility/2006" xmlns:hp="http://schemas.haansoft.com/office/presentation/8.0" mc:Ignorable="hp" hp:hslDur="500"/>
</p:sldLayout>
</file>

<file path=ppt/slideLayouts/slideLayout1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목차" type="clipArtAndTx" preserve="1">
  <p:cSld name="목차">
    <p:bg>
      <p:bgRef idx="1003">
        <a:schemeClr val="bg1"/>
      </p:bgRef>
    </p:bg>
    <p:spTree>
      <p:nvGrpSpPr>
        <p:cNvPr id="1" name=""/>
        <p:cNvGrpSpPr/>
        <p:nvPr/>
      </p:nvGrpSpPr>
      <p:grpSpPr>
        <a:xfrm>
          <a:off x="0" y="0"/>
          <a:ext cx="0" cy="0"/>
          <a:chOff x="0" y="0"/>
          <a:chExt cx="0" cy="0"/>
        </a:xfrm>
      </p:grpSpPr>
      <p:pic>
        <p:nvPicPr>
          <p:cNvPr id="21" name="" descr="라인.png"/>
          <p:cNvPicPr>
            <a:picLocks noChangeAspect="1"/>
          </p:cNvPicPr>
          <p:nvPr/>
        </p:nvPicPr>
        <p:blipFill rotWithShape="1">
          <a:blip r:embed="rId2">
            <a:alphaModFix/>
            <a:lum contrast="20000"/>
          </a:blip>
          <a:stretch>
            <a:fillRect/>
          </a:stretch>
        </p:blipFill>
        <p:spPr>
          <a:xfrm rot="16200000" flipH="1" flipV="1">
            <a:off x="-1080516" y="1080571"/>
            <a:ext cx="5148943" cy="2987693"/>
          </a:xfrm>
          <a:prstGeom prst="rect">
            <a:avLst/>
          </a:prstGeom>
        </p:spPr>
      </p:pic>
      <p:grpSp>
        <p:nvGrpSpPr>
          <p:cNvPr id="8" name=""/>
          <p:cNvGrpSpPr/>
          <p:nvPr/>
        </p:nvGrpSpPr>
        <p:grpSpPr>
          <a:xfrm rot="0">
            <a:off x="4427981" y="1"/>
            <a:ext cx="7764016" cy="1357298"/>
            <a:chOff x="0" y="0"/>
            <a:chExt cx="9144000" cy="2032001"/>
          </a:xfrm>
        </p:grpSpPr>
        <p:sp>
          <p:nvSpPr>
            <p:cNvPr id="9" name=""/>
            <p:cNvSpPr/>
            <p:nvPr/>
          </p:nvSpPr>
          <p:spPr>
            <a:xfrm>
              <a:off x="714348" y="428605"/>
              <a:ext cx="8429652" cy="1603396"/>
            </a:xfrm>
            <a:custGeom>
              <a:avLst/>
              <a:gdLst/>
              <a:cxnLst>
                <a:cxn ang="0">
                  <a:pos x="5760" y="0"/>
                </a:cxn>
                <a:cxn ang="0">
                  <a:pos x="5697" y="36"/>
                </a:cxn>
                <a:cxn ang="0">
                  <a:pos x="5614" y="76"/>
                </a:cxn>
                <a:cxn ang="0">
                  <a:pos x="5493" y="128"/>
                </a:cxn>
                <a:cxn ang="0">
                  <a:pos x="5331" y="190"/>
                </a:cxn>
                <a:cxn ang="0">
                  <a:pos x="5124" y="258"/>
                </a:cxn>
                <a:cxn ang="0">
                  <a:pos x="4870" y="332"/>
                </a:cxn>
                <a:cxn ang="0">
                  <a:pos x="4566" y="406"/>
                </a:cxn>
                <a:cxn ang="0">
                  <a:pos x="4210" y="479"/>
                </a:cxn>
                <a:cxn ang="0">
                  <a:pos x="3799" y="551"/>
                </a:cxn>
                <a:cxn ang="0">
                  <a:pos x="3452" y="600"/>
                </a:cxn>
                <a:cxn ang="0">
                  <a:pos x="3202" y="631"/>
                </a:cxn>
                <a:cxn ang="0">
                  <a:pos x="2937" y="660"/>
                </a:cxn>
                <a:cxn ang="0">
                  <a:pos x="2656" y="686"/>
                </a:cxn>
                <a:cxn ang="0">
                  <a:pos x="2358" y="709"/>
                </a:cxn>
                <a:cxn ang="0">
                  <a:pos x="2043" y="728"/>
                </a:cxn>
                <a:cxn ang="0">
                  <a:pos x="1711" y="744"/>
                </a:cxn>
                <a:cxn ang="0">
                  <a:pos x="1363" y="757"/>
                </a:cxn>
                <a:cxn ang="0">
                  <a:pos x="997" y="765"/>
                </a:cxn>
                <a:cxn ang="0">
                  <a:pos x="611" y="770"/>
                </a:cxn>
                <a:cxn ang="0">
                  <a:pos x="208" y="770"/>
                </a:cxn>
                <a:cxn ang="0">
                  <a:pos x="0" y="767"/>
                </a:cxn>
                <a:cxn ang="0">
                  <a:pos x="376" y="778"/>
                </a:cxn>
                <a:cxn ang="0">
                  <a:pos x="802" y="783"/>
                </a:cxn>
                <a:cxn ang="0">
                  <a:pos x="1151" y="783"/>
                </a:cxn>
                <a:cxn ang="0">
                  <a:pos x="1547" y="778"/>
                </a:cxn>
                <a:cxn ang="0">
                  <a:pos x="1974" y="765"/>
                </a:cxn>
                <a:cxn ang="0">
                  <a:pos x="2430" y="746"/>
                </a:cxn>
                <a:cxn ang="0">
                  <a:pos x="2901" y="715"/>
                </a:cxn>
                <a:cxn ang="0">
                  <a:pos x="3379" y="671"/>
                </a:cxn>
                <a:cxn ang="0">
                  <a:pos x="3739" y="631"/>
                </a:cxn>
                <a:cxn ang="0">
                  <a:pos x="3976" y="600"/>
                </a:cxn>
                <a:cxn ang="0">
                  <a:pos x="4210" y="564"/>
                </a:cxn>
                <a:cxn ang="0">
                  <a:pos x="4441" y="525"/>
                </a:cxn>
                <a:cxn ang="0">
                  <a:pos x="4666" y="481"/>
                </a:cxn>
                <a:cxn ang="0">
                  <a:pos x="4885" y="432"/>
                </a:cxn>
                <a:cxn ang="0">
                  <a:pos x="5095" y="379"/>
                </a:cxn>
                <a:cxn ang="0">
                  <a:pos x="5298" y="322"/>
                </a:cxn>
                <a:cxn ang="0">
                  <a:pos x="5490" y="258"/>
                </a:cxn>
                <a:cxn ang="0">
                  <a:pos x="5672" y="190"/>
                </a:cxn>
                <a:cxn ang="0">
                  <a:pos x="5760" y="0"/>
                </a:cxn>
              </a:cxnLst>
              <a:rect l="0" t="0" r="r" b="b"/>
              <a:pathLst>
                <a:path w="5760" h="785">
                  <a:moveTo>
                    <a:pt x="5760" y="0"/>
                  </a:moveTo>
                  <a:lnTo>
                    <a:pt x="5760" y="0"/>
                  </a:lnTo>
                  <a:lnTo>
                    <a:pt x="5745" y="10"/>
                  </a:lnTo>
                  <a:lnTo>
                    <a:pt x="5697" y="36"/>
                  </a:lnTo>
                  <a:lnTo>
                    <a:pt x="5661" y="54"/>
                  </a:lnTo>
                  <a:lnTo>
                    <a:pt x="5614" y="76"/>
                  </a:lnTo>
                  <a:lnTo>
                    <a:pt x="5558" y="101"/>
                  </a:lnTo>
                  <a:lnTo>
                    <a:pt x="5493" y="128"/>
                  </a:lnTo>
                  <a:lnTo>
                    <a:pt x="5417" y="158"/>
                  </a:lnTo>
                  <a:lnTo>
                    <a:pt x="5331" y="190"/>
                  </a:lnTo>
                  <a:lnTo>
                    <a:pt x="5233" y="223"/>
                  </a:lnTo>
                  <a:lnTo>
                    <a:pt x="5124" y="258"/>
                  </a:lnTo>
                  <a:lnTo>
                    <a:pt x="5002" y="294"/>
                  </a:lnTo>
                  <a:lnTo>
                    <a:pt x="4870" y="332"/>
                  </a:lnTo>
                  <a:lnTo>
                    <a:pt x="4726" y="369"/>
                  </a:lnTo>
                  <a:lnTo>
                    <a:pt x="4566" y="406"/>
                  </a:lnTo>
                  <a:lnTo>
                    <a:pt x="4396" y="444"/>
                  </a:lnTo>
                  <a:lnTo>
                    <a:pt x="4210" y="479"/>
                  </a:lnTo>
                  <a:lnTo>
                    <a:pt x="4012" y="515"/>
                  </a:lnTo>
                  <a:lnTo>
                    <a:pt x="3799" y="551"/>
                  </a:lnTo>
                  <a:lnTo>
                    <a:pt x="3571" y="583"/>
                  </a:lnTo>
                  <a:lnTo>
                    <a:pt x="3452" y="600"/>
                  </a:lnTo>
                  <a:lnTo>
                    <a:pt x="3329" y="616"/>
                  </a:lnTo>
                  <a:lnTo>
                    <a:pt x="3202" y="631"/>
                  </a:lnTo>
                  <a:lnTo>
                    <a:pt x="3072" y="645"/>
                  </a:lnTo>
                  <a:lnTo>
                    <a:pt x="2937" y="660"/>
                  </a:lnTo>
                  <a:lnTo>
                    <a:pt x="2799" y="673"/>
                  </a:lnTo>
                  <a:lnTo>
                    <a:pt x="2656" y="686"/>
                  </a:lnTo>
                  <a:lnTo>
                    <a:pt x="2508" y="697"/>
                  </a:lnTo>
                  <a:lnTo>
                    <a:pt x="2358" y="709"/>
                  </a:lnTo>
                  <a:lnTo>
                    <a:pt x="2202" y="718"/>
                  </a:lnTo>
                  <a:lnTo>
                    <a:pt x="2043" y="728"/>
                  </a:lnTo>
                  <a:lnTo>
                    <a:pt x="1880" y="736"/>
                  </a:lnTo>
                  <a:lnTo>
                    <a:pt x="1711" y="744"/>
                  </a:lnTo>
                  <a:lnTo>
                    <a:pt x="1540" y="751"/>
                  </a:lnTo>
                  <a:lnTo>
                    <a:pt x="1363" y="757"/>
                  </a:lnTo>
                  <a:lnTo>
                    <a:pt x="1182" y="762"/>
                  </a:lnTo>
                  <a:lnTo>
                    <a:pt x="997" y="765"/>
                  </a:lnTo>
                  <a:lnTo>
                    <a:pt x="807" y="769"/>
                  </a:lnTo>
                  <a:lnTo>
                    <a:pt x="611" y="770"/>
                  </a:lnTo>
                  <a:lnTo>
                    <a:pt x="413" y="770"/>
                  </a:lnTo>
                  <a:lnTo>
                    <a:pt x="208" y="770"/>
                  </a:lnTo>
                  <a:lnTo>
                    <a:pt x="0" y="767"/>
                  </a:lnTo>
                  <a:lnTo>
                    <a:pt x="0" y="767"/>
                  </a:lnTo>
                  <a:lnTo>
                    <a:pt x="174" y="774"/>
                  </a:lnTo>
                  <a:lnTo>
                    <a:pt x="376" y="778"/>
                  </a:lnTo>
                  <a:lnTo>
                    <a:pt x="646" y="783"/>
                  </a:lnTo>
                  <a:lnTo>
                    <a:pt x="802" y="783"/>
                  </a:lnTo>
                  <a:lnTo>
                    <a:pt x="971" y="785"/>
                  </a:lnTo>
                  <a:lnTo>
                    <a:pt x="1151" y="783"/>
                  </a:lnTo>
                  <a:lnTo>
                    <a:pt x="1345" y="782"/>
                  </a:lnTo>
                  <a:lnTo>
                    <a:pt x="1547" y="778"/>
                  </a:lnTo>
                  <a:lnTo>
                    <a:pt x="1756" y="774"/>
                  </a:lnTo>
                  <a:lnTo>
                    <a:pt x="1974" y="765"/>
                  </a:lnTo>
                  <a:lnTo>
                    <a:pt x="2200" y="757"/>
                  </a:lnTo>
                  <a:lnTo>
                    <a:pt x="2430" y="746"/>
                  </a:lnTo>
                  <a:lnTo>
                    <a:pt x="2664" y="731"/>
                  </a:lnTo>
                  <a:lnTo>
                    <a:pt x="2901" y="715"/>
                  </a:lnTo>
                  <a:lnTo>
                    <a:pt x="3140" y="696"/>
                  </a:lnTo>
                  <a:lnTo>
                    <a:pt x="3379" y="671"/>
                  </a:lnTo>
                  <a:lnTo>
                    <a:pt x="3620" y="645"/>
                  </a:lnTo>
                  <a:lnTo>
                    <a:pt x="3739" y="631"/>
                  </a:lnTo>
                  <a:lnTo>
                    <a:pt x="3857" y="616"/>
                  </a:lnTo>
                  <a:lnTo>
                    <a:pt x="3976" y="600"/>
                  </a:lnTo>
                  <a:lnTo>
                    <a:pt x="4095" y="582"/>
                  </a:lnTo>
                  <a:lnTo>
                    <a:pt x="4210" y="564"/>
                  </a:lnTo>
                  <a:lnTo>
                    <a:pt x="4326" y="544"/>
                  </a:lnTo>
                  <a:lnTo>
                    <a:pt x="4441" y="525"/>
                  </a:lnTo>
                  <a:lnTo>
                    <a:pt x="4553" y="504"/>
                  </a:lnTo>
                  <a:lnTo>
                    <a:pt x="4666" y="481"/>
                  </a:lnTo>
                  <a:lnTo>
                    <a:pt x="4776" y="457"/>
                  </a:lnTo>
                  <a:lnTo>
                    <a:pt x="4885" y="432"/>
                  </a:lnTo>
                  <a:lnTo>
                    <a:pt x="4991" y="406"/>
                  </a:lnTo>
                  <a:lnTo>
                    <a:pt x="5095" y="379"/>
                  </a:lnTo>
                  <a:lnTo>
                    <a:pt x="5197" y="351"/>
                  </a:lnTo>
                  <a:lnTo>
                    <a:pt x="5298" y="322"/>
                  </a:lnTo>
                  <a:lnTo>
                    <a:pt x="5396" y="291"/>
                  </a:lnTo>
                  <a:lnTo>
                    <a:pt x="5490" y="258"/>
                  </a:lnTo>
                  <a:lnTo>
                    <a:pt x="5583" y="224"/>
                  </a:lnTo>
                  <a:lnTo>
                    <a:pt x="5672" y="190"/>
                  </a:lnTo>
                  <a:lnTo>
                    <a:pt x="5760" y="153"/>
                  </a:lnTo>
                  <a:lnTo>
                    <a:pt x="5760" y="0"/>
                  </a:lnTo>
                </a:path>
              </a:pathLst>
            </a:custGeom>
            <a:gradFill>
              <a:gsLst>
                <a:gs pos="0">
                  <a:schemeClr val="bg2">
                    <a:lumMod val="20000"/>
                    <a:lumOff val="80000"/>
                    <a:alpha val="28000"/>
                  </a:schemeClr>
                </a:gs>
                <a:gs pos="19000">
                  <a:schemeClr val="bg2">
                    <a:alpha val="28000"/>
                  </a:schemeClr>
                </a:gs>
                <a:gs pos="46000">
                  <a:schemeClr val="bg2">
                    <a:lumMod val="60000"/>
                    <a:lumOff val="40000"/>
                    <a:alpha val="4000"/>
                  </a:schemeClr>
                </a:gs>
                <a:gs pos="72000">
                  <a:schemeClr val="bg2">
                    <a:lumMod val="60000"/>
                    <a:lumOff val="40000"/>
                    <a:alpha val="5000"/>
                  </a:schemeClr>
                </a:gs>
                <a:gs pos="89000">
                  <a:schemeClr val="bg2">
                    <a:lumMod val="40000"/>
                    <a:lumOff val="60000"/>
                    <a:alpha val="12000"/>
                  </a:schemeClr>
                </a:gs>
                <a:gs pos="100000">
                  <a:schemeClr val="bg2">
                    <a:lumMod val="20000"/>
                    <a:lumOff val="80000"/>
                    <a:alpha val="0"/>
                  </a:schemeClr>
                </a:gs>
              </a:gsLst>
              <a:lin ang="10800000" scaled="0"/>
            </a:gradFill>
            <a:ln w="9525">
              <a:noFill/>
              <a:round/>
            </a:ln>
          </p:spPr>
          <p:txBody>
            <a:bodyPr anchor="ctr"/>
            <a:p>
              <a:pPr algn="ctr">
                <a:defRPr lang="ko-KR" altLang="en-US"/>
              </a:pPr>
              <a:endParaRPr lang="ko-KR" altLang="en-US"/>
            </a:p>
          </p:txBody>
        </p:sp>
        <p:sp>
          <p:nvSpPr>
            <p:cNvPr id="10" name=""/>
            <p:cNvSpPr/>
            <p:nvPr/>
          </p:nvSpPr>
          <p:spPr>
            <a:xfrm>
              <a:off x="0" y="0"/>
              <a:ext cx="8786842" cy="1928802"/>
            </a:xfrm>
            <a:custGeom>
              <a:avLst/>
              <a:gdLst/>
              <a:cxnLst>
                <a:cxn ang="0">
                  <a:pos x="0" y="588"/>
                </a:cxn>
                <a:cxn ang="0">
                  <a:pos x="371" y="599"/>
                </a:cxn>
                <a:cxn ang="0">
                  <a:pos x="959" y="606"/>
                </a:cxn>
                <a:cxn ang="0">
                  <a:pos x="1329" y="603"/>
                </a:cxn>
                <a:cxn ang="0">
                  <a:pos x="1736" y="594"/>
                </a:cxn>
                <a:cxn ang="0">
                  <a:pos x="2177" y="580"/>
                </a:cxn>
                <a:cxn ang="0">
                  <a:pos x="2637" y="555"/>
                </a:cxn>
                <a:cxn ang="0">
                  <a:pos x="3113" y="520"/>
                </a:cxn>
                <a:cxn ang="0">
                  <a:pos x="3593" y="474"/>
                </a:cxn>
                <a:cxn ang="0">
                  <a:pos x="3949" y="429"/>
                </a:cxn>
                <a:cxn ang="0">
                  <a:pos x="4185" y="396"/>
                </a:cxn>
                <a:cxn ang="0">
                  <a:pos x="4418" y="358"/>
                </a:cxn>
                <a:cxn ang="0">
                  <a:pos x="4644" y="315"/>
                </a:cxn>
                <a:cxn ang="0">
                  <a:pos x="4865" y="269"/>
                </a:cxn>
                <a:cxn ang="0">
                  <a:pos x="5080" y="218"/>
                </a:cxn>
                <a:cxn ang="0">
                  <a:pos x="5286" y="162"/>
                </a:cxn>
                <a:cxn ang="0">
                  <a:pos x="5483" y="101"/>
                </a:cxn>
                <a:cxn ang="0">
                  <a:pos x="5671" y="35"/>
                </a:cxn>
                <a:cxn ang="0">
                  <a:pos x="5413" y="0"/>
                </a:cxn>
                <a:cxn ang="0">
                  <a:pos x="5347" y="23"/>
                </a:cxn>
                <a:cxn ang="0">
                  <a:pos x="5197" y="73"/>
                </a:cxn>
                <a:cxn ang="0">
                  <a:pos x="5024" y="122"/>
                </a:cxn>
                <a:cxn ang="0">
                  <a:pos x="4829" y="175"/>
                </a:cxn>
                <a:cxn ang="0">
                  <a:pos x="4608" y="226"/>
                </a:cxn>
                <a:cxn ang="0">
                  <a:pos x="4362" y="279"/>
                </a:cxn>
                <a:cxn ang="0">
                  <a:pos x="4090" y="329"/>
                </a:cxn>
                <a:cxn ang="0">
                  <a:pos x="3791" y="378"/>
                </a:cxn>
                <a:cxn ang="0">
                  <a:pos x="3463" y="423"/>
                </a:cxn>
                <a:cxn ang="0">
                  <a:pos x="3104" y="466"/>
                </a:cxn>
                <a:cxn ang="0">
                  <a:pos x="2717" y="502"/>
                </a:cxn>
                <a:cxn ang="0">
                  <a:pos x="2297" y="535"/>
                </a:cxn>
                <a:cxn ang="0">
                  <a:pos x="1847" y="560"/>
                </a:cxn>
                <a:cxn ang="0">
                  <a:pos x="1363" y="578"/>
                </a:cxn>
                <a:cxn ang="0">
                  <a:pos x="845" y="589"/>
                </a:cxn>
                <a:cxn ang="0">
                  <a:pos x="290" y="591"/>
                </a:cxn>
                <a:cxn ang="0">
                  <a:pos x="0" y="588"/>
                </a:cxn>
              </a:cxnLst>
              <a:rect l="0" t="0" r="r" b="b"/>
              <a:pathLst>
                <a:path w="5760" h="606">
                  <a:moveTo>
                    <a:pt x="0" y="588"/>
                  </a:moveTo>
                  <a:lnTo>
                    <a:pt x="0" y="588"/>
                  </a:lnTo>
                  <a:lnTo>
                    <a:pt x="172" y="594"/>
                  </a:lnTo>
                  <a:lnTo>
                    <a:pt x="371" y="599"/>
                  </a:lnTo>
                  <a:lnTo>
                    <a:pt x="637" y="604"/>
                  </a:lnTo>
                  <a:lnTo>
                    <a:pt x="959" y="606"/>
                  </a:lnTo>
                  <a:lnTo>
                    <a:pt x="1137" y="604"/>
                  </a:lnTo>
                  <a:lnTo>
                    <a:pt x="1329" y="603"/>
                  </a:lnTo>
                  <a:lnTo>
                    <a:pt x="1528" y="599"/>
                  </a:lnTo>
                  <a:lnTo>
                    <a:pt x="1736" y="594"/>
                  </a:lnTo>
                  <a:lnTo>
                    <a:pt x="1954" y="588"/>
                  </a:lnTo>
                  <a:lnTo>
                    <a:pt x="2177" y="580"/>
                  </a:lnTo>
                  <a:lnTo>
                    <a:pt x="2405" y="568"/>
                  </a:lnTo>
                  <a:lnTo>
                    <a:pt x="2637" y="555"/>
                  </a:lnTo>
                  <a:lnTo>
                    <a:pt x="2875" y="540"/>
                  </a:lnTo>
                  <a:lnTo>
                    <a:pt x="3113" y="520"/>
                  </a:lnTo>
                  <a:lnTo>
                    <a:pt x="3352" y="499"/>
                  </a:lnTo>
                  <a:lnTo>
                    <a:pt x="3593" y="474"/>
                  </a:lnTo>
                  <a:lnTo>
                    <a:pt x="3831" y="446"/>
                  </a:lnTo>
                  <a:lnTo>
                    <a:pt x="3949" y="429"/>
                  </a:lnTo>
                  <a:lnTo>
                    <a:pt x="4068" y="413"/>
                  </a:lnTo>
                  <a:lnTo>
                    <a:pt x="4185" y="396"/>
                  </a:lnTo>
                  <a:lnTo>
                    <a:pt x="4303" y="376"/>
                  </a:lnTo>
                  <a:lnTo>
                    <a:pt x="4418" y="358"/>
                  </a:lnTo>
                  <a:lnTo>
                    <a:pt x="4532" y="337"/>
                  </a:lnTo>
                  <a:lnTo>
                    <a:pt x="4644" y="315"/>
                  </a:lnTo>
                  <a:lnTo>
                    <a:pt x="4757" y="292"/>
                  </a:lnTo>
                  <a:lnTo>
                    <a:pt x="4865" y="269"/>
                  </a:lnTo>
                  <a:lnTo>
                    <a:pt x="4974" y="244"/>
                  </a:lnTo>
                  <a:lnTo>
                    <a:pt x="5080" y="218"/>
                  </a:lnTo>
                  <a:lnTo>
                    <a:pt x="5184" y="190"/>
                  </a:lnTo>
                  <a:lnTo>
                    <a:pt x="5286" y="162"/>
                  </a:lnTo>
                  <a:lnTo>
                    <a:pt x="5385" y="132"/>
                  </a:lnTo>
                  <a:lnTo>
                    <a:pt x="5483" y="101"/>
                  </a:lnTo>
                  <a:lnTo>
                    <a:pt x="5578" y="69"/>
                  </a:lnTo>
                  <a:lnTo>
                    <a:pt x="5671" y="35"/>
                  </a:lnTo>
                  <a:lnTo>
                    <a:pt x="5760" y="0"/>
                  </a:lnTo>
                  <a:lnTo>
                    <a:pt x="5413" y="0"/>
                  </a:lnTo>
                  <a:lnTo>
                    <a:pt x="5413" y="0"/>
                  </a:lnTo>
                  <a:lnTo>
                    <a:pt x="5347" y="23"/>
                  </a:lnTo>
                  <a:lnTo>
                    <a:pt x="5275" y="48"/>
                  </a:lnTo>
                  <a:lnTo>
                    <a:pt x="5197" y="73"/>
                  </a:lnTo>
                  <a:lnTo>
                    <a:pt x="5113" y="97"/>
                  </a:lnTo>
                  <a:lnTo>
                    <a:pt x="5024" y="122"/>
                  </a:lnTo>
                  <a:lnTo>
                    <a:pt x="4930" y="149"/>
                  </a:lnTo>
                  <a:lnTo>
                    <a:pt x="4829" y="175"/>
                  </a:lnTo>
                  <a:lnTo>
                    <a:pt x="4722" y="200"/>
                  </a:lnTo>
                  <a:lnTo>
                    <a:pt x="4608" y="226"/>
                  </a:lnTo>
                  <a:lnTo>
                    <a:pt x="4489" y="253"/>
                  </a:lnTo>
                  <a:lnTo>
                    <a:pt x="4362" y="279"/>
                  </a:lnTo>
                  <a:lnTo>
                    <a:pt x="4230" y="304"/>
                  </a:lnTo>
                  <a:lnTo>
                    <a:pt x="4090" y="329"/>
                  </a:lnTo>
                  <a:lnTo>
                    <a:pt x="3943" y="353"/>
                  </a:lnTo>
                  <a:lnTo>
                    <a:pt x="3791" y="378"/>
                  </a:lnTo>
                  <a:lnTo>
                    <a:pt x="3629" y="401"/>
                  </a:lnTo>
                  <a:lnTo>
                    <a:pt x="3463" y="423"/>
                  </a:lnTo>
                  <a:lnTo>
                    <a:pt x="3288" y="444"/>
                  </a:lnTo>
                  <a:lnTo>
                    <a:pt x="3104" y="466"/>
                  </a:lnTo>
                  <a:lnTo>
                    <a:pt x="2915" y="484"/>
                  </a:lnTo>
                  <a:lnTo>
                    <a:pt x="2717" y="502"/>
                  </a:lnTo>
                  <a:lnTo>
                    <a:pt x="2512" y="518"/>
                  </a:lnTo>
                  <a:lnTo>
                    <a:pt x="2297" y="535"/>
                  </a:lnTo>
                  <a:lnTo>
                    <a:pt x="2076" y="548"/>
                  </a:lnTo>
                  <a:lnTo>
                    <a:pt x="1847" y="560"/>
                  </a:lnTo>
                  <a:lnTo>
                    <a:pt x="1609" y="570"/>
                  </a:lnTo>
                  <a:lnTo>
                    <a:pt x="1363" y="578"/>
                  </a:lnTo>
                  <a:lnTo>
                    <a:pt x="1107" y="585"/>
                  </a:lnTo>
                  <a:lnTo>
                    <a:pt x="845" y="589"/>
                  </a:lnTo>
                  <a:lnTo>
                    <a:pt x="573" y="591"/>
                  </a:lnTo>
                  <a:lnTo>
                    <a:pt x="290" y="591"/>
                  </a:lnTo>
                  <a:lnTo>
                    <a:pt x="0" y="588"/>
                  </a:lnTo>
                  <a:lnTo>
                    <a:pt x="0" y="588"/>
                  </a:lnTo>
                </a:path>
              </a:pathLst>
            </a:custGeom>
            <a:gradFill>
              <a:gsLst>
                <a:gs pos="0">
                  <a:schemeClr val="bg1">
                    <a:lumMod val="95000"/>
                    <a:alpha val="0"/>
                  </a:schemeClr>
                </a:gs>
                <a:gs pos="19000">
                  <a:schemeClr val="bg1">
                    <a:lumMod val="85000"/>
                    <a:alpha val="39000"/>
                  </a:schemeClr>
                </a:gs>
                <a:gs pos="50000">
                  <a:schemeClr val="bg1">
                    <a:lumMod val="85000"/>
                    <a:alpha val="5000"/>
                  </a:schemeClr>
                </a:gs>
                <a:gs pos="72000">
                  <a:schemeClr val="bg1">
                    <a:lumMod val="85000"/>
                    <a:alpha val="24000"/>
                  </a:schemeClr>
                </a:gs>
                <a:gs pos="89000">
                  <a:schemeClr val="bg1">
                    <a:lumMod val="75000"/>
                    <a:alpha val="6000"/>
                  </a:schemeClr>
                </a:gs>
                <a:gs pos="100000">
                  <a:schemeClr val="bg2">
                    <a:lumMod val="60000"/>
                    <a:lumOff val="40000"/>
                    <a:alpha val="0"/>
                  </a:schemeClr>
                </a:gs>
              </a:gsLst>
              <a:lin ang="10800000" scaled="0"/>
            </a:gradFill>
            <a:ln w="9525">
              <a:noFill/>
              <a:round/>
            </a:ln>
            <a:effectLst>
              <a:innerShdw blurRad="63500" dist="50800" dir="5400000">
                <a:schemeClr val="bg1">
                  <a:lumMod val="95000"/>
                  <a:alpha val="50000"/>
                </a:schemeClr>
              </a:innerShdw>
            </a:effectLst>
          </p:spPr>
          <p:txBody>
            <a:bodyPr anchor="ctr"/>
            <a:p>
              <a:pPr algn="ctr">
                <a:defRPr lang="ko-KR" altLang="en-US"/>
              </a:pPr>
              <a:endParaRPr lang="ko-KR" altLang="en-US"/>
            </a:p>
          </p:txBody>
        </p:sp>
      </p:grpSp>
      <p:grpSp>
        <p:nvGrpSpPr>
          <p:cNvPr id="11" name=""/>
          <p:cNvGrpSpPr/>
          <p:nvPr/>
        </p:nvGrpSpPr>
        <p:grpSpPr>
          <a:xfrm rot="0" flipH="1">
            <a:off x="4355973" y="4071944"/>
            <a:ext cx="7550317" cy="2600696"/>
            <a:chOff x="500024" y="4137021"/>
            <a:chExt cx="8643976" cy="2555234"/>
          </a:xfrm>
        </p:grpSpPr>
        <p:sp>
          <p:nvSpPr>
            <p:cNvPr id="15" name=""/>
            <p:cNvSpPr/>
            <p:nvPr/>
          </p:nvSpPr>
          <p:spPr>
            <a:xfrm>
              <a:off x="2208042" y="4143150"/>
              <a:ext cx="6935958" cy="2410050"/>
            </a:xfrm>
            <a:custGeom>
              <a:avLst/>
              <a:gdLst/>
              <a:cxnLst>
                <a:cxn ang="0">
                  <a:pos x="2756" y="8"/>
                </a:cxn>
                <a:cxn ang="0">
                  <a:pos x="2212" y="48"/>
                </a:cxn>
                <a:cxn ang="0">
                  <a:pos x="1574" y="118"/>
                </a:cxn>
                <a:cxn ang="0">
                  <a:pos x="1172" y="176"/>
                </a:cxn>
                <a:cxn ang="0">
                  <a:pos x="786" y="248"/>
                </a:cxn>
                <a:cxn ang="0">
                  <a:pos x="450" y="334"/>
                </a:cxn>
                <a:cxn ang="0">
                  <a:pos x="266" y="402"/>
                </a:cxn>
                <a:cxn ang="0">
                  <a:pos x="154" y="456"/>
                </a:cxn>
                <a:cxn ang="0">
                  <a:pos x="72" y="516"/>
                </a:cxn>
                <a:cxn ang="0">
                  <a:pos x="18" y="580"/>
                </a:cxn>
                <a:cxn ang="0">
                  <a:pos x="0" y="648"/>
                </a:cxn>
                <a:cxn ang="0">
                  <a:pos x="8" y="704"/>
                </a:cxn>
                <a:cxn ang="0">
                  <a:pos x="50" y="784"/>
                </a:cxn>
                <a:cxn ang="0">
                  <a:pos x="126" y="856"/>
                </a:cxn>
                <a:cxn ang="0">
                  <a:pos x="232" y="922"/>
                </a:cxn>
                <a:cxn ang="0">
                  <a:pos x="368" y="984"/>
                </a:cxn>
                <a:cxn ang="0">
                  <a:pos x="528" y="1038"/>
                </a:cxn>
                <a:cxn ang="0">
                  <a:pos x="712" y="1088"/>
                </a:cxn>
                <a:cxn ang="0">
                  <a:pos x="1136" y="1168"/>
                </a:cxn>
                <a:cxn ang="0">
                  <a:pos x="1620" y="1228"/>
                </a:cxn>
                <a:cxn ang="0">
                  <a:pos x="2144" y="1270"/>
                </a:cxn>
                <a:cxn ang="0">
                  <a:pos x="2684" y="1290"/>
                </a:cxn>
                <a:cxn ang="0">
                  <a:pos x="3222" y="1294"/>
                </a:cxn>
                <a:cxn ang="0">
                  <a:pos x="3734" y="1282"/>
                </a:cxn>
                <a:cxn ang="0">
                  <a:pos x="4202" y="1252"/>
                </a:cxn>
                <a:cxn ang="0">
                  <a:pos x="4180" y="1238"/>
                </a:cxn>
                <a:cxn ang="0">
                  <a:pos x="3458" y="1216"/>
                </a:cxn>
                <a:cxn ang="0">
                  <a:pos x="2792" y="1180"/>
                </a:cxn>
                <a:cxn ang="0">
                  <a:pos x="2258" y="1136"/>
                </a:cxn>
                <a:cxn ang="0">
                  <a:pos x="1736" y="1078"/>
                </a:cxn>
                <a:cxn ang="0">
                  <a:pos x="1264" y="998"/>
                </a:cxn>
                <a:cxn ang="0">
                  <a:pos x="1058" y="950"/>
                </a:cxn>
                <a:cxn ang="0">
                  <a:pos x="880" y="896"/>
                </a:cxn>
                <a:cxn ang="0">
                  <a:pos x="734" y="836"/>
                </a:cxn>
                <a:cxn ang="0">
                  <a:pos x="622" y="770"/>
                </a:cxn>
                <a:cxn ang="0">
                  <a:pos x="552" y="696"/>
                </a:cxn>
                <a:cxn ang="0">
                  <a:pos x="534" y="658"/>
                </a:cxn>
                <a:cxn ang="0">
                  <a:pos x="528" y="616"/>
                </a:cxn>
                <a:cxn ang="0">
                  <a:pos x="532" y="578"/>
                </a:cxn>
                <a:cxn ang="0">
                  <a:pos x="552" y="526"/>
                </a:cxn>
                <a:cxn ang="0">
                  <a:pos x="590" y="476"/>
                </a:cxn>
                <a:cxn ang="0">
                  <a:pos x="642" y="432"/>
                </a:cxn>
                <a:cxn ang="0">
                  <a:pos x="762" y="366"/>
                </a:cxn>
                <a:cxn ang="0">
                  <a:pos x="950" y="298"/>
                </a:cxn>
                <a:cxn ang="0">
                  <a:pos x="1178" y="242"/>
                </a:cxn>
                <a:cxn ang="0">
                  <a:pos x="1528" y="180"/>
                </a:cxn>
                <a:cxn ang="0">
                  <a:pos x="2110" y="102"/>
                </a:cxn>
                <a:cxn ang="0">
                  <a:pos x="2880" y="0"/>
                </a:cxn>
              </a:cxnLst>
              <a:rect l="0" t="0" r="r" b="b"/>
              <a:pathLst>
                <a:path w="4344" h="1294">
                  <a:moveTo>
                    <a:pt x="2880" y="0"/>
                  </a:moveTo>
                  <a:lnTo>
                    <a:pt x="2880" y="0"/>
                  </a:lnTo>
                  <a:lnTo>
                    <a:pt x="2756" y="8"/>
                  </a:lnTo>
                  <a:lnTo>
                    <a:pt x="2614" y="16"/>
                  </a:lnTo>
                  <a:lnTo>
                    <a:pt x="2430" y="30"/>
                  </a:lnTo>
                  <a:lnTo>
                    <a:pt x="2212" y="48"/>
                  </a:lnTo>
                  <a:lnTo>
                    <a:pt x="1968" y="72"/>
                  </a:lnTo>
                  <a:lnTo>
                    <a:pt x="1708" y="100"/>
                  </a:lnTo>
                  <a:lnTo>
                    <a:pt x="1574" y="118"/>
                  </a:lnTo>
                  <a:lnTo>
                    <a:pt x="1440" y="134"/>
                  </a:lnTo>
                  <a:lnTo>
                    <a:pt x="1306" y="154"/>
                  </a:lnTo>
                  <a:lnTo>
                    <a:pt x="1172" y="176"/>
                  </a:lnTo>
                  <a:lnTo>
                    <a:pt x="1040" y="198"/>
                  </a:lnTo>
                  <a:lnTo>
                    <a:pt x="912" y="222"/>
                  </a:lnTo>
                  <a:lnTo>
                    <a:pt x="786" y="248"/>
                  </a:lnTo>
                  <a:lnTo>
                    <a:pt x="668" y="274"/>
                  </a:lnTo>
                  <a:lnTo>
                    <a:pt x="556" y="304"/>
                  </a:lnTo>
                  <a:lnTo>
                    <a:pt x="450" y="334"/>
                  </a:lnTo>
                  <a:lnTo>
                    <a:pt x="354" y="366"/>
                  </a:lnTo>
                  <a:lnTo>
                    <a:pt x="308" y="384"/>
                  </a:lnTo>
                  <a:lnTo>
                    <a:pt x="266" y="402"/>
                  </a:lnTo>
                  <a:lnTo>
                    <a:pt x="226" y="418"/>
                  </a:lnTo>
                  <a:lnTo>
                    <a:pt x="188" y="438"/>
                  </a:lnTo>
                  <a:lnTo>
                    <a:pt x="154" y="456"/>
                  </a:lnTo>
                  <a:lnTo>
                    <a:pt x="124" y="476"/>
                  </a:lnTo>
                  <a:lnTo>
                    <a:pt x="96" y="496"/>
                  </a:lnTo>
                  <a:lnTo>
                    <a:pt x="72" y="516"/>
                  </a:lnTo>
                  <a:lnTo>
                    <a:pt x="50" y="536"/>
                  </a:lnTo>
                  <a:lnTo>
                    <a:pt x="32" y="558"/>
                  </a:lnTo>
                  <a:lnTo>
                    <a:pt x="18" y="580"/>
                  </a:lnTo>
                  <a:lnTo>
                    <a:pt x="8" y="602"/>
                  </a:lnTo>
                  <a:lnTo>
                    <a:pt x="2" y="624"/>
                  </a:lnTo>
                  <a:lnTo>
                    <a:pt x="0" y="648"/>
                  </a:lnTo>
                  <a:lnTo>
                    <a:pt x="0" y="648"/>
                  </a:lnTo>
                  <a:lnTo>
                    <a:pt x="2" y="676"/>
                  </a:lnTo>
                  <a:lnTo>
                    <a:pt x="8" y="704"/>
                  </a:lnTo>
                  <a:lnTo>
                    <a:pt x="18" y="732"/>
                  </a:lnTo>
                  <a:lnTo>
                    <a:pt x="32" y="758"/>
                  </a:lnTo>
                  <a:lnTo>
                    <a:pt x="50" y="784"/>
                  </a:lnTo>
                  <a:lnTo>
                    <a:pt x="72" y="808"/>
                  </a:lnTo>
                  <a:lnTo>
                    <a:pt x="98" y="832"/>
                  </a:lnTo>
                  <a:lnTo>
                    <a:pt x="126" y="856"/>
                  </a:lnTo>
                  <a:lnTo>
                    <a:pt x="158" y="880"/>
                  </a:lnTo>
                  <a:lnTo>
                    <a:pt x="194" y="902"/>
                  </a:lnTo>
                  <a:lnTo>
                    <a:pt x="232" y="922"/>
                  </a:lnTo>
                  <a:lnTo>
                    <a:pt x="274" y="944"/>
                  </a:lnTo>
                  <a:lnTo>
                    <a:pt x="320" y="964"/>
                  </a:lnTo>
                  <a:lnTo>
                    <a:pt x="368" y="984"/>
                  </a:lnTo>
                  <a:lnTo>
                    <a:pt x="418" y="1002"/>
                  </a:lnTo>
                  <a:lnTo>
                    <a:pt x="472" y="1020"/>
                  </a:lnTo>
                  <a:lnTo>
                    <a:pt x="528" y="1038"/>
                  </a:lnTo>
                  <a:lnTo>
                    <a:pt x="586" y="1056"/>
                  </a:lnTo>
                  <a:lnTo>
                    <a:pt x="648" y="1072"/>
                  </a:lnTo>
                  <a:lnTo>
                    <a:pt x="712" y="1088"/>
                  </a:lnTo>
                  <a:lnTo>
                    <a:pt x="844" y="1116"/>
                  </a:lnTo>
                  <a:lnTo>
                    <a:pt x="986" y="1144"/>
                  </a:lnTo>
                  <a:lnTo>
                    <a:pt x="1136" y="1168"/>
                  </a:lnTo>
                  <a:lnTo>
                    <a:pt x="1292" y="1192"/>
                  </a:lnTo>
                  <a:lnTo>
                    <a:pt x="1454" y="1212"/>
                  </a:lnTo>
                  <a:lnTo>
                    <a:pt x="1620" y="1228"/>
                  </a:lnTo>
                  <a:lnTo>
                    <a:pt x="1792" y="1244"/>
                  </a:lnTo>
                  <a:lnTo>
                    <a:pt x="1966" y="1258"/>
                  </a:lnTo>
                  <a:lnTo>
                    <a:pt x="2144" y="1270"/>
                  </a:lnTo>
                  <a:lnTo>
                    <a:pt x="2322" y="1278"/>
                  </a:lnTo>
                  <a:lnTo>
                    <a:pt x="2504" y="1286"/>
                  </a:lnTo>
                  <a:lnTo>
                    <a:pt x="2684" y="1290"/>
                  </a:lnTo>
                  <a:lnTo>
                    <a:pt x="2864" y="1294"/>
                  </a:lnTo>
                  <a:lnTo>
                    <a:pt x="3044" y="1294"/>
                  </a:lnTo>
                  <a:lnTo>
                    <a:pt x="3222" y="1294"/>
                  </a:lnTo>
                  <a:lnTo>
                    <a:pt x="3396" y="1292"/>
                  </a:lnTo>
                  <a:lnTo>
                    <a:pt x="3568" y="1288"/>
                  </a:lnTo>
                  <a:lnTo>
                    <a:pt x="3734" y="1282"/>
                  </a:lnTo>
                  <a:lnTo>
                    <a:pt x="3896" y="1274"/>
                  </a:lnTo>
                  <a:lnTo>
                    <a:pt x="4052" y="1264"/>
                  </a:lnTo>
                  <a:lnTo>
                    <a:pt x="4202" y="1252"/>
                  </a:lnTo>
                  <a:lnTo>
                    <a:pt x="4344" y="1240"/>
                  </a:lnTo>
                  <a:lnTo>
                    <a:pt x="4344" y="1240"/>
                  </a:lnTo>
                  <a:lnTo>
                    <a:pt x="4180" y="1238"/>
                  </a:lnTo>
                  <a:lnTo>
                    <a:pt x="3992" y="1234"/>
                  </a:lnTo>
                  <a:lnTo>
                    <a:pt x="3748" y="1226"/>
                  </a:lnTo>
                  <a:lnTo>
                    <a:pt x="3458" y="1216"/>
                  </a:lnTo>
                  <a:lnTo>
                    <a:pt x="3136" y="1200"/>
                  </a:lnTo>
                  <a:lnTo>
                    <a:pt x="2966" y="1192"/>
                  </a:lnTo>
                  <a:lnTo>
                    <a:pt x="2792" y="1180"/>
                  </a:lnTo>
                  <a:lnTo>
                    <a:pt x="2614" y="1168"/>
                  </a:lnTo>
                  <a:lnTo>
                    <a:pt x="2436" y="1152"/>
                  </a:lnTo>
                  <a:lnTo>
                    <a:pt x="2258" y="1136"/>
                  </a:lnTo>
                  <a:lnTo>
                    <a:pt x="2080" y="1118"/>
                  </a:lnTo>
                  <a:lnTo>
                    <a:pt x="1906" y="1100"/>
                  </a:lnTo>
                  <a:lnTo>
                    <a:pt x="1736" y="1078"/>
                  </a:lnTo>
                  <a:lnTo>
                    <a:pt x="1570" y="1052"/>
                  </a:lnTo>
                  <a:lnTo>
                    <a:pt x="1414" y="1026"/>
                  </a:lnTo>
                  <a:lnTo>
                    <a:pt x="1264" y="998"/>
                  </a:lnTo>
                  <a:lnTo>
                    <a:pt x="1192" y="982"/>
                  </a:lnTo>
                  <a:lnTo>
                    <a:pt x="1124" y="966"/>
                  </a:lnTo>
                  <a:lnTo>
                    <a:pt x="1058" y="950"/>
                  </a:lnTo>
                  <a:lnTo>
                    <a:pt x="996" y="932"/>
                  </a:lnTo>
                  <a:lnTo>
                    <a:pt x="936" y="914"/>
                  </a:lnTo>
                  <a:lnTo>
                    <a:pt x="880" y="896"/>
                  </a:lnTo>
                  <a:lnTo>
                    <a:pt x="828" y="878"/>
                  </a:lnTo>
                  <a:lnTo>
                    <a:pt x="778" y="858"/>
                  </a:lnTo>
                  <a:lnTo>
                    <a:pt x="734" y="836"/>
                  </a:lnTo>
                  <a:lnTo>
                    <a:pt x="692" y="816"/>
                  </a:lnTo>
                  <a:lnTo>
                    <a:pt x="654" y="792"/>
                  </a:lnTo>
                  <a:lnTo>
                    <a:pt x="622" y="770"/>
                  </a:lnTo>
                  <a:lnTo>
                    <a:pt x="594" y="746"/>
                  </a:lnTo>
                  <a:lnTo>
                    <a:pt x="570" y="722"/>
                  </a:lnTo>
                  <a:lnTo>
                    <a:pt x="552" y="696"/>
                  </a:lnTo>
                  <a:lnTo>
                    <a:pt x="546" y="684"/>
                  </a:lnTo>
                  <a:lnTo>
                    <a:pt x="538" y="670"/>
                  </a:lnTo>
                  <a:lnTo>
                    <a:pt x="534" y="658"/>
                  </a:lnTo>
                  <a:lnTo>
                    <a:pt x="530" y="644"/>
                  </a:lnTo>
                  <a:lnTo>
                    <a:pt x="528" y="630"/>
                  </a:lnTo>
                  <a:lnTo>
                    <a:pt x="528" y="616"/>
                  </a:lnTo>
                  <a:lnTo>
                    <a:pt x="528" y="616"/>
                  </a:lnTo>
                  <a:lnTo>
                    <a:pt x="530" y="596"/>
                  </a:lnTo>
                  <a:lnTo>
                    <a:pt x="532" y="578"/>
                  </a:lnTo>
                  <a:lnTo>
                    <a:pt x="538" y="560"/>
                  </a:lnTo>
                  <a:lnTo>
                    <a:pt x="544" y="542"/>
                  </a:lnTo>
                  <a:lnTo>
                    <a:pt x="552" y="526"/>
                  </a:lnTo>
                  <a:lnTo>
                    <a:pt x="564" y="508"/>
                  </a:lnTo>
                  <a:lnTo>
                    <a:pt x="576" y="492"/>
                  </a:lnTo>
                  <a:lnTo>
                    <a:pt x="590" y="476"/>
                  </a:lnTo>
                  <a:lnTo>
                    <a:pt x="606" y="462"/>
                  </a:lnTo>
                  <a:lnTo>
                    <a:pt x="624" y="446"/>
                  </a:lnTo>
                  <a:lnTo>
                    <a:pt x="642" y="432"/>
                  </a:lnTo>
                  <a:lnTo>
                    <a:pt x="664" y="418"/>
                  </a:lnTo>
                  <a:lnTo>
                    <a:pt x="710" y="390"/>
                  </a:lnTo>
                  <a:lnTo>
                    <a:pt x="762" y="366"/>
                  </a:lnTo>
                  <a:lnTo>
                    <a:pt x="820" y="342"/>
                  </a:lnTo>
                  <a:lnTo>
                    <a:pt x="882" y="320"/>
                  </a:lnTo>
                  <a:lnTo>
                    <a:pt x="950" y="298"/>
                  </a:lnTo>
                  <a:lnTo>
                    <a:pt x="1022" y="278"/>
                  </a:lnTo>
                  <a:lnTo>
                    <a:pt x="1098" y="260"/>
                  </a:lnTo>
                  <a:lnTo>
                    <a:pt x="1178" y="242"/>
                  </a:lnTo>
                  <a:lnTo>
                    <a:pt x="1260" y="224"/>
                  </a:lnTo>
                  <a:lnTo>
                    <a:pt x="1348" y="208"/>
                  </a:lnTo>
                  <a:lnTo>
                    <a:pt x="1528" y="180"/>
                  </a:lnTo>
                  <a:lnTo>
                    <a:pt x="1718" y="152"/>
                  </a:lnTo>
                  <a:lnTo>
                    <a:pt x="1912" y="126"/>
                  </a:lnTo>
                  <a:lnTo>
                    <a:pt x="2110" y="102"/>
                  </a:lnTo>
                  <a:lnTo>
                    <a:pt x="2506" y="54"/>
                  </a:lnTo>
                  <a:lnTo>
                    <a:pt x="2696" y="28"/>
                  </a:lnTo>
                  <a:lnTo>
                    <a:pt x="2880" y="0"/>
                  </a:lnTo>
                  <a:lnTo>
                    <a:pt x="2880" y="0"/>
                  </a:lnTo>
                </a:path>
              </a:pathLst>
            </a:custGeom>
            <a:gradFill>
              <a:gsLst>
                <a:gs pos="0">
                  <a:schemeClr val="bg1">
                    <a:lumMod val="95000"/>
                    <a:alpha val="0"/>
                  </a:schemeClr>
                </a:gs>
                <a:gs pos="19000">
                  <a:schemeClr val="bg1">
                    <a:lumMod val="85000"/>
                    <a:alpha val="63000"/>
                  </a:schemeClr>
                </a:gs>
                <a:gs pos="50000">
                  <a:schemeClr val="bg1">
                    <a:lumMod val="85000"/>
                  </a:schemeClr>
                </a:gs>
                <a:gs pos="72000">
                  <a:schemeClr val="bg1">
                    <a:lumMod val="85000"/>
                    <a:alpha val="15000"/>
                  </a:schemeClr>
                </a:gs>
                <a:gs pos="89000">
                  <a:schemeClr val="bg1">
                    <a:lumMod val="75000"/>
                    <a:alpha val="50000"/>
                  </a:schemeClr>
                </a:gs>
                <a:gs pos="100000">
                  <a:schemeClr val="bg2">
                    <a:lumMod val="60000"/>
                    <a:lumOff val="40000"/>
                    <a:alpha val="0"/>
                  </a:schemeClr>
                </a:gs>
              </a:gsLst>
              <a:lin ang="5400000" scaled="0"/>
            </a:gradFill>
            <a:ln w="9525">
              <a:noFill/>
              <a:round/>
            </a:ln>
          </p:spPr>
          <p:txBody>
            <a:bodyPr anchor="ctr"/>
            <a:p>
              <a:pPr algn="ctr">
                <a:defRPr lang="ko-KR" altLang="en-US"/>
              </a:pPr>
              <a:endParaRPr lang="ko-KR" altLang="en-US"/>
            </a:p>
          </p:txBody>
        </p:sp>
        <p:sp>
          <p:nvSpPr>
            <p:cNvPr id="13" name=""/>
            <p:cNvSpPr/>
            <p:nvPr/>
          </p:nvSpPr>
          <p:spPr>
            <a:xfrm>
              <a:off x="642910" y="4143380"/>
              <a:ext cx="8501090" cy="2500330"/>
            </a:xfrm>
            <a:custGeom>
              <a:avLst/>
              <a:gdLst/>
              <a:cxnLst>
                <a:cxn ang="0">
                  <a:pos x="2756" y="8"/>
                </a:cxn>
                <a:cxn ang="0">
                  <a:pos x="2212" y="48"/>
                </a:cxn>
                <a:cxn ang="0">
                  <a:pos x="1574" y="118"/>
                </a:cxn>
                <a:cxn ang="0">
                  <a:pos x="1172" y="176"/>
                </a:cxn>
                <a:cxn ang="0">
                  <a:pos x="786" y="248"/>
                </a:cxn>
                <a:cxn ang="0">
                  <a:pos x="450" y="334"/>
                </a:cxn>
                <a:cxn ang="0">
                  <a:pos x="266" y="402"/>
                </a:cxn>
                <a:cxn ang="0">
                  <a:pos x="154" y="456"/>
                </a:cxn>
                <a:cxn ang="0">
                  <a:pos x="72" y="516"/>
                </a:cxn>
                <a:cxn ang="0">
                  <a:pos x="18" y="580"/>
                </a:cxn>
                <a:cxn ang="0">
                  <a:pos x="0" y="648"/>
                </a:cxn>
                <a:cxn ang="0">
                  <a:pos x="8" y="704"/>
                </a:cxn>
                <a:cxn ang="0">
                  <a:pos x="50" y="784"/>
                </a:cxn>
                <a:cxn ang="0">
                  <a:pos x="126" y="856"/>
                </a:cxn>
                <a:cxn ang="0">
                  <a:pos x="232" y="922"/>
                </a:cxn>
                <a:cxn ang="0">
                  <a:pos x="368" y="984"/>
                </a:cxn>
                <a:cxn ang="0">
                  <a:pos x="528" y="1038"/>
                </a:cxn>
                <a:cxn ang="0">
                  <a:pos x="712" y="1088"/>
                </a:cxn>
                <a:cxn ang="0">
                  <a:pos x="1136" y="1168"/>
                </a:cxn>
                <a:cxn ang="0">
                  <a:pos x="1620" y="1228"/>
                </a:cxn>
                <a:cxn ang="0">
                  <a:pos x="2144" y="1270"/>
                </a:cxn>
                <a:cxn ang="0">
                  <a:pos x="2684" y="1290"/>
                </a:cxn>
                <a:cxn ang="0">
                  <a:pos x="3222" y="1294"/>
                </a:cxn>
                <a:cxn ang="0">
                  <a:pos x="3734" y="1282"/>
                </a:cxn>
                <a:cxn ang="0">
                  <a:pos x="4202" y="1252"/>
                </a:cxn>
                <a:cxn ang="0">
                  <a:pos x="4180" y="1238"/>
                </a:cxn>
                <a:cxn ang="0">
                  <a:pos x="3458" y="1216"/>
                </a:cxn>
                <a:cxn ang="0">
                  <a:pos x="2792" y="1180"/>
                </a:cxn>
                <a:cxn ang="0">
                  <a:pos x="2258" y="1136"/>
                </a:cxn>
                <a:cxn ang="0">
                  <a:pos x="1736" y="1078"/>
                </a:cxn>
                <a:cxn ang="0">
                  <a:pos x="1264" y="998"/>
                </a:cxn>
                <a:cxn ang="0">
                  <a:pos x="1058" y="950"/>
                </a:cxn>
                <a:cxn ang="0">
                  <a:pos x="880" y="896"/>
                </a:cxn>
                <a:cxn ang="0">
                  <a:pos x="734" y="836"/>
                </a:cxn>
                <a:cxn ang="0">
                  <a:pos x="622" y="770"/>
                </a:cxn>
                <a:cxn ang="0">
                  <a:pos x="552" y="696"/>
                </a:cxn>
                <a:cxn ang="0">
                  <a:pos x="534" y="658"/>
                </a:cxn>
                <a:cxn ang="0">
                  <a:pos x="528" y="616"/>
                </a:cxn>
                <a:cxn ang="0">
                  <a:pos x="532" y="578"/>
                </a:cxn>
                <a:cxn ang="0">
                  <a:pos x="552" y="526"/>
                </a:cxn>
                <a:cxn ang="0">
                  <a:pos x="590" y="476"/>
                </a:cxn>
                <a:cxn ang="0">
                  <a:pos x="642" y="432"/>
                </a:cxn>
                <a:cxn ang="0">
                  <a:pos x="762" y="366"/>
                </a:cxn>
                <a:cxn ang="0">
                  <a:pos x="950" y="298"/>
                </a:cxn>
                <a:cxn ang="0">
                  <a:pos x="1178" y="242"/>
                </a:cxn>
                <a:cxn ang="0">
                  <a:pos x="1528" y="180"/>
                </a:cxn>
                <a:cxn ang="0">
                  <a:pos x="2110" y="102"/>
                </a:cxn>
                <a:cxn ang="0">
                  <a:pos x="2880" y="0"/>
                </a:cxn>
              </a:cxnLst>
              <a:rect l="0" t="0" r="r" b="b"/>
              <a:pathLst>
                <a:path w="4344" h="1294">
                  <a:moveTo>
                    <a:pt x="2880" y="0"/>
                  </a:moveTo>
                  <a:lnTo>
                    <a:pt x="2880" y="0"/>
                  </a:lnTo>
                  <a:lnTo>
                    <a:pt x="2756" y="8"/>
                  </a:lnTo>
                  <a:lnTo>
                    <a:pt x="2614" y="16"/>
                  </a:lnTo>
                  <a:lnTo>
                    <a:pt x="2430" y="30"/>
                  </a:lnTo>
                  <a:lnTo>
                    <a:pt x="2212" y="48"/>
                  </a:lnTo>
                  <a:lnTo>
                    <a:pt x="1968" y="72"/>
                  </a:lnTo>
                  <a:lnTo>
                    <a:pt x="1708" y="100"/>
                  </a:lnTo>
                  <a:lnTo>
                    <a:pt x="1574" y="118"/>
                  </a:lnTo>
                  <a:lnTo>
                    <a:pt x="1440" y="134"/>
                  </a:lnTo>
                  <a:lnTo>
                    <a:pt x="1306" y="154"/>
                  </a:lnTo>
                  <a:lnTo>
                    <a:pt x="1172" y="176"/>
                  </a:lnTo>
                  <a:lnTo>
                    <a:pt x="1040" y="198"/>
                  </a:lnTo>
                  <a:lnTo>
                    <a:pt x="912" y="222"/>
                  </a:lnTo>
                  <a:lnTo>
                    <a:pt x="786" y="248"/>
                  </a:lnTo>
                  <a:lnTo>
                    <a:pt x="668" y="274"/>
                  </a:lnTo>
                  <a:lnTo>
                    <a:pt x="556" y="304"/>
                  </a:lnTo>
                  <a:lnTo>
                    <a:pt x="450" y="334"/>
                  </a:lnTo>
                  <a:lnTo>
                    <a:pt x="354" y="366"/>
                  </a:lnTo>
                  <a:lnTo>
                    <a:pt x="308" y="384"/>
                  </a:lnTo>
                  <a:lnTo>
                    <a:pt x="266" y="402"/>
                  </a:lnTo>
                  <a:lnTo>
                    <a:pt x="226" y="418"/>
                  </a:lnTo>
                  <a:lnTo>
                    <a:pt x="188" y="438"/>
                  </a:lnTo>
                  <a:lnTo>
                    <a:pt x="154" y="456"/>
                  </a:lnTo>
                  <a:lnTo>
                    <a:pt x="124" y="476"/>
                  </a:lnTo>
                  <a:lnTo>
                    <a:pt x="96" y="496"/>
                  </a:lnTo>
                  <a:lnTo>
                    <a:pt x="72" y="516"/>
                  </a:lnTo>
                  <a:lnTo>
                    <a:pt x="50" y="536"/>
                  </a:lnTo>
                  <a:lnTo>
                    <a:pt x="32" y="558"/>
                  </a:lnTo>
                  <a:lnTo>
                    <a:pt x="18" y="580"/>
                  </a:lnTo>
                  <a:lnTo>
                    <a:pt x="8" y="602"/>
                  </a:lnTo>
                  <a:lnTo>
                    <a:pt x="2" y="624"/>
                  </a:lnTo>
                  <a:lnTo>
                    <a:pt x="0" y="648"/>
                  </a:lnTo>
                  <a:lnTo>
                    <a:pt x="0" y="648"/>
                  </a:lnTo>
                  <a:lnTo>
                    <a:pt x="2" y="676"/>
                  </a:lnTo>
                  <a:lnTo>
                    <a:pt x="8" y="704"/>
                  </a:lnTo>
                  <a:lnTo>
                    <a:pt x="18" y="732"/>
                  </a:lnTo>
                  <a:lnTo>
                    <a:pt x="32" y="758"/>
                  </a:lnTo>
                  <a:lnTo>
                    <a:pt x="50" y="784"/>
                  </a:lnTo>
                  <a:lnTo>
                    <a:pt x="72" y="808"/>
                  </a:lnTo>
                  <a:lnTo>
                    <a:pt x="98" y="832"/>
                  </a:lnTo>
                  <a:lnTo>
                    <a:pt x="126" y="856"/>
                  </a:lnTo>
                  <a:lnTo>
                    <a:pt x="158" y="880"/>
                  </a:lnTo>
                  <a:lnTo>
                    <a:pt x="194" y="902"/>
                  </a:lnTo>
                  <a:lnTo>
                    <a:pt x="232" y="922"/>
                  </a:lnTo>
                  <a:lnTo>
                    <a:pt x="274" y="944"/>
                  </a:lnTo>
                  <a:lnTo>
                    <a:pt x="320" y="964"/>
                  </a:lnTo>
                  <a:lnTo>
                    <a:pt x="368" y="984"/>
                  </a:lnTo>
                  <a:lnTo>
                    <a:pt x="418" y="1002"/>
                  </a:lnTo>
                  <a:lnTo>
                    <a:pt x="472" y="1020"/>
                  </a:lnTo>
                  <a:lnTo>
                    <a:pt x="528" y="1038"/>
                  </a:lnTo>
                  <a:lnTo>
                    <a:pt x="586" y="1056"/>
                  </a:lnTo>
                  <a:lnTo>
                    <a:pt x="648" y="1072"/>
                  </a:lnTo>
                  <a:lnTo>
                    <a:pt x="712" y="1088"/>
                  </a:lnTo>
                  <a:lnTo>
                    <a:pt x="844" y="1116"/>
                  </a:lnTo>
                  <a:lnTo>
                    <a:pt x="986" y="1144"/>
                  </a:lnTo>
                  <a:lnTo>
                    <a:pt x="1136" y="1168"/>
                  </a:lnTo>
                  <a:lnTo>
                    <a:pt x="1292" y="1192"/>
                  </a:lnTo>
                  <a:lnTo>
                    <a:pt x="1454" y="1212"/>
                  </a:lnTo>
                  <a:lnTo>
                    <a:pt x="1620" y="1228"/>
                  </a:lnTo>
                  <a:lnTo>
                    <a:pt x="1792" y="1244"/>
                  </a:lnTo>
                  <a:lnTo>
                    <a:pt x="1966" y="1258"/>
                  </a:lnTo>
                  <a:lnTo>
                    <a:pt x="2144" y="1270"/>
                  </a:lnTo>
                  <a:lnTo>
                    <a:pt x="2322" y="1278"/>
                  </a:lnTo>
                  <a:lnTo>
                    <a:pt x="2504" y="1286"/>
                  </a:lnTo>
                  <a:lnTo>
                    <a:pt x="2684" y="1290"/>
                  </a:lnTo>
                  <a:lnTo>
                    <a:pt x="2864" y="1294"/>
                  </a:lnTo>
                  <a:lnTo>
                    <a:pt x="3044" y="1294"/>
                  </a:lnTo>
                  <a:lnTo>
                    <a:pt x="3222" y="1294"/>
                  </a:lnTo>
                  <a:lnTo>
                    <a:pt x="3396" y="1292"/>
                  </a:lnTo>
                  <a:lnTo>
                    <a:pt x="3568" y="1288"/>
                  </a:lnTo>
                  <a:lnTo>
                    <a:pt x="3734" y="1282"/>
                  </a:lnTo>
                  <a:lnTo>
                    <a:pt x="3896" y="1274"/>
                  </a:lnTo>
                  <a:lnTo>
                    <a:pt x="4052" y="1264"/>
                  </a:lnTo>
                  <a:lnTo>
                    <a:pt x="4202" y="1252"/>
                  </a:lnTo>
                  <a:lnTo>
                    <a:pt x="4344" y="1240"/>
                  </a:lnTo>
                  <a:lnTo>
                    <a:pt x="4344" y="1240"/>
                  </a:lnTo>
                  <a:lnTo>
                    <a:pt x="4180" y="1238"/>
                  </a:lnTo>
                  <a:lnTo>
                    <a:pt x="3992" y="1234"/>
                  </a:lnTo>
                  <a:lnTo>
                    <a:pt x="3748" y="1226"/>
                  </a:lnTo>
                  <a:lnTo>
                    <a:pt x="3458" y="1216"/>
                  </a:lnTo>
                  <a:lnTo>
                    <a:pt x="3136" y="1200"/>
                  </a:lnTo>
                  <a:lnTo>
                    <a:pt x="2966" y="1192"/>
                  </a:lnTo>
                  <a:lnTo>
                    <a:pt x="2792" y="1180"/>
                  </a:lnTo>
                  <a:lnTo>
                    <a:pt x="2614" y="1168"/>
                  </a:lnTo>
                  <a:lnTo>
                    <a:pt x="2436" y="1152"/>
                  </a:lnTo>
                  <a:lnTo>
                    <a:pt x="2258" y="1136"/>
                  </a:lnTo>
                  <a:lnTo>
                    <a:pt x="2080" y="1118"/>
                  </a:lnTo>
                  <a:lnTo>
                    <a:pt x="1906" y="1100"/>
                  </a:lnTo>
                  <a:lnTo>
                    <a:pt x="1736" y="1078"/>
                  </a:lnTo>
                  <a:lnTo>
                    <a:pt x="1570" y="1052"/>
                  </a:lnTo>
                  <a:lnTo>
                    <a:pt x="1414" y="1026"/>
                  </a:lnTo>
                  <a:lnTo>
                    <a:pt x="1264" y="998"/>
                  </a:lnTo>
                  <a:lnTo>
                    <a:pt x="1192" y="982"/>
                  </a:lnTo>
                  <a:lnTo>
                    <a:pt x="1124" y="966"/>
                  </a:lnTo>
                  <a:lnTo>
                    <a:pt x="1058" y="950"/>
                  </a:lnTo>
                  <a:lnTo>
                    <a:pt x="996" y="932"/>
                  </a:lnTo>
                  <a:lnTo>
                    <a:pt x="936" y="914"/>
                  </a:lnTo>
                  <a:lnTo>
                    <a:pt x="880" y="896"/>
                  </a:lnTo>
                  <a:lnTo>
                    <a:pt x="828" y="878"/>
                  </a:lnTo>
                  <a:lnTo>
                    <a:pt x="778" y="858"/>
                  </a:lnTo>
                  <a:lnTo>
                    <a:pt x="734" y="836"/>
                  </a:lnTo>
                  <a:lnTo>
                    <a:pt x="692" y="816"/>
                  </a:lnTo>
                  <a:lnTo>
                    <a:pt x="654" y="792"/>
                  </a:lnTo>
                  <a:lnTo>
                    <a:pt x="622" y="770"/>
                  </a:lnTo>
                  <a:lnTo>
                    <a:pt x="594" y="746"/>
                  </a:lnTo>
                  <a:lnTo>
                    <a:pt x="570" y="722"/>
                  </a:lnTo>
                  <a:lnTo>
                    <a:pt x="552" y="696"/>
                  </a:lnTo>
                  <a:lnTo>
                    <a:pt x="546" y="684"/>
                  </a:lnTo>
                  <a:lnTo>
                    <a:pt x="538" y="670"/>
                  </a:lnTo>
                  <a:lnTo>
                    <a:pt x="534" y="658"/>
                  </a:lnTo>
                  <a:lnTo>
                    <a:pt x="530" y="644"/>
                  </a:lnTo>
                  <a:lnTo>
                    <a:pt x="528" y="630"/>
                  </a:lnTo>
                  <a:lnTo>
                    <a:pt x="528" y="616"/>
                  </a:lnTo>
                  <a:lnTo>
                    <a:pt x="528" y="616"/>
                  </a:lnTo>
                  <a:lnTo>
                    <a:pt x="530" y="596"/>
                  </a:lnTo>
                  <a:lnTo>
                    <a:pt x="532" y="578"/>
                  </a:lnTo>
                  <a:lnTo>
                    <a:pt x="538" y="560"/>
                  </a:lnTo>
                  <a:lnTo>
                    <a:pt x="544" y="542"/>
                  </a:lnTo>
                  <a:lnTo>
                    <a:pt x="552" y="526"/>
                  </a:lnTo>
                  <a:lnTo>
                    <a:pt x="564" y="508"/>
                  </a:lnTo>
                  <a:lnTo>
                    <a:pt x="576" y="492"/>
                  </a:lnTo>
                  <a:lnTo>
                    <a:pt x="590" y="476"/>
                  </a:lnTo>
                  <a:lnTo>
                    <a:pt x="606" y="462"/>
                  </a:lnTo>
                  <a:lnTo>
                    <a:pt x="624" y="446"/>
                  </a:lnTo>
                  <a:lnTo>
                    <a:pt x="642" y="432"/>
                  </a:lnTo>
                  <a:lnTo>
                    <a:pt x="664" y="418"/>
                  </a:lnTo>
                  <a:lnTo>
                    <a:pt x="710" y="390"/>
                  </a:lnTo>
                  <a:lnTo>
                    <a:pt x="762" y="366"/>
                  </a:lnTo>
                  <a:lnTo>
                    <a:pt x="820" y="342"/>
                  </a:lnTo>
                  <a:lnTo>
                    <a:pt x="882" y="320"/>
                  </a:lnTo>
                  <a:lnTo>
                    <a:pt x="950" y="298"/>
                  </a:lnTo>
                  <a:lnTo>
                    <a:pt x="1022" y="278"/>
                  </a:lnTo>
                  <a:lnTo>
                    <a:pt x="1098" y="260"/>
                  </a:lnTo>
                  <a:lnTo>
                    <a:pt x="1178" y="242"/>
                  </a:lnTo>
                  <a:lnTo>
                    <a:pt x="1260" y="224"/>
                  </a:lnTo>
                  <a:lnTo>
                    <a:pt x="1348" y="208"/>
                  </a:lnTo>
                  <a:lnTo>
                    <a:pt x="1528" y="180"/>
                  </a:lnTo>
                  <a:lnTo>
                    <a:pt x="1718" y="152"/>
                  </a:lnTo>
                  <a:lnTo>
                    <a:pt x="1912" y="126"/>
                  </a:lnTo>
                  <a:lnTo>
                    <a:pt x="2110" y="102"/>
                  </a:lnTo>
                  <a:lnTo>
                    <a:pt x="2506" y="54"/>
                  </a:lnTo>
                  <a:lnTo>
                    <a:pt x="2696" y="28"/>
                  </a:lnTo>
                  <a:lnTo>
                    <a:pt x="2880" y="0"/>
                  </a:lnTo>
                  <a:lnTo>
                    <a:pt x="2880" y="0"/>
                  </a:lnTo>
                </a:path>
              </a:pathLst>
            </a:custGeom>
            <a:gradFill>
              <a:gsLst>
                <a:gs pos="0">
                  <a:schemeClr val="bg2">
                    <a:lumMod val="20000"/>
                    <a:lumOff val="80000"/>
                    <a:alpha val="0"/>
                  </a:schemeClr>
                </a:gs>
                <a:gs pos="19000">
                  <a:schemeClr val="bg2">
                    <a:alpha val="70000"/>
                  </a:schemeClr>
                </a:gs>
                <a:gs pos="50000">
                  <a:schemeClr val="bg2">
                    <a:alpha val="58000"/>
                  </a:schemeClr>
                </a:gs>
                <a:gs pos="72000">
                  <a:schemeClr val="bg2">
                    <a:alpha val="40000"/>
                  </a:schemeClr>
                </a:gs>
                <a:gs pos="89000">
                  <a:schemeClr val="bg2">
                    <a:lumMod val="60000"/>
                    <a:lumOff val="40000"/>
                    <a:alpha val="38000"/>
                  </a:schemeClr>
                </a:gs>
                <a:gs pos="100000">
                  <a:schemeClr val="bg2">
                    <a:lumMod val="60000"/>
                    <a:lumOff val="40000"/>
                    <a:alpha val="0"/>
                  </a:schemeClr>
                </a:gs>
              </a:gsLst>
              <a:lin ang="5400000" scaled="0"/>
            </a:gradFill>
            <a:ln w="9525">
              <a:noFill/>
              <a:round/>
            </a:ln>
          </p:spPr>
          <p:txBody>
            <a:bodyPr anchor="ctr"/>
            <a:p>
              <a:pPr algn="ctr">
                <a:defRPr lang="ko-KR" altLang="en-US"/>
              </a:pPr>
              <a:endParaRPr lang="ko-KR" altLang="en-US"/>
            </a:p>
          </p:txBody>
        </p:sp>
        <p:sp>
          <p:nvSpPr>
            <p:cNvPr id="14" name=""/>
            <p:cNvSpPr/>
            <p:nvPr/>
          </p:nvSpPr>
          <p:spPr>
            <a:xfrm>
              <a:off x="500024" y="4137021"/>
              <a:ext cx="6189832" cy="2555234"/>
            </a:xfrm>
            <a:custGeom>
              <a:avLst/>
              <a:gdLst>
                <a:gd name="connsiteX0" fmla="*/ 0 w 9958422"/>
                <a:gd name="connsiteY0" fmla="*/ 1244600 h 2489200"/>
                <a:gd name="connsiteX1" fmla="*/ 3771763 w 9958422"/>
                <a:gd name="connsiteY1" fmla="*/ 37155 h 2489200"/>
                <a:gd name="connsiteX2" fmla="*/ 4979213 w 9958422"/>
                <a:gd name="connsiteY2" fmla="*/ 6 h 2489200"/>
                <a:gd name="connsiteX3" fmla="*/ 6186666 w 9958422"/>
                <a:gd name="connsiteY3" fmla="*/ 37155 h 2489200"/>
                <a:gd name="connsiteX4" fmla="*/ 9958423 w 9958422"/>
                <a:gd name="connsiteY4" fmla="*/ 1244614 h 2489200"/>
                <a:gd name="connsiteX5" fmla="*/ 6186662 w 9958422"/>
                <a:gd name="connsiteY5" fmla="*/ 2452065 h 2489200"/>
                <a:gd name="connsiteX6" fmla="*/ 4979211 w 9958422"/>
                <a:gd name="connsiteY6" fmla="*/ 2489214 h 2489200"/>
                <a:gd name="connsiteX7" fmla="*/ 3771759 w 9958422"/>
                <a:gd name="connsiteY7" fmla="*/ 2452065 h 2489200"/>
                <a:gd name="connsiteX8" fmla="*/ 1 w 9958422"/>
                <a:gd name="connsiteY8" fmla="*/ 1244608 h 2489200"/>
                <a:gd name="connsiteX9" fmla="*/ 0 w 9958422"/>
                <a:gd name="connsiteY9" fmla="*/ 1244600 h 2489200"/>
                <a:gd name="connsiteX0" fmla="*/ 6186672 w 10049873"/>
                <a:gd name="connsiteY0" fmla="*/ 2452059 h 2489208"/>
                <a:gd name="connsiteX1" fmla="*/ 4979221 w 10049873"/>
                <a:gd name="connsiteY1" fmla="*/ 2489208 h 2489208"/>
                <a:gd name="connsiteX2" fmla="*/ 3771769 w 10049873"/>
                <a:gd name="connsiteY2" fmla="*/ 2452059 h 2489208"/>
                <a:gd name="connsiteX3" fmla="*/ 11 w 10049873"/>
                <a:gd name="connsiteY3" fmla="*/ 1244602 h 2489208"/>
                <a:gd name="connsiteX4" fmla="*/ 10 w 10049873"/>
                <a:gd name="connsiteY4" fmla="*/ 1244594 h 2489208"/>
                <a:gd name="connsiteX5" fmla="*/ 3771773 w 10049873"/>
                <a:gd name="connsiteY5" fmla="*/ 37149 h 2489208"/>
                <a:gd name="connsiteX6" fmla="*/ 4979223 w 10049873"/>
                <a:gd name="connsiteY6" fmla="*/ 0 h 2489208"/>
                <a:gd name="connsiteX7" fmla="*/ 6186676 w 10049873"/>
                <a:gd name="connsiteY7" fmla="*/ 37149 h 2489208"/>
                <a:gd name="connsiteX8" fmla="*/ 10049873 w 10049873"/>
                <a:gd name="connsiteY8" fmla="*/ 1336048 h 2489208"/>
                <a:gd name="connsiteX0" fmla="*/ 6186672 w 6186676"/>
                <a:gd name="connsiteY0" fmla="*/ 2452059 h 2489208"/>
                <a:gd name="connsiteX1" fmla="*/ 4979221 w 6186676"/>
                <a:gd name="connsiteY1" fmla="*/ 2489208 h 2489208"/>
                <a:gd name="connsiteX2" fmla="*/ 3771769 w 6186676"/>
                <a:gd name="connsiteY2" fmla="*/ 2452059 h 2489208"/>
                <a:gd name="connsiteX3" fmla="*/ 11 w 6186676"/>
                <a:gd name="connsiteY3" fmla="*/ 1244602 h 2489208"/>
                <a:gd name="connsiteX4" fmla="*/ 10 w 6186676"/>
                <a:gd name="connsiteY4" fmla="*/ 1244594 h 2489208"/>
                <a:gd name="connsiteX5" fmla="*/ 3771773 w 6186676"/>
                <a:gd name="connsiteY5" fmla="*/ 37149 h 2489208"/>
                <a:gd name="connsiteX6" fmla="*/ 4979223 w 6186676"/>
                <a:gd name="connsiteY6" fmla="*/ 0 h 2489208"/>
                <a:gd name="connsiteX7" fmla="*/ 6186676 w 6186676"/>
                <a:gd name="connsiteY7" fmla="*/ 37149 h 2489208"/>
                <a:gd name="connsiteX0" fmla="*/ 6186672 w 6186672"/>
                <a:gd name="connsiteY0" fmla="*/ 2452059 h 2489208"/>
                <a:gd name="connsiteX1" fmla="*/ 4979221 w 6186672"/>
                <a:gd name="connsiteY1" fmla="*/ 2489208 h 2489208"/>
                <a:gd name="connsiteX2" fmla="*/ 3771769 w 6186672"/>
                <a:gd name="connsiteY2" fmla="*/ 2452059 h 2489208"/>
                <a:gd name="connsiteX3" fmla="*/ 11 w 6186672"/>
                <a:gd name="connsiteY3" fmla="*/ 1244602 h 2489208"/>
                <a:gd name="connsiteX4" fmla="*/ 10 w 6186672"/>
                <a:gd name="connsiteY4" fmla="*/ 1244594 h 2489208"/>
                <a:gd name="connsiteX5" fmla="*/ 3771773 w 6186672"/>
                <a:gd name="connsiteY5" fmla="*/ 37149 h 2489208"/>
                <a:gd name="connsiteX6" fmla="*/ 4979223 w 6186672"/>
                <a:gd name="connsiteY6" fmla="*/ 0 h 2489208"/>
                <a:gd name="connsiteX0" fmla="*/ 6189832 w 6189832"/>
                <a:gd name="connsiteY0" fmla="*/ 2501249 h 2525922"/>
                <a:gd name="connsiteX1" fmla="*/ 4979221 w 6189832"/>
                <a:gd name="connsiteY1" fmla="*/ 2489208 h 2525922"/>
                <a:gd name="connsiteX2" fmla="*/ 3771769 w 6189832"/>
                <a:gd name="connsiteY2" fmla="*/ 2452059 h 2525922"/>
                <a:gd name="connsiteX3" fmla="*/ 11 w 6189832"/>
                <a:gd name="connsiteY3" fmla="*/ 1244602 h 2525922"/>
                <a:gd name="connsiteX4" fmla="*/ 10 w 6189832"/>
                <a:gd name="connsiteY4" fmla="*/ 1244594 h 2525922"/>
                <a:gd name="connsiteX5" fmla="*/ 3771773 w 6189832"/>
                <a:gd name="connsiteY5" fmla="*/ 37149 h 2525922"/>
                <a:gd name="connsiteX6" fmla="*/ 4979223 w 6189832"/>
                <a:gd name="connsiteY6" fmla="*/ 0 h 2525922"/>
                <a:gd name="connsiteX0" fmla="*/ 6189832 w 6189832"/>
                <a:gd name="connsiteY0" fmla="*/ 2501249 h 2501249"/>
                <a:gd name="connsiteX1" fmla="*/ 4979221 w 6189832"/>
                <a:gd name="connsiteY1" fmla="*/ 2489208 h 2501249"/>
                <a:gd name="connsiteX2" fmla="*/ 3771769 w 6189832"/>
                <a:gd name="connsiteY2" fmla="*/ 2452059 h 2501249"/>
                <a:gd name="connsiteX3" fmla="*/ 11 w 6189832"/>
                <a:gd name="connsiteY3" fmla="*/ 1244602 h 2501249"/>
                <a:gd name="connsiteX4" fmla="*/ 10 w 6189832"/>
                <a:gd name="connsiteY4" fmla="*/ 1244594 h 2501249"/>
                <a:gd name="connsiteX5" fmla="*/ 3771773 w 6189832"/>
                <a:gd name="connsiteY5" fmla="*/ 37149 h 2501249"/>
                <a:gd name="connsiteX6" fmla="*/ 4979223 w 6189832"/>
                <a:gd name="connsiteY6" fmla="*/ 0 h 2501249"/>
                <a:gd name="connsiteX0" fmla="*/ 6189832 w 6189832"/>
                <a:gd name="connsiteY0" fmla="*/ 2555229 h 2555229"/>
                <a:gd name="connsiteX1" fmla="*/ 4979221 w 6189832"/>
                <a:gd name="connsiteY1" fmla="*/ 2543188 h 2555229"/>
                <a:gd name="connsiteX2" fmla="*/ 3771769 w 6189832"/>
                <a:gd name="connsiteY2" fmla="*/ 2506039 h 2555229"/>
                <a:gd name="connsiteX3" fmla="*/ 11 w 6189832"/>
                <a:gd name="connsiteY3" fmla="*/ 1298582 h 2555229"/>
                <a:gd name="connsiteX4" fmla="*/ 10 w 6189832"/>
                <a:gd name="connsiteY4" fmla="*/ 1298574 h 2555229"/>
                <a:gd name="connsiteX5" fmla="*/ 3771773 w 6189832"/>
                <a:gd name="connsiteY5" fmla="*/ 91129 h 2555229"/>
                <a:gd name="connsiteX6" fmla="*/ 4964929 w 6189832"/>
                <a:gd name="connsiteY6" fmla="*/ 0 h 2555229"/>
                <a:gd name="connsiteX0" fmla="*/ 6189832 w 6189832"/>
                <a:gd name="connsiteY0" fmla="*/ 2555229 h 2555229"/>
                <a:gd name="connsiteX1" fmla="*/ 4979221 w 6189832"/>
                <a:gd name="connsiteY1" fmla="*/ 2543188 h 2555229"/>
                <a:gd name="connsiteX2" fmla="*/ 3771769 w 6189832"/>
                <a:gd name="connsiteY2" fmla="*/ 2506039 h 2555229"/>
                <a:gd name="connsiteX3" fmla="*/ 11 w 6189832"/>
                <a:gd name="connsiteY3" fmla="*/ 1298582 h 2555229"/>
                <a:gd name="connsiteX4" fmla="*/ 10 w 6189832"/>
                <a:gd name="connsiteY4" fmla="*/ 1298574 h 2555229"/>
                <a:gd name="connsiteX5" fmla="*/ 3771773 w 6189832"/>
                <a:gd name="connsiteY5" fmla="*/ 91129 h 2555229"/>
                <a:gd name="connsiteX6" fmla="*/ 4964929 w 6189832"/>
                <a:gd name="connsiteY6" fmla="*/ 0 h 255522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89832" h="2555229">
                  <a:moveTo>
                    <a:pt x="6189832" y="2555229"/>
                  </a:moveTo>
                  <a:lnTo>
                    <a:pt x="4979221" y="2543188"/>
                  </a:lnTo>
                  <a:cubicBezTo>
                    <a:pt x="4576211" y="2534990"/>
                    <a:pt x="4166665" y="2530712"/>
                    <a:pt x="3771769" y="2506039"/>
                  </a:cubicBezTo>
                  <a:cubicBezTo>
                    <a:pt x="1555091" y="2367542"/>
                    <a:pt x="0" y="1869709"/>
                    <a:pt x="11" y="1298582"/>
                  </a:cubicBezTo>
                  <a:cubicBezTo>
                    <a:pt x="11" y="1298579"/>
                    <a:pt x="10" y="1298577"/>
                    <a:pt x="10" y="1298574"/>
                  </a:cubicBezTo>
                  <a:cubicBezTo>
                    <a:pt x="21" y="727451"/>
                    <a:pt x="1555109" y="229625"/>
                    <a:pt x="3771773" y="91129"/>
                  </a:cubicBezTo>
                  <a:cubicBezTo>
                    <a:pt x="4166669" y="66456"/>
                    <a:pt x="4515018" y="47620"/>
                    <a:pt x="4964929" y="0"/>
                  </a:cubicBezTo>
                </a:path>
              </a:pathLst>
            </a:custGeom>
            <a:noFill/>
            <a:ln>
              <a:gradFill>
                <a:gsLst>
                  <a:gs pos="0">
                    <a:schemeClr val="accent1">
                      <a:lumMod val="20000"/>
                      <a:lumOff val="80000"/>
                      <a:alpha val="14000"/>
                    </a:schemeClr>
                  </a:gs>
                  <a:gs pos="50000">
                    <a:schemeClr val="accent1">
                      <a:lumMod val="40000"/>
                      <a:lumOff val="60000"/>
                      <a:alpha val="52000"/>
                    </a:schemeClr>
                  </a:gs>
                  <a:gs pos="100000">
                    <a:schemeClr val="accent1">
                      <a:lumMod val="20000"/>
                      <a:lumOff val="80000"/>
                      <a:alpha val="34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grpSp>
      <p:sp>
        <p:nvSpPr>
          <p:cNvPr id="2" name=""/>
          <p:cNvSpPr>
            <a:spLocks noGrp="1"/>
          </p:cNvSpPr>
          <p:nvPr>
            <p:ph type="title" idx="0"/>
          </p:nvPr>
        </p:nvSpPr>
        <p:spPr>
          <a:xfrm>
            <a:off x="2666975" y="1428736"/>
            <a:ext cx="8191557" cy="1143000"/>
          </a:xfrm>
        </p:spPr>
        <p:txBody>
          <a:bodyPr/>
          <a:lstStyle>
            <a:lvl1pPr algn="l">
              <a:defRPr sz="4000"/>
            </a:lvl1pPr>
          </a:lstStyle>
          <a:p>
            <a:pPr lvl="0">
              <a:defRPr lang="ko-KR" altLang="en-US"/>
            </a:pPr>
            <a:r>
              <a:rPr lang="ko-KR" altLang="en-US"/>
              <a:t>마스터 제목 스타일 편집</a:t>
            </a:r>
            <a:endParaRPr lang="ko-KR" altLang="en-US"/>
          </a:p>
        </p:txBody>
      </p:sp>
      <p:sp>
        <p:nvSpPr>
          <p:cNvPr id="17" name=""/>
          <p:cNvSpPr>
            <a:spLocks noGrp="1"/>
          </p:cNvSpPr>
          <p:nvPr>
            <p:ph type="body" sz="quarter" idx="14"/>
          </p:nvPr>
        </p:nvSpPr>
        <p:spPr>
          <a:xfrm>
            <a:off x="2666975" y="2643188"/>
            <a:ext cx="8191557" cy="3286125"/>
          </a:xfrm>
        </p:spPr>
        <p:txBody>
          <a:bodyPr/>
          <a:lstStyle>
            <a:lvl1pPr>
              <a:lnSpc>
                <a:spcPct val="150000"/>
              </a:lnSpc>
              <a:defRPr/>
            </a:lvl1pPr>
          </a:lstStyle>
          <a:p>
            <a:pPr lvl="0">
              <a:defRPr lang="ko-KR" altLang="en-US"/>
            </a:pPr>
            <a:r>
              <a:rPr lang="ko-KR" altLang="en-US"/>
              <a:t>첫째 목차</a:t>
            </a:r>
            <a:endParaRPr lang="ko-KR" altLang="en-US"/>
          </a:p>
          <a:p>
            <a:pPr lvl="0">
              <a:defRPr lang="ko-KR" altLang="en-US"/>
            </a:pPr>
            <a:r>
              <a:rPr lang="ko-KR" altLang="en-US"/>
              <a:t>둘째 목차</a:t>
            </a:r>
            <a:endParaRPr lang="ko-KR" altLang="en-US"/>
          </a:p>
          <a:p>
            <a:pPr lvl="0">
              <a:defRPr lang="ko-KR" altLang="en-US"/>
            </a:pPr>
            <a:r>
              <a:rPr lang="ko-KR" altLang="en-US"/>
              <a:t>셋째 목차</a:t>
            </a:r>
            <a:endParaRPr lang="ko-KR" altLang="en-US"/>
          </a:p>
          <a:p>
            <a:pPr lvl="0">
              <a:defRPr lang="ko-KR" altLang="en-US"/>
            </a:pPr>
            <a:r>
              <a:rPr lang="ko-KR" altLang="en-US"/>
              <a:t>넷째 목차</a:t>
            </a:r>
            <a:endParaRPr lang="ko-KR" altLang="en-US"/>
          </a:p>
          <a:p>
            <a:pPr lvl="0">
              <a:defRPr lang="ko-KR" altLang="en-US"/>
            </a:pPr>
            <a:r>
              <a:rPr lang="ko-KR" altLang="en-US"/>
              <a:t>다섯째 목차</a:t>
            </a:r>
            <a:endParaRPr lang="ko-KR" altLang="en-US"/>
          </a:p>
        </p:txBody>
      </p:sp>
      <p:sp>
        <p:nvSpPr>
          <p:cNvPr id="4" name=""/>
          <p:cNvSpPr>
            <a:spLocks noGrp="1"/>
          </p:cNvSpPr>
          <p:nvPr>
            <p:ph type="dt" sz="half" idx="10"/>
          </p:nvPr>
        </p:nvSpPr>
        <p:spPr/>
        <p:txBody>
          <a:bodyPr/>
          <a:lstStyle/>
          <a:p>
            <a:pPr>
              <a:defRPr lang="ko-KR" altLang="en-US"/>
            </a:pPr>
            <a:fld id="{EBB672A5-5BAE-46CA-A956-0A74255F87A1}" type="datetime1">
              <a:rPr lang="ko-KR" altLang="en-US"/>
              <a:pPr>
                <a:defRPr lang="ko-KR" altLang="en-US"/>
              </a:pPr>
              <a:t>2017-04-20</a:t>
            </a:fld>
            <a:endParaRPr lang="ko-KR" altLang="en-US"/>
          </a:p>
        </p:txBody>
      </p:sp>
      <p:sp>
        <p:nvSpPr>
          <p:cNvPr id="5" name=""/>
          <p:cNvSpPr>
            <a:spLocks noGrp="1"/>
          </p:cNvSpPr>
          <p:nvPr>
            <p:ph type="ftr" sz="quarter" idx="11"/>
          </p:nvPr>
        </p:nvSpPr>
        <p:spPr/>
        <p:txBody>
          <a:bodyPr/>
          <a:lstStyle/>
          <a:p>
            <a:pPr>
              <a:defRPr lang="ko-KR" altLang="en-US"/>
            </a:pPr>
            <a:r>
              <a:rPr lang="ko-KR" altLang="en-US"/>
              <a:t/>
            </a:r>
            <a:endParaRPr lang="ko-KR" altLang="en-US"/>
          </a:p>
        </p:txBody>
      </p:sp>
      <p:sp>
        <p:nvSpPr>
          <p:cNvPr id="6" name=""/>
          <p:cNvSpPr>
            <a:spLocks noGrp="1"/>
          </p:cNvSpPr>
          <p:nvPr>
            <p:ph type="sldNum" sz="quarter" idx="12"/>
          </p:nvPr>
        </p:nvSpPr>
        <p:spPr/>
        <p:txBody>
          <a:bodyPr/>
          <a:lstStyle/>
          <a:p>
            <a:pPr>
              <a:defRPr lang="ko-KR" altLang="en-US"/>
            </a:pPr>
            <a:fld id="{DF28FB93-0A08-4E7D-8E63-9EFA29F1E093}" type="slidenum">
              <a:rPr lang="ko-KR" altLang="en-US"/>
              <a:pPr>
                <a:defRPr lang="ko-KR" altLang="en-US"/>
              </a:pPr>
              <a:t>‹#›</a:t>
            </a:fld>
            <a:endParaRPr lang="ko-KR" altLang="en-US"/>
          </a:p>
        </p:txBody>
      </p:sp>
    </p:spTree>
  </p:cSld>
  <p:clrMapOvr>
    <a:overrideClrMapping bg1="lt1" tx1="dk1" bg2="lt2" tx2="dk2" accent1="accent1" accent2="accent2" accent3="accent3" accent4="accent4" accent5="accent5" accent6="accent6" hlink="hlink" folHlink="folHlink"/>
  </p:clrMapOvr>
  <p:transition xmlns:mc="http://schemas.openxmlformats.org/markup-compatibility/2006" xmlns:hp="http://schemas.haansoft.com/office/presentation/8.0" mc:Ignorable="hp" hp:hslDur="500"/>
</p:sldLayout>
</file>

<file path=ppt/slideLayouts/slideLayout1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세로 제목 및 본문" type="vertTitleAndTx" preserve="1">
  <p:cSld name="세로 제목 및 본문">
    <p:spTree>
      <p:nvGrpSpPr>
        <p:cNvPr id="1" name=""/>
        <p:cNvGrpSpPr/>
        <p:nvPr/>
      </p:nvGrpSpPr>
      <p:grpSpPr>
        <a:xfrm>
          <a:off x="0" y="0"/>
          <a:ext cx="0" cy="0"/>
          <a:chOff x="0" y="0"/>
          <a:chExt cx="0" cy="0"/>
        </a:xfrm>
      </p:grpSpPr>
      <p:pic>
        <p:nvPicPr>
          <p:cNvPr id="11" name="" descr="라인.png"/>
          <p:cNvPicPr>
            <a:picLocks noChangeAspect="1"/>
          </p:cNvPicPr>
          <p:nvPr/>
        </p:nvPicPr>
        <p:blipFill rotWithShape="1">
          <a:blip r:embed="rId2">
            <a:alphaModFix/>
            <a:lum contrast="20000"/>
          </a:blip>
          <a:stretch>
            <a:fillRect/>
          </a:stretch>
        </p:blipFill>
        <p:spPr>
          <a:xfrm rot="16200000" flipH="1" flipV="1">
            <a:off x="-936118" y="936173"/>
            <a:ext cx="5148943" cy="3276489"/>
          </a:xfrm>
          <a:prstGeom prst="rect">
            <a:avLst/>
          </a:prstGeom>
        </p:spPr>
      </p:pic>
      <p:grpSp>
        <p:nvGrpSpPr>
          <p:cNvPr id="7" name=""/>
          <p:cNvGrpSpPr/>
          <p:nvPr/>
        </p:nvGrpSpPr>
        <p:grpSpPr>
          <a:xfrm rot="16200000">
            <a:off x="9109263" y="1124017"/>
            <a:ext cx="4500484" cy="1333477"/>
            <a:chOff x="4643516" y="1"/>
            <a:chExt cx="4500484" cy="1000108"/>
          </a:xfrm>
        </p:grpSpPr>
        <p:sp>
          <p:nvSpPr>
            <p:cNvPr id="8" name=""/>
            <p:cNvSpPr/>
            <p:nvPr/>
          </p:nvSpPr>
          <p:spPr>
            <a:xfrm>
              <a:off x="4995103" y="210951"/>
              <a:ext cx="4148897" cy="789158"/>
            </a:xfrm>
            <a:custGeom>
              <a:avLst/>
              <a:gdLst/>
              <a:cxnLst>
                <a:cxn ang="0">
                  <a:pos x="5760" y="0"/>
                </a:cxn>
                <a:cxn ang="0">
                  <a:pos x="5697" y="36"/>
                </a:cxn>
                <a:cxn ang="0">
                  <a:pos x="5614" y="76"/>
                </a:cxn>
                <a:cxn ang="0">
                  <a:pos x="5493" y="128"/>
                </a:cxn>
                <a:cxn ang="0">
                  <a:pos x="5331" y="190"/>
                </a:cxn>
                <a:cxn ang="0">
                  <a:pos x="5124" y="258"/>
                </a:cxn>
                <a:cxn ang="0">
                  <a:pos x="4870" y="332"/>
                </a:cxn>
                <a:cxn ang="0">
                  <a:pos x="4566" y="406"/>
                </a:cxn>
                <a:cxn ang="0">
                  <a:pos x="4210" y="479"/>
                </a:cxn>
                <a:cxn ang="0">
                  <a:pos x="3799" y="551"/>
                </a:cxn>
                <a:cxn ang="0">
                  <a:pos x="3452" y="600"/>
                </a:cxn>
                <a:cxn ang="0">
                  <a:pos x="3202" y="631"/>
                </a:cxn>
                <a:cxn ang="0">
                  <a:pos x="2937" y="660"/>
                </a:cxn>
                <a:cxn ang="0">
                  <a:pos x="2656" y="686"/>
                </a:cxn>
                <a:cxn ang="0">
                  <a:pos x="2358" y="709"/>
                </a:cxn>
                <a:cxn ang="0">
                  <a:pos x="2043" y="728"/>
                </a:cxn>
                <a:cxn ang="0">
                  <a:pos x="1711" y="744"/>
                </a:cxn>
                <a:cxn ang="0">
                  <a:pos x="1363" y="757"/>
                </a:cxn>
                <a:cxn ang="0">
                  <a:pos x="997" y="765"/>
                </a:cxn>
                <a:cxn ang="0">
                  <a:pos x="611" y="770"/>
                </a:cxn>
                <a:cxn ang="0">
                  <a:pos x="208" y="770"/>
                </a:cxn>
                <a:cxn ang="0">
                  <a:pos x="0" y="767"/>
                </a:cxn>
                <a:cxn ang="0">
                  <a:pos x="376" y="778"/>
                </a:cxn>
                <a:cxn ang="0">
                  <a:pos x="802" y="783"/>
                </a:cxn>
                <a:cxn ang="0">
                  <a:pos x="1151" y="783"/>
                </a:cxn>
                <a:cxn ang="0">
                  <a:pos x="1547" y="778"/>
                </a:cxn>
                <a:cxn ang="0">
                  <a:pos x="1974" y="765"/>
                </a:cxn>
                <a:cxn ang="0">
                  <a:pos x="2430" y="746"/>
                </a:cxn>
                <a:cxn ang="0">
                  <a:pos x="2901" y="715"/>
                </a:cxn>
                <a:cxn ang="0">
                  <a:pos x="3379" y="671"/>
                </a:cxn>
                <a:cxn ang="0">
                  <a:pos x="3739" y="631"/>
                </a:cxn>
                <a:cxn ang="0">
                  <a:pos x="3976" y="600"/>
                </a:cxn>
                <a:cxn ang="0">
                  <a:pos x="4210" y="564"/>
                </a:cxn>
                <a:cxn ang="0">
                  <a:pos x="4441" y="525"/>
                </a:cxn>
                <a:cxn ang="0">
                  <a:pos x="4666" y="481"/>
                </a:cxn>
                <a:cxn ang="0">
                  <a:pos x="4885" y="432"/>
                </a:cxn>
                <a:cxn ang="0">
                  <a:pos x="5095" y="379"/>
                </a:cxn>
                <a:cxn ang="0">
                  <a:pos x="5298" y="322"/>
                </a:cxn>
                <a:cxn ang="0">
                  <a:pos x="5490" y="258"/>
                </a:cxn>
                <a:cxn ang="0">
                  <a:pos x="5672" y="190"/>
                </a:cxn>
                <a:cxn ang="0">
                  <a:pos x="5760" y="0"/>
                </a:cxn>
              </a:cxnLst>
              <a:rect l="0" t="0" r="r" b="b"/>
              <a:pathLst>
                <a:path w="5760" h="785">
                  <a:moveTo>
                    <a:pt x="5760" y="0"/>
                  </a:moveTo>
                  <a:lnTo>
                    <a:pt x="5760" y="0"/>
                  </a:lnTo>
                  <a:lnTo>
                    <a:pt x="5745" y="10"/>
                  </a:lnTo>
                  <a:lnTo>
                    <a:pt x="5697" y="36"/>
                  </a:lnTo>
                  <a:lnTo>
                    <a:pt x="5661" y="54"/>
                  </a:lnTo>
                  <a:lnTo>
                    <a:pt x="5614" y="76"/>
                  </a:lnTo>
                  <a:lnTo>
                    <a:pt x="5558" y="101"/>
                  </a:lnTo>
                  <a:lnTo>
                    <a:pt x="5493" y="128"/>
                  </a:lnTo>
                  <a:lnTo>
                    <a:pt x="5417" y="158"/>
                  </a:lnTo>
                  <a:lnTo>
                    <a:pt x="5331" y="190"/>
                  </a:lnTo>
                  <a:lnTo>
                    <a:pt x="5233" y="223"/>
                  </a:lnTo>
                  <a:lnTo>
                    <a:pt x="5124" y="258"/>
                  </a:lnTo>
                  <a:lnTo>
                    <a:pt x="5002" y="294"/>
                  </a:lnTo>
                  <a:lnTo>
                    <a:pt x="4870" y="332"/>
                  </a:lnTo>
                  <a:lnTo>
                    <a:pt x="4726" y="369"/>
                  </a:lnTo>
                  <a:lnTo>
                    <a:pt x="4566" y="406"/>
                  </a:lnTo>
                  <a:lnTo>
                    <a:pt x="4396" y="444"/>
                  </a:lnTo>
                  <a:lnTo>
                    <a:pt x="4210" y="479"/>
                  </a:lnTo>
                  <a:lnTo>
                    <a:pt x="4012" y="515"/>
                  </a:lnTo>
                  <a:lnTo>
                    <a:pt x="3799" y="551"/>
                  </a:lnTo>
                  <a:lnTo>
                    <a:pt x="3571" y="583"/>
                  </a:lnTo>
                  <a:lnTo>
                    <a:pt x="3452" y="600"/>
                  </a:lnTo>
                  <a:lnTo>
                    <a:pt x="3329" y="616"/>
                  </a:lnTo>
                  <a:lnTo>
                    <a:pt x="3202" y="631"/>
                  </a:lnTo>
                  <a:lnTo>
                    <a:pt x="3072" y="645"/>
                  </a:lnTo>
                  <a:lnTo>
                    <a:pt x="2937" y="660"/>
                  </a:lnTo>
                  <a:lnTo>
                    <a:pt x="2799" y="673"/>
                  </a:lnTo>
                  <a:lnTo>
                    <a:pt x="2656" y="686"/>
                  </a:lnTo>
                  <a:lnTo>
                    <a:pt x="2508" y="697"/>
                  </a:lnTo>
                  <a:lnTo>
                    <a:pt x="2358" y="709"/>
                  </a:lnTo>
                  <a:lnTo>
                    <a:pt x="2202" y="718"/>
                  </a:lnTo>
                  <a:lnTo>
                    <a:pt x="2043" y="728"/>
                  </a:lnTo>
                  <a:lnTo>
                    <a:pt x="1880" y="736"/>
                  </a:lnTo>
                  <a:lnTo>
                    <a:pt x="1711" y="744"/>
                  </a:lnTo>
                  <a:lnTo>
                    <a:pt x="1540" y="751"/>
                  </a:lnTo>
                  <a:lnTo>
                    <a:pt x="1363" y="757"/>
                  </a:lnTo>
                  <a:lnTo>
                    <a:pt x="1182" y="762"/>
                  </a:lnTo>
                  <a:lnTo>
                    <a:pt x="997" y="765"/>
                  </a:lnTo>
                  <a:lnTo>
                    <a:pt x="807" y="769"/>
                  </a:lnTo>
                  <a:lnTo>
                    <a:pt x="611" y="770"/>
                  </a:lnTo>
                  <a:lnTo>
                    <a:pt x="413" y="770"/>
                  </a:lnTo>
                  <a:lnTo>
                    <a:pt x="208" y="770"/>
                  </a:lnTo>
                  <a:lnTo>
                    <a:pt x="0" y="767"/>
                  </a:lnTo>
                  <a:lnTo>
                    <a:pt x="0" y="767"/>
                  </a:lnTo>
                  <a:lnTo>
                    <a:pt x="174" y="774"/>
                  </a:lnTo>
                  <a:lnTo>
                    <a:pt x="376" y="778"/>
                  </a:lnTo>
                  <a:lnTo>
                    <a:pt x="646" y="783"/>
                  </a:lnTo>
                  <a:lnTo>
                    <a:pt x="802" y="783"/>
                  </a:lnTo>
                  <a:lnTo>
                    <a:pt x="971" y="785"/>
                  </a:lnTo>
                  <a:lnTo>
                    <a:pt x="1151" y="783"/>
                  </a:lnTo>
                  <a:lnTo>
                    <a:pt x="1345" y="782"/>
                  </a:lnTo>
                  <a:lnTo>
                    <a:pt x="1547" y="778"/>
                  </a:lnTo>
                  <a:lnTo>
                    <a:pt x="1756" y="774"/>
                  </a:lnTo>
                  <a:lnTo>
                    <a:pt x="1974" y="765"/>
                  </a:lnTo>
                  <a:lnTo>
                    <a:pt x="2200" y="757"/>
                  </a:lnTo>
                  <a:lnTo>
                    <a:pt x="2430" y="746"/>
                  </a:lnTo>
                  <a:lnTo>
                    <a:pt x="2664" y="731"/>
                  </a:lnTo>
                  <a:lnTo>
                    <a:pt x="2901" y="715"/>
                  </a:lnTo>
                  <a:lnTo>
                    <a:pt x="3140" y="696"/>
                  </a:lnTo>
                  <a:lnTo>
                    <a:pt x="3379" y="671"/>
                  </a:lnTo>
                  <a:lnTo>
                    <a:pt x="3620" y="645"/>
                  </a:lnTo>
                  <a:lnTo>
                    <a:pt x="3739" y="631"/>
                  </a:lnTo>
                  <a:lnTo>
                    <a:pt x="3857" y="616"/>
                  </a:lnTo>
                  <a:lnTo>
                    <a:pt x="3976" y="600"/>
                  </a:lnTo>
                  <a:lnTo>
                    <a:pt x="4095" y="582"/>
                  </a:lnTo>
                  <a:lnTo>
                    <a:pt x="4210" y="564"/>
                  </a:lnTo>
                  <a:lnTo>
                    <a:pt x="4326" y="544"/>
                  </a:lnTo>
                  <a:lnTo>
                    <a:pt x="4441" y="525"/>
                  </a:lnTo>
                  <a:lnTo>
                    <a:pt x="4553" y="504"/>
                  </a:lnTo>
                  <a:lnTo>
                    <a:pt x="4666" y="481"/>
                  </a:lnTo>
                  <a:lnTo>
                    <a:pt x="4776" y="457"/>
                  </a:lnTo>
                  <a:lnTo>
                    <a:pt x="4885" y="432"/>
                  </a:lnTo>
                  <a:lnTo>
                    <a:pt x="4991" y="406"/>
                  </a:lnTo>
                  <a:lnTo>
                    <a:pt x="5095" y="379"/>
                  </a:lnTo>
                  <a:lnTo>
                    <a:pt x="5197" y="351"/>
                  </a:lnTo>
                  <a:lnTo>
                    <a:pt x="5298" y="322"/>
                  </a:lnTo>
                  <a:lnTo>
                    <a:pt x="5396" y="291"/>
                  </a:lnTo>
                  <a:lnTo>
                    <a:pt x="5490" y="258"/>
                  </a:lnTo>
                  <a:lnTo>
                    <a:pt x="5583" y="224"/>
                  </a:lnTo>
                  <a:lnTo>
                    <a:pt x="5672" y="190"/>
                  </a:lnTo>
                  <a:lnTo>
                    <a:pt x="5760" y="153"/>
                  </a:lnTo>
                  <a:lnTo>
                    <a:pt x="5760" y="0"/>
                  </a:lnTo>
                </a:path>
              </a:pathLst>
            </a:custGeom>
            <a:gradFill>
              <a:gsLst>
                <a:gs pos="0">
                  <a:schemeClr val="bg2">
                    <a:lumMod val="20000"/>
                    <a:lumOff val="80000"/>
                    <a:alpha val="42000"/>
                  </a:schemeClr>
                </a:gs>
                <a:gs pos="19000">
                  <a:schemeClr val="bg2">
                    <a:alpha val="70000"/>
                  </a:schemeClr>
                </a:gs>
                <a:gs pos="50000">
                  <a:schemeClr val="bg2">
                    <a:lumMod val="60000"/>
                    <a:lumOff val="40000"/>
                    <a:alpha val="29000"/>
                  </a:schemeClr>
                </a:gs>
                <a:gs pos="72000">
                  <a:schemeClr val="bg2">
                    <a:lumMod val="60000"/>
                    <a:lumOff val="40000"/>
                    <a:alpha val="0"/>
                  </a:schemeClr>
                </a:gs>
                <a:gs pos="89000">
                  <a:schemeClr val="bg2">
                    <a:lumMod val="40000"/>
                    <a:lumOff val="60000"/>
                    <a:alpha val="0"/>
                  </a:schemeClr>
                </a:gs>
                <a:gs pos="100000">
                  <a:schemeClr val="bg2">
                    <a:lumMod val="20000"/>
                    <a:lumOff val="80000"/>
                    <a:alpha val="0"/>
                  </a:schemeClr>
                </a:gs>
              </a:gsLst>
              <a:lin ang="10800000" scaled="0"/>
            </a:gradFill>
            <a:ln w="9525">
              <a:noFill/>
              <a:round/>
            </a:ln>
          </p:spPr>
          <p:txBody>
            <a:bodyPr anchor="ctr"/>
            <a:p>
              <a:pPr algn="ctr">
                <a:defRPr lang="ko-KR" altLang="en-US"/>
              </a:pPr>
              <a:endParaRPr lang="ko-KR" altLang="en-US"/>
            </a:p>
          </p:txBody>
        </p:sp>
        <p:sp>
          <p:nvSpPr>
            <p:cNvPr id="9" name=""/>
            <p:cNvSpPr/>
            <p:nvPr/>
          </p:nvSpPr>
          <p:spPr>
            <a:xfrm>
              <a:off x="4643516" y="1"/>
              <a:ext cx="4324698" cy="949316"/>
            </a:xfrm>
            <a:custGeom>
              <a:avLst/>
              <a:gdLst/>
              <a:cxnLst>
                <a:cxn ang="0">
                  <a:pos x="0" y="588"/>
                </a:cxn>
                <a:cxn ang="0">
                  <a:pos x="371" y="599"/>
                </a:cxn>
                <a:cxn ang="0">
                  <a:pos x="959" y="606"/>
                </a:cxn>
                <a:cxn ang="0">
                  <a:pos x="1329" y="603"/>
                </a:cxn>
                <a:cxn ang="0">
                  <a:pos x="1736" y="594"/>
                </a:cxn>
                <a:cxn ang="0">
                  <a:pos x="2177" y="580"/>
                </a:cxn>
                <a:cxn ang="0">
                  <a:pos x="2637" y="555"/>
                </a:cxn>
                <a:cxn ang="0">
                  <a:pos x="3113" y="520"/>
                </a:cxn>
                <a:cxn ang="0">
                  <a:pos x="3593" y="474"/>
                </a:cxn>
                <a:cxn ang="0">
                  <a:pos x="3949" y="429"/>
                </a:cxn>
                <a:cxn ang="0">
                  <a:pos x="4185" y="396"/>
                </a:cxn>
                <a:cxn ang="0">
                  <a:pos x="4418" y="358"/>
                </a:cxn>
                <a:cxn ang="0">
                  <a:pos x="4644" y="315"/>
                </a:cxn>
                <a:cxn ang="0">
                  <a:pos x="4865" y="269"/>
                </a:cxn>
                <a:cxn ang="0">
                  <a:pos x="5080" y="218"/>
                </a:cxn>
                <a:cxn ang="0">
                  <a:pos x="5286" y="162"/>
                </a:cxn>
                <a:cxn ang="0">
                  <a:pos x="5483" y="101"/>
                </a:cxn>
                <a:cxn ang="0">
                  <a:pos x="5671" y="35"/>
                </a:cxn>
                <a:cxn ang="0">
                  <a:pos x="5413" y="0"/>
                </a:cxn>
                <a:cxn ang="0">
                  <a:pos x="5347" y="23"/>
                </a:cxn>
                <a:cxn ang="0">
                  <a:pos x="5197" y="73"/>
                </a:cxn>
                <a:cxn ang="0">
                  <a:pos x="5024" y="122"/>
                </a:cxn>
                <a:cxn ang="0">
                  <a:pos x="4829" y="175"/>
                </a:cxn>
                <a:cxn ang="0">
                  <a:pos x="4608" y="226"/>
                </a:cxn>
                <a:cxn ang="0">
                  <a:pos x="4362" y="279"/>
                </a:cxn>
                <a:cxn ang="0">
                  <a:pos x="4090" y="329"/>
                </a:cxn>
                <a:cxn ang="0">
                  <a:pos x="3791" y="378"/>
                </a:cxn>
                <a:cxn ang="0">
                  <a:pos x="3463" y="423"/>
                </a:cxn>
                <a:cxn ang="0">
                  <a:pos x="3104" y="466"/>
                </a:cxn>
                <a:cxn ang="0">
                  <a:pos x="2717" y="502"/>
                </a:cxn>
                <a:cxn ang="0">
                  <a:pos x="2297" y="535"/>
                </a:cxn>
                <a:cxn ang="0">
                  <a:pos x="1847" y="560"/>
                </a:cxn>
                <a:cxn ang="0">
                  <a:pos x="1363" y="578"/>
                </a:cxn>
                <a:cxn ang="0">
                  <a:pos x="845" y="589"/>
                </a:cxn>
                <a:cxn ang="0">
                  <a:pos x="290" y="591"/>
                </a:cxn>
                <a:cxn ang="0">
                  <a:pos x="0" y="588"/>
                </a:cxn>
              </a:cxnLst>
              <a:rect l="0" t="0" r="r" b="b"/>
              <a:pathLst>
                <a:path w="5760" h="606">
                  <a:moveTo>
                    <a:pt x="0" y="588"/>
                  </a:moveTo>
                  <a:lnTo>
                    <a:pt x="0" y="588"/>
                  </a:lnTo>
                  <a:lnTo>
                    <a:pt x="172" y="594"/>
                  </a:lnTo>
                  <a:lnTo>
                    <a:pt x="371" y="599"/>
                  </a:lnTo>
                  <a:lnTo>
                    <a:pt x="637" y="604"/>
                  </a:lnTo>
                  <a:lnTo>
                    <a:pt x="959" y="606"/>
                  </a:lnTo>
                  <a:lnTo>
                    <a:pt x="1137" y="604"/>
                  </a:lnTo>
                  <a:lnTo>
                    <a:pt x="1329" y="603"/>
                  </a:lnTo>
                  <a:lnTo>
                    <a:pt x="1528" y="599"/>
                  </a:lnTo>
                  <a:lnTo>
                    <a:pt x="1736" y="594"/>
                  </a:lnTo>
                  <a:lnTo>
                    <a:pt x="1954" y="588"/>
                  </a:lnTo>
                  <a:lnTo>
                    <a:pt x="2177" y="580"/>
                  </a:lnTo>
                  <a:lnTo>
                    <a:pt x="2405" y="568"/>
                  </a:lnTo>
                  <a:lnTo>
                    <a:pt x="2637" y="555"/>
                  </a:lnTo>
                  <a:lnTo>
                    <a:pt x="2875" y="540"/>
                  </a:lnTo>
                  <a:lnTo>
                    <a:pt x="3113" y="520"/>
                  </a:lnTo>
                  <a:lnTo>
                    <a:pt x="3352" y="499"/>
                  </a:lnTo>
                  <a:lnTo>
                    <a:pt x="3593" y="474"/>
                  </a:lnTo>
                  <a:lnTo>
                    <a:pt x="3831" y="446"/>
                  </a:lnTo>
                  <a:lnTo>
                    <a:pt x="3949" y="429"/>
                  </a:lnTo>
                  <a:lnTo>
                    <a:pt x="4068" y="413"/>
                  </a:lnTo>
                  <a:lnTo>
                    <a:pt x="4185" y="396"/>
                  </a:lnTo>
                  <a:lnTo>
                    <a:pt x="4303" y="376"/>
                  </a:lnTo>
                  <a:lnTo>
                    <a:pt x="4418" y="358"/>
                  </a:lnTo>
                  <a:lnTo>
                    <a:pt x="4532" y="337"/>
                  </a:lnTo>
                  <a:lnTo>
                    <a:pt x="4644" y="315"/>
                  </a:lnTo>
                  <a:lnTo>
                    <a:pt x="4757" y="292"/>
                  </a:lnTo>
                  <a:lnTo>
                    <a:pt x="4865" y="269"/>
                  </a:lnTo>
                  <a:lnTo>
                    <a:pt x="4974" y="244"/>
                  </a:lnTo>
                  <a:lnTo>
                    <a:pt x="5080" y="218"/>
                  </a:lnTo>
                  <a:lnTo>
                    <a:pt x="5184" y="190"/>
                  </a:lnTo>
                  <a:lnTo>
                    <a:pt x="5286" y="162"/>
                  </a:lnTo>
                  <a:lnTo>
                    <a:pt x="5385" y="132"/>
                  </a:lnTo>
                  <a:lnTo>
                    <a:pt x="5483" y="101"/>
                  </a:lnTo>
                  <a:lnTo>
                    <a:pt x="5578" y="69"/>
                  </a:lnTo>
                  <a:lnTo>
                    <a:pt x="5671" y="35"/>
                  </a:lnTo>
                  <a:lnTo>
                    <a:pt x="5760" y="0"/>
                  </a:lnTo>
                  <a:lnTo>
                    <a:pt x="5413" y="0"/>
                  </a:lnTo>
                  <a:lnTo>
                    <a:pt x="5413" y="0"/>
                  </a:lnTo>
                  <a:lnTo>
                    <a:pt x="5347" y="23"/>
                  </a:lnTo>
                  <a:lnTo>
                    <a:pt x="5275" y="48"/>
                  </a:lnTo>
                  <a:lnTo>
                    <a:pt x="5197" y="73"/>
                  </a:lnTo>
                  <a:lnTo>
                    <a:pt x="5113" y="97"/>
                  </a:lnTo>
                  <a:lnTo>
                    <a:pt x="5024" y="122"/>
                  </a:lnTo>
                  <a:lnTo>
                    <a:pt x="4930" y="149"/>
                  </a:lnTo>
                  <a:lnTo>
                    <a:pt x="4829" y="175"/>
                  </a:lnTo>
                  <a:lnTo>
                    <a:pt x="4722" y="200"/>
                  </a:lnTo>
                  <a:lnTo>
                    <a:pt x="4608" y="226"/>
                  </a:lnTo>
                  <a:lnTo>
                    <a:pt x="4489" y="253"/>
                  </a:lnTo>
                  <a:lnTo>
                    <a:pt x="4362" y="279"/>
                  </a:lnTo>
                  <a:lnTo>
                    <a:pt x="4230" y="304"/>
                  </a:lnTo>
                  <a:lnTo>
                    <a:pt x="4090" y="329"/>
                  </a:lnTo>
                  <a:lnTo>
                    <a:pt x="3943" y="353"/>
                  </a:lnTo>
                  <a:lnTo>
                    <a:pt x="3791" y="378"/>
                  </a:lnTo>
                  <a:lnTo>
                    <a:pt x="3629" y="401"/>
                  </a:lnTo>
                  <a:lnTo>
                    <a:pt x="3463" y="423"/>
                  </a:lnTo>
                  <a:lnTo>
                    <a:pt x="3288" y="444"/>
                  </a:lnTo>
                  <a:lnTo>
                    <a:pt x="3104" y="466"/>
                  </a:lnTo>
                  <a:lnTo>
                    <a:pt x="2915" y="484"/>
                  </a:lnTo>
                  <a:lnTo>
                    <a:pt x="2717" y="502"/>
                  </a:lnTo>
                  <a:lnTo>
                    <a:pt x="2512" y="518"/>
                  </a:lnTo>
                  <a:lnTo>
                    <a:pt x="2297" y="535"/>
                  </a:lnTo>
                  <a:lnTo>
                    <a:pt x="2076" y="548"/>
                  </a:lnTo>
                  <a:lnTo>
                    <a:pt x="1847" y="560"/>
                  </a:lnTo>
                  <a:lnTo>
                    <a:pt x="1609" y="570"/>
                  </a:lnTo>
                  <a:lnTo>
                    <a:pt x="1363" y="578"/>
                  </a:lnTo>
                  <a:lnTo>
                    <a:pt x="1107" y="585"/>
                  </a:lnTo>
                  <a:lnTo>
                    <a:pt x="845" y="589"/>
                  </a:lnTo>
                  <a:lnTo>
                    <a:pt x="573" y="591"/>
                  </a:lnTo>
                  <a:lnTo>
                    <a:pt x="290" y="591"/>
                  </a:lnTo>
                  <a:lnTo>
                    <a:pt x="0" y="588"/>
                  </a:lnTo>
                  <a:lnTo>
                    <a:pt x="0" y="588"/>
                  </a:lnTo>
                </a:path>
              </a:pathLst>
            </a:custGeom>
            <a:gradFill>
              <a:gsLst>
                <a:gs pos="0">
                  <a:schemeClr val="bg1">
                    <a:lumMod val="95000"/>
                    <a:alpha val="0"/>
                  </a:schemeClr>
                </a:gs>
                <a:gs pos="19000">
                  <a:schemeClr val="bg1">
                    <a:lumMod val="85000"/>
                  </a:schemeClr>
                </a:gs>
                <a:gs pos="50000">
                  <a:schemeClr val="bg1">
                    <a:lumMod val="85000"/>
                    <a:alpha val="46000"/>
                  </a:schemeClr>
                </a:gs>
                <a:gs pos="72000">
                  <a:schemeClr val="bg1">
                    <a:lumMod val="85000"/>
                    <a:alpha val="45000"/>
                  </a:schemeClr>
                </a:gs>
                <a:gs pos="89000">
                  <a:schemeClr val="bg1">
                    <a:lumMod val="75000"/>
                    <a:alpha val="12000"/>
                  </a:schemeClr>
                </a:gs>
                <a:gs pos="100000">
                  <a:schemeClr val="bg2">
                    <a:lumMod val="60000"/>
                    <a:lumOff val="40000"/>
                    <a:alpha val="0"/>
                  </a:schemeClr>
                </a:gs>
              </a:gsLst>
              <a:lin ang="10800000" scaled="0"/>
            </a:gradFill>
            <a:ln w="9525">
              <a:noFill/>
              <a:round/>
            </a:ln>
            <a:effectLst>
              <a:innerShdw blurRad="63500" dist="50800" dir="5400000">
                <a:schemeClr val="bg1">
                  <a:lumMod val="95000"/>
                  <a:alpha val="50000"/>
                </a:schemeClr>
              </a:innerShdw>
            </a:effectLst>
          </p:spPr>
          <p:txBody>
            <a:bodyPr anchor="ctr"/>
            <a:p>
              <a:pPr algn="ctr">
                <a:defRPr lang="ko-KR" altLang="en-US"/>
              </a:pPr>
              <a:endParaRPr lang="ko-KR" altLang="en-US"/>
            </a:p>
          </p:txBody>
        </p:sp>
      </p:grpSp>
      <p:sp>
        <p:nvSpPr>
          <p:cNvPr id="2" name=""/>
          <p:cNvSpPr>
            <a:spLocks noGrp="1"/>
          </p:cNvSpPr>
          <p:nvPr>
            <p:ph type="title" orient="vert" idx="0"/>
          </p:nvPr>
        </p:nvSpPr>
        <p:spPr>
          <a:xfrm>
            <a:off x="9563098" y="274638"/>
            <a:ext cx="2019299" cy="5851525"/>
          </a:xfrm>
        </p:spPr>
        <p:txBody>
          <a:bodyPr vert="eaVert"/>
          <a:lstStyle/>
          <a:p>
            <a:pPr lvl="0">
              <a:defRPr lang="ko-KR" altLang="en-US"/>
            </a:pPr>
            <a:r>
              <a:rPr lang="ko-KR" altLang="en-US"/>
              <a:t>마스터 제목 스타일 편집</a:t>
            </a:r>
            <a:endParaRPr lang="ko-KR" altLang="en-US"/>
          </a:p>
        </p:txBody>
      </p:sp>
      <p:sp>
        <p:nvSpPr>
          <p:cNvPr id="3" name=""/>
          <p:cNvSpPr>
            <a:spLocks noGrp="1"/>
          </p:cNvSpPr>
          <p:nvPr>
            <p:ph type="body" orient="vert" idx="1"/>
          </p:nvPr>
        </p:nvSpPr>
        <p:spPr>
          <a:xfrm>
            <a:off x="609599" y="274638"/>
            <a:ext cx="8712199" cy="5851525"/>
          </a:xfrm>
        </p:spPr>
        <p:txBody>
          <a:bodyPr vert="eaVert"/>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
          <p:cNvSpPr>
            <a:spLocks noGrp="1"/>
          </p:cNvSpPr>
          <p:nvPr>
            <p:ph type="dt" sz="half" idx="10"/>
          </p:nvPr>
        </p:nvSpPr>
        <p:spPr/>
        <p:txBody>
          <a:bodyPr/>
          <a:lstStyle/>
          <a:p>
            <a:pPr>
              <a:defRPr lang="ko-KR" altLang="en-US"/>
            </a:pPr>
            <a:fld id="{004BE92F-BAFE-4705-AE57-F7ACE4712A3E}" type="datetime1">
              <a:rPr lang="ko-KR" altLang="en-US"/>
              <a:pPr>
                <a:defRPr lang="ko-KR" altLang="en-US"/>
              </a:pPr>
              <a:t>2017-04-20</a:t>
            </a:fld>
            <a:endParaRPr lang="ko-KR" altLang="en-US"/>
          </a:p>
        </p:txBody>
      </p:sp>
      <p:sp>
        <p:nvSpPr>
          <p:cNvPr id="5" name=""/>
          <p:cNvSpPr>
            <a:spLocks noGrp="1"/>
          </p:cNvSpPr>
          <p:nvPr>
            <p:ph type="ftr" sz="quarter" idx="11"/>
          </p:nvPr>
        </p:nvSpPr>
        <p:spPr/>
        <p:txBody>
          <a:bodyPr/>
          <a:lstStyle/>
          <a:p>
            <a:pPr>
              <a:defRPr lang="ko-KR" altLang="en-US"/>
            </a:pPr>
            <a:r>
              <a:rPr lang="ko-KR" altLang="en-US"/>
              <a:t/>
            </a:r>
            <a:endParaRPr lang="ko-KR" altLang="en-US"/>
          </a:p>
        </p:txBody>
      </p:sp>
      <p:sp>
        <p:nvSpPr>
          <p:cNvPr id="6" name=""/>
          <p:cNvSpPr>
            <a:spLocks noGrp="1"/>
          </p:cNvSpPr>
          <p:nvPr>
            <p:ph type="sldNum" sz="quarter" idx="12"/>
          </p:nvPr>
        </p:nvSpPr>
        <p:spPr/>
        <p:txBody>
          <a:bodyPr/>
          <a:lstStyle/>
          <a:p>
            <a:pPr>
              <a:defRPr lang="ko-KR" altLang="en-US"/>
            </a:pPr>
            <a:fld id="{DF28FB93-0A08-4E7D-8E63-9EFA29F1E093}"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13.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내용 및 설명" type="objTx" preserve="1" userDrawn="1">
  <p:cSld name="내용 및 설명">
    <p:spTree>
      <p:nvGrpSpPr>
        <p:cNvPr id="1" name=""/>
        <p:cNvGrpSpPr/>
        <p:nvPr/>
      </p:nvGrpSpPr>
      <p:grpSpPr>
        <a:xfrm>
          <a:off x="0" y="0"/>
          <a:ext cx="0" cy="0"/>
          <a:chOff x="0" y="0"/>
          <a:chExt cx="0" cy="0"/>
        </a:xfrm>
      </p:grpSpPr>
      <p:sp>
        <p:nvSpPr>
          <p:cNvPr id="2" name="제목 1"/>
          <p:cNvSpPr>
            <a:spLocks noGrp="1"/>
          </p:cNvSpPr>
          <p:nvPr>
            <p:ph type="title" idx="0"/>
          </p:nvPr>
        </p:nvSpPr>
        <p:spPr>
          <a:xfrm>
            <a:off x="609599" y="273050"/>
            <a:ext cx="4011083" cy="1162050"/>
          </a:xfrm>
        </p:spPr>
        <p:txBody>
          <a:bodyPr anchor="b"/>
          <a:lstStyle>
            <a:lvl1pPr algn="l">
              <a:defRPr sz="2000" b="1"/>
            </a:lvl1pPr>
          </a:lstStyle>
          <a:p>
            <a:pPr lvl="0">
              <a:defRPr lang="ko-KR" altLang="en-US"/>
            </a:pPr>
            <a:r>
              <a:rPr lang="ko-KR" altLang="en-US"/>
              <a:t>마스터 제목 스타일 편집</a:t>
            </a:r>
            <a:endParaRPr lang="ko-KR" altLang="en-US"/>
          </a:p>
        </p:txBody>
      </p:sp>
      <p:sp>
        <p:nvSpPr>
          <p:cNvPr id="3" name="내용 개체 틀 2"/>
          <p:cNvSpPr>
            <a:spLocks noGrp="1"/>
          </p:cNvSpPr>
          <p:nvPr>
            <p:ph idx="1"/>
          </p:nvPr>
        </p:nvSpPr>
        <p:spPr>
          <a:xfrm>
            <a:off x="4766733" y="273050"/>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텍스트 개체 틀 3"/>
          <p:cNvSpPr>
            <a:spLocks noGrp="1"/>
          </p:cNvSpPr>
          <p:nvPr>
            <p:ph type="body" sz="half" idx="2"/>
          </p:nvPr>
        </p:nvSpPr>
        <p:spPr>
          <a:xfrm>
            <a:off x="609599" y="1435100"/>
            <a:ext cx="401108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lang="ko-KR" altLang="en-US"/>
            </a:pPr>
            <a:r>
              <a:rPr lang="ko-KR" altLang="en-US"/>
              <a:t>마스터 텍스트 스타일을 편집합니다</a:t>
            </a:r>
            <a:endParaRPr lang="ko-KR" altLang="en-US"/>
          </a:p>
        </p:txBody>
      </p:sp>
      <p:sp>
        <p:nvSpPr>
          <p:cNvPr id="10" name="날짜 개체 틀 4"/>
          <p:cNvSpPr>
            <a:spLocks noGrp="1"/>
          </p:cNvSpPr>
          <p:nvPr>
            <p:ph type="dt" sz="half" idx="10"/>
          </p:nvPr>
        </p:nvSpPr>
        <p:spPr/>
        <p:txBody>
          <a:bodyPr/>
          <a:lstStyle/>
          <a:p>
            <a:pPr lvl="0">
              <a:defRPr lang="ko-KR" altLang="en-US"/>
            </a:pPr>
            <a:fld id="{D8D7A7C4-C82A-4D21-9AB0-F0C5A1D3EF09}" type="datetime1">
              <a:rPr lang="ko-KR" altLang="en-US"/>
              <a:pPr lvl="0">
                <a:defRPr lang="ko-KR" altLang="en-US"/>
              </a:pPr>
              <a:t>2017-04-20</a:t>
            </a:fld>
            <a:endParaRPr lang="ko-KR" altLang="en-US"/>
          </a:p>
        </p:txBody>
      </p:sp>
      <p:sp>
        <p:nvSpPr>
          <p:cNvPr id="11" name="바닥글 개체 틀 5"/>
          <p:cNvSpPr>
            <a:spLocks noGrp="1"/>
          </p:cNvSpPr>
          <p:nvPr>
            <p:ph type="ftr" sz="quarter" idx="11"/>
          </p:nvPr>
        </p:nvSpPr>
        <p:spPr/>
        <p:txBody>
          <a:bodyPr/>
          <a:lstStyle/>
          <a:p>
            <a:pPr lvl="0">
              <a:defRPr lang="ko-KR" altLang="en-US"/>
            </a:pPr>
            <a:r>
              <a:rPr lang="ko-KR" altLang="en-US"/>
              <a:t/>
            </a:r>
            <a:endParaRPr lang="ko-KR" altLang="en-US"/>
          </a:p>
        </p:txBody>
      </p:sp>
      <p:sp>
        <p:nvSpPr>
          <p:cNvPr id="12" name="슬라이드 번호 개체 틀 6"/>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14.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그림 및 본문" type="mediaAndTx" preserve="1" userDrawn="1">
  <p:cSld name="그림 및 본문">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3" name="본문 개체 틀 2"/>
          <p:cNvSpPr>
            <a:spLocks noGrp="1"/>
          </p:cNvSpPr>
          <p:nvPr>
            <p:ph type="pic" sz="half" idx="1"/>
          </p:nvPr>
        </p:nvSpPr>
        <p:spPr>
          <a:xfrm>
            <a:off x="615149" y="1600156"/>
            <a:ext cx="5385599" cy="4525200"/>
          </a:xfrm>
        </p:spPr>
        <p:txBody>
          <a:bodyPr>
            <a:normAutofit/>
          </a:bodyPr>
          <a:lstStyle>
            <a:lvl1pPr marL="0" indent="0">
              <a:buFontTx/>
              <a:buNone/>
              <a:defRPr sz="2800"/>
            </a:lvl1pPr>
          </a:lstStyle>
          <a:p>
            <a:pPr lvl="0">
              <a:defRPr lang="ko-KR" altLang="en-US"/>
            </a:pPr>
            <a:r>
              <a:rPr lang="ko-KR" altLang="en-US"/>
              <a:t>그림을 추가하려면 아이콘을 클릭하십시오</a:t>
            </a:r>
            <a:endParaRPr lang="ko-KR" altLang="en-US"/>
          </a:p>
        </p:txBody>
      </p:sp>
      <p:sp>
        <p:nvSpPr>
          <p:cNvPr id="4" name="본문 개체 틀 3"/>
          <p:cNvSpPr>
            <a:spLocks noGrp="1"/>
          </p:cNvSpPr>
          <p:nvPr>
            <p:ph type="body" sz="half" idx="2"/>
          </p:nvPr>
        </p:nvSpPr>
        <p:spPr>
          <a:xfrm>
            <a:off x="6197599" y="1600200"/>
            <a:ext cx="5384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10" name="날짜 개체 틀 4"/>
          <p:cNvSpPr>
            <a:spLocks noGrp="1"/>
          </p:cNvSpPr>
          <p:nvPr>
            <p:ph type="dt" sz="half" idx="10"/>
          </p:nvPr>
        </p:nvSpPr>
        <p:spPr/>
        <p:txBody>
          <a:bodyPr/>
          <a:lstStyle/>
          <a:p>
            <a:pPr lvl="0">
              <a:defRPr lang="ko-KR" altLang="en-US"/>
            </a:pPr>
            <a:fld id="{D8D7A7C4-C82A-4D21-9AB0-F0C5A1D3EF09}" type="datetime1">
              <a:rPr lang="ko-KR" altLang="en-US"/>
              <a:pPr lvl="0">
                <a:defRPr lang="ko-KR" altLang="en-US"/>
              </a:pPr>
              <a:t>2017-04-20</a:t>
            </a:fld>
            <a:endParaRPr lang="ko-KR" altLang="en-US"/>
          </a:p>
        </p:txBody>
      </p:sp>
      <p:sp>
        <p:nvSpPr>
          <p:cNvPr id="11" name="바닥글 개체 틀 5"/>
          <p:cNvSpPr>
            <a:spLocks noGrp="1"/>
          </p:cNvSpPr>
          <p:nvPr>
            <p:ph type="ftr" sz="quarter" idx="11"/>
          </p:nvPr>
        </p:nvSpPr>
        <p:spPr/>
        <p:txBody>
          <a:bodyPr/>
          <a:lstStyle/>
          <a:p>
            <a:pPr lvl="0">
              <a:defRPr lang="ko-KR" altLang="en-US"/>
            </a:pPr>
            <a:r>
              <a:rPr lang="ko-KR" altLang="en-US"/>
              <a:t/>
            </a:r>
            <a:endParaRPr lang="ko-KR" altLang="en-US"/>
          </a:p>
        </p:txBody>
      </p:sp>
      <p:sp>
        <p:nvSpPr>
          <p:cNvPr id="12" name="슬라이드 번호 개체 틀 6"/>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1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비교" type="twoTxTwoObj" preserve="1" userDrawn="1">
  <p:cSld name="비교">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3" name="텍스트 개체 틀 2"/>
          <p:cNvSpPr>
            <a:spLocks noGrp="1"/>
          </p:cNvSpPr>
          <p:nvPr>
            <p:ph type="body" idx="1"/>
          </p:nvPr>
        </p:nvSpPr>
        <p:spPr>
          <a:xfrm>
            <a:off x="609599"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lang="ko-KR" altLang="en-US"/>
            </a:pPr>
            <a:r>
              <a:rPr lang="ko-KR" altLang="en-US"/>
              <a:t>마스터 텍스트 스타일을 편집합니다</a:t>
            </a:r>
            <a:endParaRPr lang="ko-KR" altLang="en-US"/>
          </a:p>
        </p:txBody>
      </p:sp>
      <p:sp>
        <p:nvSpPr>
          <p:cNvPr id="4" name="내용 개체 틀 3"/>
          <p:cNvSpPr>
            <a:spLocks noGrp="1"/>
          </p:cNvSpPr>
          <p:nvPr>
            <p:ph sz="half" idx="2"/>
          </p:nvPr>
        </p:nvSpPr>
        <p:spPr>
          <a:xfrm>
            <a:off x="609599"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5" name="텍스트 개체 틀 4"/>
          <p:cNvSpPr>
            <a:spLocks noGrp="1"/>
          </p:cNvSpPr>
          <p:nvPr>
            <p:ph type="body" sz="quarter" idx="3"/>
          </p:nvPr>
        </p:nvSpPr>
        <p:spPr>
          <a:xfrm>
            <a:off x="6193366"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lang="ko-KR" altLang="en-US"/>
            </a:pPr>
            <a:r>
              <a:rPr lang="ko-KR" altLang="en-US"/>
              <a:t>마스터 텍스트 스타일을 편집합니다</a:t>
            </a:r>
            <a:endParaRPr lang="ko-KR" altLang="en-US"/>
          </a:p>
        </p:txBody>
      </p:sp>
      <p:sp>
        <p:nvSpPr>
          <p:cNvPr id="6" name="내용 개체 틀 5"/>
          <p:cNvSpPr>
            <a:spLocks noGrp="1"/>
          </p:cNvSpPr>
          <p:nvPr>
            <p:ph sz="quarter" idx="4"/>
          </p:nvPr>
        </p:nvSpPr>
        <p:spPr>
          <a:xfrm>
            <a:off x="6193366"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10" name="날짜 개체 틀 7"/>
          <p:cNvSpPr>
            <a:spLocks noGrp="1"/>
          </p:cNvSpPr>
          <p:nvPr>
            <p:ph type="dt" sz="half" idx="10"/>
          </p:nvPr>
        </p:nvSpPr>
        <p:spPr/>
        <p:txBody>
          <a:bodyPr/>
          <a:lstStyle/>
          <a:p>
            <a:pPr lvl="0">
              <a:defRPr lang="ko-KR" altLang="en-US"/>
            </a:pPr>
            <a:fld id="{D8D7A7C4-C82A-4D21-9AB0-F0C5A1D3EF09}" type="datetime1">
              <a:rPr lang="ko-KR" altLang="en-US"/>
              <a:pPr lvl="0">
                <a:defRPr lang="ko-KR" altLang="en-US"/>
              </a:pPr>
              <a:t>2017-04-20</a:t>
            </a:fld>
            <a:endParaRPr lang="ko-KR" altLang="en-US"/>
          </a:p>
        </p:txBody>
      </p:sp>
      <p:sp>
        <p:nvSpPr>
          <p:cNvPr id="11" name="바닥글 개체 틀 8"/>
          <p:cNvSpPr>
            <a:spLocks noGrp="1"/>
          </p:cNvSpPr>
          <p:nvPr>
            <p:ph type="ftr" sz="quarter" idx="11"/>
          </p:nvPr>
        </p:nvSpPr>
        <p:spPr/>
        <p:txBody>
          <a:bodyPr/>
          <a:lstStyle/>
          <a:p>
            <a:pPr lvl="0">
              <a:defRPr lang="ko-KR" altLang="en-US"/>
            </a:pPr>
            <a:r>
              <a:rPr lang="ko-KR" altLang="en-US"/>
              <a:t/>
            </a:r>
            <a:endParaRPr lang="ko-KR" altLang="en-US"/>
          </a:p>
        </p:txBody>
      </p:sp>
      <p:sp>
        <p:nvSpPr>
          <p:cNvPr id="12" name="슬라이드 번호 개체 틀 9"/>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및 내용" type="obj" preserve="1">
  <p:cSld name="제목 및 내용">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3" name=""/>
          <p:cNvSpPr>
            <a:spLocks noGrp="1"/>
          </p:cNvSpPr>
          <p:nvPr>
            <p:ph idx="1"/>
          </p:nvPr>
        </p:nvSpPr>
        <p:spPr/>
        <p:txBody>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
          <p:cNvSpPr>
            <a:spLocks noGrp="1"/>
          </p:cNvSpPr>
          <p:nvPr>
            <p:ph type="dt" sz="half" idx="10"/>
          </p:nvPr>
        </p:nvSpPr>
        <p:spPr/>
        <p:txBody>
          <a:bodyPr/>
          <a:lstStyle/>
          <a:p>
            <a:pPr>
              <a:defRPr lang="ko-KR" altLang="en-US"/>
            </a:pPr>
            <a:fld id="{76FDB3C7-5054-4286-85C3-4F59C1C046CC}" type="datetime1">
              <a:rPr lang="ko-KR" altLang="en-US"/>
              <a:pPr>
                <a:defRPr lang="ko-KR" altLang="en-US"/>
              </a:pPr>
              <a:t>2017-04-20</a:t>
            </a:fld>
            <a:endParaRPr lang="ko-KR" altLang="en-US"/>
          </a:p>
        </p:txBody>
      </p:sp>
      <p:sp>
        <p:nvSpPr>
          <p:cNvPr id="5" name=""/>
          <p:cNvSpPr>
            <a:spLocks noGrp="1"/>
          </p:cNvSpPr>
          <p:nvPr>
            <p:ph type="ftr" sz="quarter" idx="11"/>
          </p:nvPr>
        </p:nvSpPr>
        <p:spPr/>
        <p:txBody>
          <a:bodyPr/>
          <a:lstStyle/>
          <a:p>
            <a:pPr>
              <a:defRPr lang="ko-KR" altLang="en-US"/>
            </a:pPr>
            <a:r>
              <a:rPr lang="ko-KR" altLang="en-US"/>
              <a:t/>
            </a:r>
            <a:endParaRPr lang="ko-KR" altLang="en-US"/>
          </a:p>
        </p:txBody>
      </p:sp>
      <p:sp>
        <p:nvSpPr>
          <p:cNvPr id="6" name=""/>
          <p:cNvSpPr>
            <a:spLocks noGrp="1"/>
          </p:cNvSpPr>
          <p:nvPr>
            <p:ph type="sldNum" sz="quarter" idx="12"/>
          </p:nvPr>
        </p:nvSpPr>
        <p:spPr/>
        <p:txBody>
          <a:bodyPr/>
          <a:lstStyle/>
          <a:p>
            <a:pPr>
              <a:defRPr lang="ko-KR" altLang="en-US"/>
            </a:pPr>
            <a:fld id="{AD22CD3B-FDDF-4998-970C-76E6E0BEC65F}"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3.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빈 화면" type="blank" preserve="1">
  <p:cSld name="빈 화면">
    <p:spTree>
      <p:nvGrpSpPr>
        <p:cNvPr id="1" name=""/>
        <p:cNvGrpSpPr/>
        <p:nvPr/>
      </p:nvGrpSpPr>
      <p:grpSpPr>
        <a:xfrm>
          <a:off x="0" y="0"/>
          <a:ext cx="0" cy="0"/>
          <a:chOff x="0" y="0"/>
          <a:chExt cx="0" cy="0"/>
        </a:xfrm>
      </p:grpSpPr>
      <p:sp>
        <p:nvSpPr>
          <p:cNvPr id="2" name=""/>
          <p:cNvSpPr>
            <a:spLocks noGrp="1"/>
          </p:cNvSpPr>
          <p:nvPr>
            <p:ph type="dt" sz="half" idx="10"/>
          </p:nvPr>
        </p:nvSpPr>
        <p:spPr/>
        <p:txBody>
          <a:bodyPr/>
          <a:lstStyle/>
          <a:p>
            <a:pPr>
              <a:defRPr lang="ko-KR" altLang="en-US"/>
            </a:pPr>
            <a:fld id="{3810B068-B361-4947-BC31-3FFBE4975B8E}" type="datetime1">
              <a:rPr lang="ko-KR" altLang="en-US"/>
              <a:pPr>
                <a:defRPr lang="ko-KR" altLang="en-US"/>
              </a:pPr>
              <a:t>2017-04-20</a:t>
            </a:fld>
            <a:endParaRPr lang="ko-KR" altLang="en-US"/>
          </a:p>
        </p:txBody>
      </p:sp>
      <p:sp>
        <p:nvSpPr>
          <p:cNvPr id="3" name=""/>
          <p:cNvSpPr>
            <a:spLocks noGrp="1"/>
          </p:cNvSpPr>
          <p:nvPr>
            <p:ph type="ftr" sz="quarter" idx="11"/>
          </p:nvPr>
        </p:nvSpPr>
        <p:spPr/>
        <p:txBody>
          <a:bodyPr/>
          <a:lstStyle/>
          <a:p>
            <a:pPr>
              <a:defRPr lang="ko-KR" altLang="en-US"/>
            </a:pPr>
            <a:r>
              <a:rPr lang="ko-KR" altLang="en-US"/>
              <a:t/>
            </a:r>
            <a:endParaRPr lang="ko-KR" altLang="en-US"/>
          </a:p>
        </p:txBody>
      </p:sp>
      <p:sp>
        <p:nvSpPr>
          <p:cNvPr id="4" name=""/>
          <p:cNvSpPr>
            <a:spLocks noGrp="1"/>
          </p:cNvSpPr>
          <p:nvPr>
            <p:ph type="sldNum" sz="quarter" idx="12"/>
          </p:nvPr>
        </p:nvSpPr>
        <p:spPr/>
        <p:txBody>
          <a:bodyPr/>
          <a:lstStyle/>
          <a:p>
            <a:pPr>
              <a:defRPr lang="ko-KR" altLang="en-US"/>
            </a:pPr>
            <a:fld id="{AD22CD3B-FDDF-4998-970C-76E6E0BEC65F}"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4.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구역 머리글" type="secHead" preserve="1">
  <p:cSld name="구역 머리글">
    <p:bg>
      <p:bgRef idx="1003">
        <a:schemeClr val="bg2"/>
      </p:bgRef>
    </p:bg>
    <p:spTree>
      <p:nvGrpSpPr>
        <p:cNvPr id="1" name=""/>
        <p:cNvGrpSpPr/>
        <p:nvPr/>
      </p:nvGrpSpPr>
      <p:grpSpPr>
        <a:xfrm>
          <a:off x="0" y="0"/>
          <a:ext cx="0" cy="0"/>
          <a:chOff x="0" y="0"/>
          <a:chExt cx="0" cy="0"/>
        </a:xfrm>
      </p:grpSpPr>
      <p:grpSp>
        <p:nvGrpSpPr>
          <p:cNvPr id="17" name=""/>
          <p:cNvGrpSpPr/>
          <p:nvPr/>
        </p:nvGrpSpPr>
        <p:grpSpPr>
          <a:xfrm rot="0">
            <a:off x="380959" y="4013206"/>
            <a:ext cx="6855374" cy="2555234"/>
            <a:chOff x="380959" y="4013206"/>
            <a:chExt cx="9048784" cy="2555234"/>
          </a:xfrm>
        </p:grpSpPr>
        <p:sp>
          <p:nvSpPr>
            <p:cNvPr id="8" name=""/>
            <p:cNvSpPr/>
            <p:nvPr/>
          </p:nvSpPr>
          <p:spPr>
            <a:xfrm>
              <a:off x="2168966" y="4019335"/>
              <a:ext cx="7260777" cy="2410050"/>
            </a:xfrm>
            <a:custGeom>
              <a:avLst/>
              <a:gdLst/>
              <a:cxnLst>
                <a:cxn ang="0">
                  <a:pos x="2756" y="8"/>
                </a:cxn>
                <a:cxn ang="0">
                  <a:pos x="2212" y="48"/>
                </a:cxn>
                <a:cxn ang="0">
                  <a:pos x="1574" y="118"/>
                </a:cxn>
                <a:cxn ang="0">
                  <a:pos x="1172" y="176"/>
                </a:cxn>
                <a:cxn ang="0">
                  <a:pos x="786" y="248"/>
                </a:cxn>
                <a:cxn ang="0">
                  <a:pos x="450" y="334"/>
                </a:cxn>
                <a:cxn ang="0">
                  <a:pos x="266" y="402"/>
                </a:cxn>
                <a:cxn ang="0">
                  <a:pos x="154" y="456"/>
                </a:cxn>
                <a:cxn ang="0">
                  <a:pos x="72" y="516"/>
                </a:cxn>
                <a:cxn ang="0">
                  <a:pos x="18" y="580"/>
                </a:cxn>
                <a:cxn ang="0">
                  <a:pos x="0" y="648"/>
                </a:cxn>
                <a:cxn ang="0">
                  <a:pos x="8" y="704"/>
                </a:cxn>
                <a:cxn ang="0">
                  <a:pos x="50" y="784"/>
                </a:cxn>
                <a:cxn ang="0">
                  <a:pos x="126" y="856"/>
                </a:cxn>
                <a:cxn ang="0">
                  <a:pos x="232" y="922"/>
                </a:cxn>
                <a:cxn ang="0">
                  <a:pos x="368" y="984"/>
                </a:cxn>
                <a:cxn ang="0">
                  <a:pos x="528" y="1038"/>
                </a:cxn>
                <a:cxn ang="0">
                  <a:pos x="712" y="1088"/>
                </a:cxn>
                <a:cxn ang="0">
                  <a:pos x="1136" y="1168"/>
                </a:cxn>
                <a:cxn ang="0">
                  <a:pos x="1620" y="1228"/>
                </a:cxn>
                <a:cxn ang="0">
                  <a:pos x="2144" y="1270"/>
                </a:cxn>
                <a:cxn ang="0">
                  <a:pos x="2684" y="1290"/>
                </a:cxn>
                <a:cxn ang="0">
                  <a:pos x="3222" y="1294"/>
                </a:cxn>
                <a:cxn ang="0">
                  <a:pos x="3734" y="1282"/>
                </a:cxn>
                <a:cxn ang="0">
                  <a:pos x="4202" y="1252"/>
                </a:cxn>
                <a:cxn ang="0">
                  <a:pos x="4180" y="1238"/>
                </a:cxn>
                <a:cxn ang="0">
                  <a:pos x="3458" y="1216"/>
                </a:cxn>
                <a:cxn ang="0">
                  <a:pos x="2792" y="1180"/>
                </a:cxn>
                <a:cxn ang="0">
                  <a:pos x="2258" y="1136"/>
                </a:cxn>
                <a:cxn ang="0">
                  <a:pos x="1736" y="1078"/>
                </a:cxn>
                <a:cxn ang="0">
                  <a:pos x="1264" y="998"/>
                </a:cxn>
                <a:cxn ang="0">
                  <a:pos x="1058" y="950"/>
                </a:cxn>
                <a:cxn ang="0">
                  <a:pos x="880" y="896"/>
                </a:cxn>
                <a:cxn ang="0">
                  <a:pos x="734" y="836"/>
                </a:cxn>
                <a:cxn ang="0">
                  <a:pos x="622" y="770"/>
                </a:cxn>
                <a:cxn ang="0">
                  <a:pos x="552" y="696"/>
                </a:cxn>
                <a:cxn ang="0">
                  <a:pos x="534" y="658"/>
                </a:cxn>
                <a:cxn ang="0">
                  <a:pos x="528" y="616"/>
                </a:cxn>
                <a:cxn ang="0">
                  <a:pos x="532" y="578"/>
                </a:cxn>
                <a:cxn ang="0">
                  <a:pos x="552" y="526"/>
                </a:cxn>
                <a:cxn ang="0">
                  <a:pos x="590" y="476"/>
                </a:cxn>
                <a:cxn ang="0">
                  <a:pos x="642" y="432"/>
                </a:cxn>
                <a:cxn ang="0">
                  <a:pos x="762" y="366"/>
                </a:cxn>
                <a:cxn ang="0">
                  <a:pos x="950" y="298"/>
                </a:cxn>
                <a:cxn ang="0">
                  <a:pos x="1178" y="242"/>
                </a:cxn>
                <a:cxn ang="0">
                  <a:pos x="1528" y="180"/>
                </a:cxn>
                <a:cxn ang="0">
                  <a:pos x="2110" y="102"/>
                </a:cxn>
                <a:cxn ang="0">
                  <a:pos x="2880" y="0"/>
                </a:cxn>
              </a:cxnLst>
              <a:rect l="0" t="0" r="r" b="b"/>
              <a:pathLst>
                <a:path w="4344" h="1294">
                  <a:moveTo>
                    <a:pt x="2880" y="0"/>
                  </a:moveTo>
                  <a:lnTo>
                    <a:pt x="2880" y="0"/>
                  </a:lnTo>
                  <a:lnTo>
                    <a:pt x="2756" y="8"/>
                  </a:lnTo>
                  <a:lnTo>
                    <a:pt x="2614" y="16"/>
                  </a:lnTo>
                  <a:lnTo>
                    <a:pt x="2430" y="30"/>
                  </a:lnTo>
                  <a:lnTo>
                    <a:pt x="2212" y="48"/>
                  </a:lnTo>
                  <a:lnTo>
                    <a:pt x="1968" y="72"/>
                  </a:lnTo>
                  <a:lnTo>
                    <a:pt x="1708" y="100"/>
                  </a:lnTo>
                  <a:lnTo>
                    <a:pt x="1574" y="118"/>
                  </a:lnTo>
                  <a:lnTo>
                    <a:pt x="1440" y="134"/>
                  </a:lnTo>
                  <a:lnTo>
                    <a:pt x="1306" y="154"/>
                  </a:lnTo>
                  <a:lnTo>
                    <a:pt x="1172" y="176"/>
                  </a:lnTo>
                  <a:lnTo>
                    <a:pt x="1040" y="198"/>
                  </a:lnTo>
                  <a:lnTo>
                    <a:pt x="912" y="222"/>
                  </a:lnTo>
                  <a:lnTo>
                    <a:pt x="786" y="248"/>
                  </a:lnTo>
                  <a:lnTo>
                    <a:pt x="668" y="274"/>
                  </a:lnTo>
                  <a:lnTo>
                    <a:pt x="556" y="304"/>
                  </a:lnTo>
                  <a:lnTo>
                    <a:pt x="450" y="334"/>
                  </a:lnTo>
                  <a:lnTo>
                    <a:pt x="354" y="366"/>
                  </a:lnTo>
                  <a:lnTo>
                    <a:pt x="308" y="384"/>
                  </a:lnTo>
                  <a:lnTo>
                    <a:pt x="266" y="402"/>
                  </a:lnTo>
                  <a:lnTo>
                    <a:pt x="226" y="418"/>
                  </a:lnTo>
                  <a:lnTo>
                    <a:pt x="188" y="438"/>
                  </a:lnTo>
                  <a:lnTo>
                    <a:pt x="154" y="456"/>
                  </a:lnTo>
                  <a:lnTo>
                    <a:pt x="124" y="476"/>
                  </a:lnTo>
                  <a:lnTo>
                    <a:pt x="96" y="496"/>
                  </a:lnTo>
                  <a:lnTo>
                    <a:pt x="72" y="516"/>
                  </a:lnTo>
                  <a:lnTo>
                    <a:pt x="50" y="536"/>
                  </a:lnTo>
                  <a:lnTo>
                    <a:pt x="32" y="558"/>
                  </a:lnTo>
                  <a:lnTo>
                    <a:pt x="18" y="580"/>
                  </a:lnTo>
                  <a:lnTo>
                    <a:pt x="8" y="602"/>
                  </a:lnTo>
                  <a:lnTo>
                    <a:pt x="2" y="624"/>
                  </a:lnTo>
                  <a:lnTo>
                    <a:pt x="0" y="648"/>
                  </a:lnTo>
                  <a:lnTo>
                    <a:pt x="0" y="648"/>
                  </a:lnTo>
                  <a:lnTo>
                    <a:pt x="2" y="676"/>
                  </a:lnTo>
                  <a:lnTo>
                    <a:pt x="8" y="704"/>
                  </a:lnTo>
                  <a:lnTo>
                    <a:pt x="18" y="732"/>
                  </a:lnTo>
                  <a:lnTo>
                    <a:pt x="32" y="758"/>
                  </a:lnTo>
                  <a:lnTo>
                    <a:pt x="50" y="784"/>
                  </a:lnTo>
                  <a:lnTo>
                    <a:pt x="72" y="808"/>
                  </a:lnTo>
                  <a:lnTo>
                    <a:pt x="98" y="832"/>
                  </a:lnTo>
                  <a:lnTo>
                    <a:pt x="126" y="856"/>
                  </a:lnTo>
                  <a:lnTo>
                    <a:pt x="158" y="880"/>
                  </a:lnTo>
                  <a:lnTo>
                    <a:pt x="194" y="902"/>
                  </a:lnTo>
                  <a:lnTo>
                    <a:pt x="232" y="922"/>
                  </a:lnTo>
                  <a:lnTo>
                    <a:pt x="274" y="944"/>
                  </a:lnTo>
                  <a:lnTo>
                    <a:pt x="320" y="964"/>
                  </a:lnTo>
                  <a:lnTo>
                    <a:pt x="368" y="984"/>
                  </a:lnTo>
                  <a:lnTo>
                    <a:pt x="418" y="1002"/>
                  </a:lnTo>
                  <a:lnTo>
                    <a:pt x="472" y="1020"/>
                  </a:lnTo>
                  <a:lnTo>
                    <a:pt x="528" y="1038"/>
                  </a:lnTo>
                  <a:lnTo>
                    <a:pt x="586" y="1056"/>
                  </a:lnTo>
                  <a:lnTo>
                    <a:pt x="648" y="1072"/>
                  </a:lnTo>
                  <a:lnTo>
                    <a:pt x="712" y="1088"/>
                  </a:lnTo>
                  <a:lnTo>
                    <a:pt x="844" y="1116"/>
                  </a:lnTo>
                  <a:lnTo>
                    <a:pt x="986" y="1144"/>
                  </a:lnTo>
                  <a:lnTo>
                    <a:pt x="1136" y="1168"/>
                  </a:lnTo>
                  <a:lnTo>
                    <a:pt x="1292" y="1192"/>
                  </a:lnTo>
                  <a:lnTo>
                    <a:pt x="1454" y="1212"/>
                  </a:lnTo>
                  <a:lnTo>
                    <a:pt x="1620" y="1228"/>
                  </a:lnTo>
                  <a:lnTo>
                    <a:pt x="1792" y="1244"/>
                  </a:lnTo>
                  <a:lnTo>
                    <a:pt x="1966" y="1258"/>
                  </a:lnTo>
                  <a:lnTo>
                    <a:pt x="2144" y="1270"/>
                  </a:lnTo>
                  <a:lnTo>
                    <a:pt x="2322" y="1278"/>
                  </a:lnTo>
                  <a:lnTo>
                    <a:pt x="2504" y="1286"/>
                  </a:lnTo>
                  <a:lnTo>
                    <a:pt x="2684" y="1290"/>
                  </a:lnTo>
                  <a:lnTo>
                    <a:pt x="2864" y="1294"/>
                  </a:lnTo>
                  <a:lnTo>
                    <a:pt x="3044" y="1294"/>
                  </a:lnTo>
                  <a:lnTo>
                    <a:pt x="3222" y="1294"/>
                  </a:lnTo>
                  <a:lnTo>
                    <a:pt x="3396" y="1292"/>
                  </a:lnTo>
                  <a:lnTo>
                    <a:pt x="3568" y="1288"/>
                  </a:lnTo>
                  <a:lnTo>
                    <a:pt x="3734" y="1282"/>
                  </a:lnTo>
                  <a:lnTo>
                    <a:pt x="3896" y="1274"/>
                  </a:lnTo>
                  <a:lnTo>
                    <a:pt x="4052" y="1264"/>
                  </a:lnTo>
                  <a:lnTo>
                    <a:pt x="4202" y="1252"/>
                  </a:lnTo>
                  <a:lnTo>
                    <a:pt x="4344" y="1240"/>
                  </a:lnTo>
                  <a:lnTo>
                    <a:pt x="4344" y="1240"/>
                  </a:lnTo>
                  <a:lnTo>
                    <a:pt x="4180" y="1238"/>
                  </a:lnTo>
                  <a:lnTo>
                    <a:pt x="3992" y="1234"/>
                  </a:lnTo>
                  <a:lnTo>
                    <a:pt x="3748" y="1226"/>
                  </a:lnTo>
                  <a:lnTo>
                    <a:pt x="3458" y="1216"/>
                  </a:lnTo>
                  <a:lnTo>
                    <a:pt x="3136" y="1200"/>
                  </a:lnTo>
                  <a:lnTo>
                    <a:pt x="2966" y="1192"/>
                  </a:lnTo>
                  <a:lnTo>
                    <a:pt x="2792" y="1180"/>
                  </a:lnTo>
                  <a:lnTo>
                    <a:pt x="2614" y="1168"/>
                  </a:lnTo>
                  <a:lnTo>
                    <a:pt x="2436" y="1152"/>
                  </a:lnTo>
                  <a:lnTo>
                    <a:pt x="2258" y="1136"/>
                  </a:lnTo>
                  <a:lnTo>
                    <a:pt x="2080" y="1118"/>
                  </a:lnTo>
                  <a:lnTo>
                    <a:pt x="1906" y="1100"/>
                  </a:lnTo>
                  <a:lnTo>
                    <a:pt x="1736" y="1078"/>
                  </a:lnTo>
                  <a:lnTo>
                    <a:pt x="1570" y="1052"/>
                  </a:lnTo>
                  <a:lnTo>
                    <a:pt x="1414" y="1026"/>
                  </a:lnTo>
                  <a:lnTo>
                    <a:pt x="1264" y="998"/>
                  </a:lnTo>
                  <a:lnTo>
                    <a:pt x="1192" y="982"/>
                  </a:lnTo>
                  <a:lnTo>
                    <a:pt x="1124" y="966"/>
                  </a:lnTo>
                  <a:lnTo>
                    <a:pt x="1058" y="950"/>
                  </a:lnTo>
                  <a:lnTo>
                    <a:pt x="996" y="932"/>
                  </a:lnTo>
                  <a:lnTo>
                    <a:pt x="936" y="914"/>
                  </a:lnTo>
                  <a:lnTo>
                    <a:pt x="880" y="896"/>
                  </a:lnTo>
                  <a:lnTo>
                    <a:pt x="828" y="878"/>
                  </a:lnTo>
                  <a:lnTo>
                    <a:pt x="778" y="858"/>
                  </a:lnTo>
                  <a:lnTo>
                    <a:pt x="734" y="836"/>
                  </a:lnTo>
                  <a:lnTo>
                    <a:pt x="692" y="816"/>
                  </a:lnTo>
                  <a:lnTo>
                    <a:pt x="654" y="792"/>
                  </a:lnTo>
                  <a:lnTo>
                    <a:pt x="622" y="770"/>
                  </a:lnTo>
                  <a:lnTo>
                    <a:pt x="594" y="746"/>
                  </a:lnTo>
                  <a:lnTo>
                    <a:pt x="570" y="722"/>
                  </a:lnTo>
                  <a:lnTo>
                    <a:pt x="552" y="696"/>
                  </a:lnTo>
                  <a:lnTo>
                    <a:pt x="546" y="684"/>
                  </a:lnTo>
                  <a:lnTo>
                    <a:pt x="538" y="670"/>
                  </a:lnTo>
                  <a:lnTo>
                    <a:pt x="534" y="658"/>
                  </a:lnTo>
                  <a:lnTo>
                    <a:pt x="530" y="644"/>
                  </a:lnTo>
                  <a:lnTo>
                    <a:pt x="528" y="630"/>
                  </a:lnTo>
                  <a:lnTo>
                    <a:pt x="528" y="616"/>
                  </a:lnTo>
                  <a:lnTo>
                    <a:pt x="528" y="616"/>
                  </a:lnTo>
                  <a:lnTo>
                    <a:pt x="530" y="596"/>
                  </a:lnTo>
                  <a:lnTo>
                    <a:pt x="532" y="578"/>
                  </a:lnTo>
                  <a:lnTo>
                    <a:pt x="538" y="560"/>
                  </a:lnTo>
                  <a:lnTo>
                    <a:pt x="544" y="542"/>
                  </a:lnTo>
                  <a:lnTo>
                    <a:pt x="552" y="526"/>
                  </a:lnTo>
                  <a:lnTo>
                    <a:pt x="564" y="508"/>
                  </a:lnTo>
                  <a:lnTo>
                    <a:pt x="576" y="492"/>
                  </a:lnTo>
                  <a:lnTo>
                    <a:pt x="590" y="476"/>
                  </a:lnTo>
                  <a:lnTo>
                    <a:pt x="606" y="462"/>
                  </a:lnTo>
                  <a:lnTo>
                    <a:pt x="624" y="446"/>
                  </a:lnTo>
                  <a:lnTo>
                    <a:pt x="642" y="432"/>
                  </a:lnTo>
                  <a:lnTo>
                    <a:pt x="664" y="418"/>
                  </a:lnTo>
                  <a:lnTo>
                    <a:pt x="710" y="390"/>
                  </a:lnTo>
                  <a:lnTo>
                    <a:pt x="762" y="366"/>
                  </a:lnTo>
                  <a:lnTo>
                    <a:pt x="820" y="342"/>
                  </a:lnTo>
                  <a:lnTo>
                    <a:pt x="882" y="320"/>
                  </a:lnTo>
                  <a:lnTo>
                    <a:pt x="950" y="298"/>
                  </a:lnTo>
                  <a:lnTo>
                    <a:pt x="1022" y="278"/>
                  </a:lnTo>
                  <a:lnTo>
                    <a:pt x="1098" y="260"/>
                  </a:lnTo>
                  <a:lnTo>
                    <a:pt x="1178" y="242"/>
                  </a:lnTo>
                  <a:lnTo>
                    <a:pt x="1260" y="224"/>
                  </a:lnTo>
                  <a:lnTo>
                    <a:pt x="1348" y="208"/>
                  </a:lnTo>
                  <a:lnTo>
                    <a:pt x="1528" y="180"/>
                  </a:lnTo>
                  <a:lnTo>
                    <a:pt x="1718" y="152"/>
                  </a:lnTo>
                  <a:lnTo>
                    <a:pt x="1912" y="126"/>
                  </a:lnTo>
                  <a:lnTo>
                    <a:pt x="2110" y="102"/>
                  </a:lnTo>
                  <a:lnTo>
                    <a:pt x="2506" y="54"/>
                  </a:lnTo>
                  <a:lnTo>
                    <a:pt x="2696" y="28"/>
                  </a:lnTo>
                  <a:lnTo>
                    <a:pt x="2880" y="0"/>
                  </a:lnTo>
                  <a:lnTo>
                    <a:pt x="2880" y="0"/>
                  </a:lnTo>
                </a:path>
              </a:pathLst>
            </a:custGeom>
            <a:gradFill>
              <a:gsLst>
                <a:gs pos="0">
                  <a:schemeClr val="bg1">
                    <a:lumMod val="95000"/>
                    <a:alpha val="0"/>
                  </a:schemeClr>
                </a:gs>
                <a:gs pos="19000">
                  <a:schemeClr val="bg1">
                    <a:lumMod val="85000"/>
                    <a:alpha val="34000"/>
                  </a:schemeClr>
                </a:gs>
                <a:gs pos="50000">
                  <a:schemeClr val="bg1">
                    <a:lumMod val="85000"/>
                    <a:alpha val="26000"/>
                  </a:schemeClr>
                </a:gs>
                <a:gs pos="72000">
                  <a:schemeClr val="bg1">
                    <a:lumMod val="85000"/>
                    <a:alpha val="2000"/>
                  </a:schemeClr>
                </a:gs>
                <a:gs pos="89000">
                  <a:schemeClr val="bg1">
                    <a:lumMod val="75000"/>
                    <a:alpha val="2000"/>
                  </a:schemeClr>
                </a:gs>
                <a:gs pos="100000">
                  <a:schemeClr val="bg2">
                    <a:lumMod val="60000"/>
                    <a:lumOff val="40000"/>
                    <a:alpha val="0"/>
                  </a:schemeClr>
                </a:gs>
              </a:gsLst>
              <a:lin ang="5400000" scaled="0"/>
            </a:gradFill>
            <a:ln w="9525">
              <a:noFill/>
              <a:round/>
            </a:ln>
          </p:spPr>
          <p:txBody>
            <a:bodyPr anchor="ctr"/>
            <a:p>
              <a:pPr algn="ctr">
                <a:defRPr lang="ko-KR" altLang="en-US"/>
              </a:pPr>
              <a:endParaRPr lang="ko-KR" altLang="en-US"/>
            </a:p>
          </p:txBody>
        </p:sp>
        <p:sp>
          <p:nvSpPr>
            <p:cNvPr id="10" name=""/>
            <p:cNvSpPr/>
            <p:nvPr/>
          </p:nvSpPr>
          <p:spPr>
            <a:xfrm>
              <a:off x="380959" y="4013206"/>
              <a:ext cx="6479709" cy="2555234"/>
            </a:xfrm>
            <a:custGeom>
              <a:avLst/>
              <a:gdLst>
                <a:gd name="connsiteX0" fmla="*/ 0 w 9958422"/>
                <a:gd name="connsiteY0" fmla="*/ 1244600 h 2489200"/>
                <a:gd name="connsiteX1" fmla="*/ 3771763 w 9958422"/>
                <a:gd name="connsiteY1" fmla="*/ 37155 h 2489200"/>
                <a:gd name="connsiteX2" fmla="*/ 4979213 w 9958422"/>
                <a:gd name="connsiteY2" fmla="*/ 6 h 2489200"/>
                <a:gd name="connsiteX3" fmla="*/ 6186666 w 9958422"/>
                <a:gd name="connsiteY3" fmla="*/ 37155 h 2489200"/>
                <a:gd name="connsiteX4" fmla="*/ 9958423 w 9958422"/>
                <a:gd name="connsiteY4" fmla="*/ 1244614 h 2489200"/>
                <a:gd name="connsiteX5" fmla="*/ 6186662 w 9958422"/>
                <a:gd name="connsiteY5" fmla="*/ 2452065 h 2489200"/>
                <a:gd name="connsiteX6" fmla="*/ 4979211 w 9958422"/>
                <a:gd name="connsiteY6" fmla="*/ 2489214 h 2489200"/>
                <a:gd name="connsiteX7" fmla="*/ 3771759 w 9958422"/>
                <a:gd name="connsiteY7" fmla="*/ 2452065 h 2489200"/>
                <a:gd name="connsiteX8" fmla="*/ 1 w 9958422"/>
                <a:gd name="connsiteY8" fmla="*/ 1244608 h 2489200"/>
                <a:gd name="connsiteX9" fmla="*/ 0 w 9958422"/>
                <a:gd name="connsiteY9" fmla="*/ 1244600 h 2489200"/>
                <a:gd name="connsiteX0" fmla="*/ 6186672 w 10049873"/>
                <a:gd name="connsiteY0" fmla="*/ 2452059 h 2489208"/>
                <a:gd name="connsiteX1" fmla="*/ 4979221 w 10049873"/>
                <a:gd name="connsiteY1" fmla="*/ 2489208 h 2489208"/>
                <a:gd name="connsiteX2" fmla="*/ 3771769 w 10049873"/>
                <a:gd name="connsiteY2" fmla="*/ 2452059 h 2489208"/>
                <a:gd name="connsiteX3" fmla="*/ 11 w 10049873"/>
                <a:gd name="connsiteY3" fmla="*/ 1244602 h 2489208"/>
                <a:gd name="connsiteX4" fmla="*/ 10 w 10049873"/>
                <a:gd name="connsiteY4" fmla="*/ 1244594 h 2489208"/>
                <a:gd name="connsiteX5" fmla="*/ 3771773 w 10049873"/>
                <a:gd name="connsiteY5" fmla="*/ 37149 h 2489208"/>
                <a:gd name="connsiteX6" fmla="*/ 4979223 w 10049873"/>
                <a:gd name="connsiteY6" fmla="*/ 0 h 2489208"/>
                <a:gd name="connsiteX7" fmla="*/ 6186676 w 10049873"/>
                <a:gd name="connsiteY7" fmla="*/ 37149 h 2489208"/>
                <a:gd name="connsiteX8" fmla="*/ 10049873 w 10049873"/>
                <a:gd name="connsiteY8" fmla="*/ 1336048 h 2489208"/>
                <a:gd name="connsiteX0" fmla="*/ 6186672 w 6186676"/>
                <a:gd name="connsiteY0" fmla="*/ 2452059 h 2489208"/>
                <a:gd name="connsiteX1" fmla="*/ 4979221 w 6186676"/>
                <a:gd name="connsiteY1" fmla="*/ 2489208 h 2489208"/>
                <a:gd name="connsiteX2" fmla="*/ 3771769 w 6186676"/>
                <a:gd name="connsiteY2" fmla="*/ 2452059 h 2489208"/>
                <a:gd name="connsiteX3" fmla="*/ 11 w 6186676"/>
                <a:gd name="connsiteY3" fmla="*/ 1244602 h 2489208"/>
                <a:gd name="connsiteX4" fmla="*/ 10 w 6186676"/>
                <a:gd name="connsiteY4" fmla="*/ 1244594 h 2489208"/>
                <a:gd name="connsiteX5" fmla="*/ 3771773 w 6186676"/>
                <a:gd name="connsiteY5" fmla="*/ 37149 h 2489208"/>
                <a:gd name="connsiteX6" fmla="*/ 4979223 w 6186676"/>
                <a:gd name="connsiteY6" fmla="*/ 0 h 2489208"/>
                <a:gd name="connsiteX7" fmla="*/ 6186676 w 6186676"/>
                <a:gd name="connsiteY7" fmla="*/ 37149 h 2489208"/>
                <a:gd name="connsiteX0" fmla="*/ 6186672 w 6186672"/>
                <a:gd name="connsiteY0" fmla="*/ 2452059 h 2489208"/>
                <a:gd name="connsiteX1" fmla="*/ 4979221 w 6186672"/>
                <a:gd name="connsiteY1" fmla="*/ 2489208 h 2489208"/>
                <a:gd name="connsiteX2" fmla="*/ 3771769 w 6186672"/>
                <a:gd name="connsiteY2" fmla="*/ 2452059 h 2489208"/>
                <a:gd name="connsiteX3" fmla="*/ 11 w 6186672"/>
                <a:gd name="connsiteY3" fmla="*/ 1244602 h 2489208"/>
                <a:gd name="connsiteX4" fmla="*/ 10 w 6186672"/>
                <a:gd name="connsiteY4" fmla="*/ 1244594 h 2489208"/>
                <a:gd name="connsiteX5" fmla="*/ 3771773 w 6186672"/>
                <a:gd name="connsiteY5" fmla="*/ 37149 h 2489208"/>
                <a:gd name="connsiteX6" fmla="*/ 4979223 w 6186672"/>
                <a:gd name="connsiteY6" fmla="*/ 0 h 2489208"/>
                <a:gd name="connsiteX0" fmla="*/ 6189832 w 6189832"/>
                <a:gd name="connsiteY0" fmla="*/ 2501249 h 2525922"/>
                <a:gd name="connsiteX1" fmla="*/ 4979221 w 6189832"/>
                <a:gd name="connsiteY1" fmla="*/ 2489208 h 2525922"/>
                <a:gd name="connsiteX2" fmla="*/ 3771769 w 6189832"/>
                <a:gd name="connsiteY2" fmla="*/ 2452059 h 2525922"/>
                <a:gd name="connsiteX3" fmla="*/ 11 w 6189832"/>
                <a:gd name="connsiteY3" fmla="*/ 1244602 h 2525922"/>
                <a:gd name="connsiteX4" fmla="*/ 10 w 6189832"/>
                <a:gd name="connsiteY4" fmla="*/ 1244594 h 2525922"/>
                <a:gd name="connsiteX5" fmla="*/ 3771773 w 6189832"/>
                <a:gd name="connsiteY5" fmla="*/ 37149 h 2525922"/>
                <a:gd name="connsiteX6" fmla="*/ 4979223 w 6189832"/>
                <a:gd name="connsiteY6" fmla="*/ 0 h 2525922"/>
                <a:gd name="connsiteX0" fmla="*/ 6189832 w 6189832"/>
                <a:gd name="connsiteY0" fmla="*/ 2501249 h 2501249"/>
                <a:gd name="connsiteX1" fmla="*/ 4979221 w 6189832"/>
                <a:gd name="connsiteY1" fmla="*/ 2489208 h 2501249"/>
                <a:gd name="connsiteX2" fmla="*/ 3771769 w 6189832"/>
                <a:gd name="connsiteY2" fmla="*/ 2452059 h 2501249"/>
                <a:gd name="connsiteX3" fmla="*/ 11 w 6189832"/>
                <a:gd name="connsiteY3" fmla="*/ 1244602 h 2501249"/>
                <a:gd name="connsiteX4" fmla="*/ 10 w 6189832"/>
                <a:gd name="connsiteY4" fmla="*/ 1244594 h 2501249"/>
                <a:gd name="connsiteX5" fmla="*/ 3771773 w 6189832"/>
                <a:gd name="connsiteY5" fmla="*/ 37149 h 2501249"/>
                <a:gd name="connsiteX6" fmla="*/ 4979223 w 6189832"/>
                <a:gd name="connsiteY6" fmla="*/ 0 h 2501249"/>
                <a:gd name="connsiteX0" fmla="*/ 6189832 w 6189832"/>
                <a:gd name="connsiteY0" fmla="*/ 2555229 h 2555229"/>
                <a:gd name="connsiteX1" fmla="*/ 4979221 w 6189832"/>
                <a:gd name="connsiteY1" fmla="*/ 2543188 h 2555229"/>
                <a:gd name="connsiteX2" fmla="*/ 3771769 w 6189832"/>
                <a:gd name="connsiteY2" fmla="*/ 2506039 h 2555229"/>
                <a:gd name="connsiteX3" fmla="*/ 11 w 6189832"/>
                <a:gd name="connsiteY3" fmla="*/ 1298582 h 2555229"/>
                <a:gd name="connsiteX4" fmla="*/ 10 w 6189832"/>
                <a:gd name="connsiteY4" fmla="*/ 1298574 h 2555229"/>
                <a:gd name="connsiteX5" fmla="*/ 3771773 w 6189832"/>
                <a:gd name="connsiteY5" fmla="*/ 91129 h 2555229"/>
                <a:gd name="connsiteX6" fmla="*/ 4964929 w 6189832"/>
                <a:gd name="connsiteY6" fmla="*/ 0 h 2555229"/>
                <a:gd name="connsiteX0" fmla="*/ 6189832 w 6189832"/>
                <a:gd name="connsiteY0" fmla="*/ 2555229 h 2555229"/>
                <a:gd name="connsiteX1" fmla="*/ 4979221 w 6189832"/>
                <a:gd name="connsiteY1" fmla="*/ 2543188 h 2555229"/>
                <a:gd name="connsiteX2" fmla="*/ 3771769 w 6189832"/>
                <a:gd name="connsiteY2" fmla="*/ 2506039 h 2555229"/>
                <a:gd name="connsiteX3" fmla="*/ 11 w 6189832"/>
                <a:gd name="connsiteY3" fmla="*/ 1298582 h 2555229"/>
                <a:gd name="connsiteX4" fmla="*/ 10 w 6189832"/>
                <a:gd name="connsiteY4" fmla="*/ 1298574 h 2555229"/>
                <a:gd name="connsiteX5" fmla="*/ 3771773 w 6189832"/>
                <a:gd name="connsiteY5" fmla="*/ 91129 h 2555229"/>
                <a:gd name="connsiteX6" fmla="*/ 4964929 w 6189832"/>
                <a:gd name="connsiteY6" fmla="*/ 0 h 255522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89832" h="2555229">
                  <a:moveTo>
                    <a:pt x="6189832" y="2555229"/>
                  </a:moveTo>
                  <a:lnTo>
                    <a:pt x="4979221" y="2543188"/>
                  </a:lnTo>
                  <a:cubicBezTo>
                    <a:pt x="4576211" y="2534990"/>
                    <a:pt x="4166665" y="2530712"/>
                    <a:pt x="3771769" y="2506039"/>
                  </a:cubicBezTo>
                  <a:cubicBezTo>
                    <a:pt x="1555091" y="2367542"/>
                    <a:pt x="0" y="1869709"/>
                    <a:pt x="11" y="1298582"/>
                  </a:cubicBezTo>
                  <a:cubicBezTo>
                    <a:pt x="11" y="1298579"/>
                    <a:pt x="10" y="1298577"/>
                    <a:pt x="10" y="1298574"/>
                  </a:cubicBezTo>
                  <a:cubicBezTo>
                    <a:pt x="21" y="727451"/>
                    <a:pt x="1555109" y="229625"/>
                    <a:pt x="3771773" y="91129"/>
                  </a:cubicBezTo>
                  <a:cubicBezTo>
                    <a:pt x="4166669" y="66456"/>
                    <a:pt x="4515018" y="47620"/>
                    <a:pt x="4964929" y="0"/>
                  </a:cubicBezTo>
                </a:path>
              </a:pathLst>
            </a:custGeom>
            <a:noFill/>
            <a:ln>
              <a:gradFill>
                <a:gsLst>
                  <a:gs pos="0">
                    <a:schemeClr val="accent1">
                      <a:lumMod val="20000"/>
                      <a:lumOff val="80000"/>
                      <a:alpha val="5000"/>
                    </a:schemeClr>
                  </a:gs>
                  <a:gs pos="50000">
                    <a:schemeClr val="accent1">
                      <a:lumMod val="40000"/>
                      <a:lumOff val="60000"/>
                    </a:schemeClr>
                  </a:gs>
                  <a:gs pos="100000">
                    <a:schemeClr val="accent1">
                      <a:lumMod val="20000"/>
                      <a:lumOff val="80000"/>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sp>
          <p:nvSpPr>
            <p:cNvPr id="11" name=""/>
            <p:cNvSpPr/>
            <p:nvPr/>
          </p:nvSpPr>
          <p:spPr>
            <a:xfrm>
              <a:off x="530537" y="4019565"/>
              <a:ext cx="8899206" cy="2500330"/>
            </a:xfrm>
            <a:custGeom>
              <a:avLst/>
              <a:gdLst/>
              <a:cxnLst>
                <a:cxn ang="0">
                  <a:pos x="2756" y="8"/>
                </a:cxn>
                <a:cxn ang="0">
                  <a:pos x="2212" y="48"/>
                </a:cxn>
                <a:cxn ang="0">
                  <a:pos x="1574" y="118"/>
                </a:cxn>
                <a:cxn ang="0">
                  <a:pos x="1172" y="176"/>
                </a:cxn>
                <a:cxn ang="0">
                  <a:pos x="786" y="248"/>
                </a:cxn>
                <a:cxn ang="0">
                  <a:pos x="450" y="334"/>
                </a:cxn>
                <a:cxn ang="0">
                  <a:pos x="266" y="402"/>
                </a:cxn>
                <a:cxn ang="0">
                  <a:pos x="154" y="456"/>
                </a:cxn>
                <a:cxn ang="0">
                  <a:pos x="72" y="516"/>
                </a:cxn>
                <a:cxn ang="0">
                  <a:pos x="18" y="580"/>
                </a:cxn>
                <a:cxn ang="0">
                  <a:pos x="0" y="648"/>
                </a:cxn>
                <a:cxn ang="0">
                  <a:pos x="8" y="704"/>
                </a:cxn>
                <a:cxn ang="0">
                  <a:pos x="50" y="784"/>
                </a:cxn>
                <a:cxn ang="0">
                  <a:pos x="126" y="856"/>
                </a:cxn>
                <a:cxn ang="0">
                  <a:pos x="232" y="922"/>
                </a:cxn>
                <a:cxn ang="0">
                  <a:pos x="368" y="984"/>
                </a:cxn>
                <a:cxn ang="0">
                  <a:pos x="528" y="1038"/>
                </a:cxn>
                <a:cxn ang="0">
                  <a:pos x="712" y="1088"/>
                </a:cxn>
                <a:cxn ang="0">
                  <a:pos x="1136" y="1168"/>
                </a:cxn>
                <a:cxn ang="0">
                  <a:pos x="1620" y="1228"/>
                </a:cxn>
                <a:cxn ang="0">
                  <a:pos x="2144" y="1270"/>
                </a:cxn>
                <a:cxn ang="0">
                  <a:pos x="2684" y="1290"/>
                </a:cxn>
                <a:cxn ang="0">
                  <a:pos x="3222" y="1294"/>
                </a:cxn>
                <a:cxn ang="0">
                  <a:pos x="3734" y="1282"/>
                </a:cxn>
                <a:cxn ang="0">
                  <a:pos x="4202" y="1252"/>
                </a:cxn>
                <a:cxn ang="0">
                  <a:pos x="4180" y="1238"/>
                </a:cxn>
                <a:cxn ang="0">
                  <a:pos x="3458" y="1216"/>
                </a:cxn>
                <a:cxn ang="0">
                  <a:pos x="2792" y="1180"/>
                </a:cxn>
                <a:cxn ang="0">
                  <a:pos x="2258" y="1136"/>
                </a:cxn>
                <a:cxn ang="0">
                  <a:pos x="1736" y="1078"/>
                </a:cxn>
                <a:cxn ang="0">
                  <a:pos x="1264" y="998"/>
                </a:cxn>
                <a:cxn ang="0">
                  <a:pos x="1058" y="950"/>
                </a:cxn>
                <a:cxn ang="0">
                  <a:pos x="880" y="896"/>
                </a:cxn>
                <a:cxn ang="0">
                  <a:pos x="734" y="836"/>
                </a:cxn>
                <a:cxn ang="0">
                  <a:pos x="622" y="770"/>
                </a:cxn>
                <a:cxn ang="0">
                  <a:pos x="552" y="696"/>
                </a:cxn>
                <a:cxn ang="0">
                  <a:pos x="534" y="658"/>
                </a:cxn>
                <a:cxn ang="0">
                  <a:pos x="528" y="616"/>
                </a:cxn>
                <a:cxn ang="0">
                  <a:pos x="532" y="578"/>
                </a:cxn>
                <a:cxn ang="0">
                  <a:pos x="552" y="526"/>
                </a:cxn>
                <a:cxn ang="0">
                  <a:pos x="590" y="476"/>
                </a:cxn>
                <a:cxn ang="0">
                  <a:pos x="642" y="432"/>
                </a:cxn>
                <a:cxn ang="0">
                  <a:pos x="762" y="366"/>
                </a:cxn>
                <a:cxn ang="0">
                  <a:pos x="950" y="298"/>
                </a:cxn>
                <a:cxn ang="0">
                  <a:pos x="1178" y="242"/>
                </a:cxn>
                <a:cxn ang="0">
                  <a:pos x="1528" y="180"/>
                </a:cxn>
                <a:cxn ang="0">
                  <a:pos x="2110" y="102"/>
                </a:cxn>
                <a:cxn ang="0">
                  <a:pos x="2880" y="0"/>
                </a:cxn>
              </a:cxnLst>
              <a:rect l="0" t="0" r="r" b="b"/>
              <a:pathLst>
                <a:path w="4344" h="1294">
                  <a:moveTo>
                    <a:pt x="2880" y="0"/>
                  </a:moveTo>
                  <a:lnTo>
                    <a:pt x="2880" y="0"/>
                  </a:lnTo>
                  <a:lnTo>
                    <a:pt x="2756" y="8"/>
                  </a:lnTo>
                  <a:lnTo>
                    <a:pt x="2614" y="16"/>
                  </a:lnTo>
                  <a:lnTo>
                    <a:pt x="2430" y="30"/>
                  </a:lnTo>
                  <a:lnTo>
                    <a:pt x="2212" y="48"/>
                  </a:lnTo>
                  <a:lnTo>
                    <a:pt x="1968" y="72"/>
                  </a:lnTo>
                  <a:lnTo>
                    <a:pt x="1708" y="100"/>
                  </a:lnTo>
                  <a:lnTo>
                    <a:pt x="1574" y="118"/>
                  </a:lnTo>
                  <a:lnTo>
                    <a:pt x="1440" y="134"/>
                  </a:lnTo>
                  <a:lnTo>
                    <a:pt x="1306" y="154"/>
                  </a:lnTo>
                  <a:lnTo>
                    <a:pt x="1172" y="176"/>
                  </a:lnTo>
                  <a:lnTo>
                    <a:pt x="1040" y="198"/>
                  </a:lnTo>
                  <a:lnTo>
                    <a:pt x="912" y="222"/>
                  </a:lnTo>
                  <a:lnTo>
                    <a:pt x="786" y="248"/>
                  </a:lnTo>
                  <a:lnTo>
                    <a:pt x="668" y="274"/>
                  </a:lnTo>
                  <a:lnTo>
                    <a:pt x="556" y="304"/>
                  </a:lnTo>
                  <a:lnTo>
                    <a:pt x="450" y="334"/>
                  </a:lnTo>
                  <a:lnTo>
                    <a:pt x="354" y="366"/>
                  </a:lnTo>
                  <a:lnTo>
                    <a:pt x="308" y="384"/>
                  </a:lnTo>
                  <a:lnTo>
                    <a:pt x="266" y="402"/>
                  </a:lnTo>
                  <a:lnTo>
                    <a:pt x="226" y="418"/>
                  </a:lnTo>
                  <a:lnTo>
                    <a:pt x="188" y="438"/>
                  </a:lnTo>
                  <a:lnTo>
                    <a:pt x="154" y="456"/>
                  </a:lnTo>
                  <a:lnTo>
                    <a:pt x="124" y="476"/>
                  </a:lnTo>
                  <a:lnTo>
                    <a:pt x="96" y="496"/>
                  </a:lnTo>
                  <a:lnTo>
                    <a:pt x="72" y="516"/>
                  </a:lnTo>
                  <a:lnTo>
                    <a:pt x="50" y="536"/>
                  </a:lnTo>
                  <a:lnTo>
                    <a:pt x="32" y="558"/>
                  </a:lnTo>
                  <a:lnTo>
                    <a:pt x="18" y="580"/>
                  </a:lnTo>
                  <a:lnTo>
                    <a:pt x="8" y="602"/>
                  </a:lnTo>
                  <a:lnTo>
                    <a:pt x="2" y="624"/>
                  </a:lnTo>
                  <a:lnTo>
                    <a:pt x="0" y="648"/>
                  </a:lnTo>
                  <a:lnTo>
                    <a:pt x="0" y="648"/>
                  </a:lnTo>
                  <a:lnTo>
                    <a:pt x="2" y="676"/>
                  </a:lnTo>
                  <a:lnTo>
                    <a:pt x="8" y="704"/>
                  </a:lnTo>
                  <a:lnTo>
                    <a:pt x="18" y="732"/>
                  </a:lnTo>
                  <a:lnTo>
                    <a:pt x="32" y="758"/>
                  </a:lnTo>
                  <a:lnTo>
                    <a:pt x="50" y="784"/>
                  </a:lnTo>
                  <a:lnTo>
                    <a:pt x="72" y="808"/>
                  </a:lnTo>
                  <a:lnTo>
                    <a:pt x="98" y="832"/>
                  </a:lnTo>
                  <a:lnTo>
                    <a:pt x="126" y="856"/>
                  </a:lnTo>
                  <a:lnTo>
                    <a:pt x="158" y="880"/>
                  </a:lnTo>
                  <a:lnTo>
                    <a:pt x="194" y="902"/>
                  </a:lnTo>
                  <a:lnTo>
                    <a:pt x="232" y="922"/>
                  </a:lnTo>
                  <a:lnTo>
                    <a:pt x="274" y="944"/>
                  </a:lnTo>
                  <a:lnTo>
                    <a:pt x="320" y="964"/>
                  </a:lnTo>
                  <a:lnTo>
                    <a:pt x="368" y="984"/>
                  </a:lnTo>
                  <a:lnTo>
                    <a:pt x="418" y="1002"/>
                  </a:lnTo>
                  <a:lnTo>
                    <a:pt x="472" y="1020"/>
                  </a:lnTo>
                  <a:lnTo>
                    <a:pt x="528" y="1038"/>
                  </a:lnTo>
                  <a:lnTo>
                    <a:pt x="586" y="1056"/>
                  </a:lnTo>
                  <a:lnTo>
                    <a:pt x="648" y="1072"/>
                  </a:lnTo>
                  <a:lnTo>
                    <a:pt x="712" y="1088"/>
                  </a:lnTo>
                  <a:lnTo>
                    <a:pt x="844" y="1116"/>
                  </a:lnTo>
                  <a:lnTo>
                    <a:pt x="986" y="1144"/>
                  </a:lnTo>
                  <a:lnTo>
                    <a:pt x="1136" y="1168"/>
                  </a:lnTo>
                  <a:lnTo>
                    <a:pt x="1292" y="1192"/>
                  </a:lnTo>
                  <a:lnTo>
                    <a:pt x="1454" y="1212"/>
                  </a:lnTo>
                  <a:lnTo>
                    <a:pt x="1620" y="1228"/>
                  </a:lnTo>
                  <a:lnTo>
                    <a:pt x="1792" y="1244"/>
                  </a:lnTo>
                  <a:lnTo>
                    <a:pt x="1966" y="1258"/>
                  </a:lnTo>
                  <a:lnTo>
                    <a:pt x="2144" y="1270"/>
                  </a:lnTo>
                  <a:lnTo>
                    <a:pt x="2322" y="1278"/>
                  </a:lnTo>
                  <a:lnTo>
                    <a:pt x="2504" y="1286"/>
                  </a:lnTo>
                  <a:lnTo>
                    <a:pt x="2684" y="1290"/>
                  </a:lnTo>
                  <a:lnTo>
                    <a:pt x="2864" y="1294"/>
                  </a:lnTo>
                  <a:lnTo>
                    <a:pt x="3044" y="1294"/>
                  </a:lnTo>
                  <a:lnTo>
                    <a:pt x="3222" y="1294"/>
                  </a:lnTo>
                  <a:lnTo>
                    <a:pt x="3396" y="1292"/>
                  </a:lnTo>
                  <a:lnTo>
                    <a:pt x="3568" y="1288"/>
                  </a:lnTo>
                  <a:lnTo>
                    <a:pt x="3734" y="1282"/>
                  </a:lnTo>
                  <a:lnTo>
                    <a:pt x="3896" y="1274"/>
                  </a:lnTo>
                  <a:lnTo>
                    <a:pt x="4052" y="1264"/>
                  </a:lnTo>
                  <a:lnTo>
                    <a:pt x="4202" y="1252"/>
                  </a:lnTo>
                  <a:lnTo>
                    <a:pt x="4344" y="1240"/>
                  </a:lnTo>
                  <a:lnTo>
                    <a:pt x="4344" y="1240"/>
                  </a:lnTo>
                  <a:lnTo>
                    <a:pt x="4180" y="1238"/>
                  </a:lnTo>
                  <a:lnTo>
                    <a:pt x="3992" y="1234"/>
                  </a:lnTo>
                  <a:lnTo>
                    <a:pt x="3748" y="1226"/>
                  </a:lnTo>
                  <a:lnTo>
                    <a:pt x="3458" y="1216"/>
                  </a:lnTo>
                  <a:lnTo>
                    <a:pt x="3136" y="1200"/>
                  </a:lnTo>
                  <a:lnTo>
                    <a:pt x="2966" y="1192"/>
                  </a:lnTo>
                  <a:lnTo>
                    <a:pt x="2792" y="1180"/>
                  </a:lnTo>
                  <a:lnTo>
                    <a:pt x="2614" y="1168"/>
                  </a:lnTo>
                  <a:lnTo>
                    <a:pt x="2436" y="1152"/>
                  </a:lnTo>
                  <a:lnTo>
                    <a:pt x="2258" y="1136"/>
                  </a:lnTo>
                  <a:lnTo>
                    <a:pt x="2080" y="1118"/>
                  </a:lnTo>
                  <a:lnTo>
                    <a:pt x="1906" y="1100"/>
                  </a:lnTo>
                  <a:lnTo>
                    <a:pt x="1736" y="1078"/>
                  </a:lnTo>
                  <a:lnTo>
                    <a:pt x="1570" y="1052"/>
                  </a:lnTo>
                  <a:lnTo>
                    <a:pt x="1414" y="1026"/>
                  </a:lnTo>
                  <a:lnTo>
                    <a:pt x="1264" y="998"/>
                  </a:lnTo>
                  <a:lnTo>
                    <a:pt x="1192" y="982"/>
                  </a:lnTo>
                  <a:lnTo>
                    <a:pt x="1124" y="966"/>
                  </a:lnTo>
                  <a:lnTo>
                    <a:pt x="1058" y="950"/>
                  </a:lnTo>
                  <a:lnTo>
                    <a:pt x="996" y="932"/>
                  </a:lnTo>
                  <a:lnTo>
                    <a:pt x="936" y="914"/>
                  </a:lnTo>
                  <a:lnTo>
                    <a:pt x="880" y="896"/>
                  </a:lnTo>
                  <a:lnTo>
                    <a:pt x="828" y="878"/>
                  </a:lnTo>
                  <a:lnTo>
                    <a:pt x="778" y="858"/>
                  </a:lnTo>
                  <a:lnTo>
                    <a:pt x="734" y="836"/>
                  </a:lnTo>
                  <a:lnTo>
                    <a:pt x="692" y="816"/>
                  </a:lnTo>
                  <a:lnTo>
                    <a:pt x="654" y="792"/>
                  </a:lnTo>
                  <a:lnTo>
                    <a:pt x="622" y="770"/>
                  </a:lnTo>
                  <a:lnTo>
                    <a:pt x="594" y="746"/>
                  </a:lnTo>
                  <a:lnTo>
                    <a:pt x="570" y="722"/>
                  </a:lnTo>
                  <a:lnTo>
                    <a:pt x="552" y="696"/>
                  </a:lnTo>
                  <a:lnTo>
                    <a:pt x="546" y="684"/>
                  </a:lnTo>
                  <a:lnTo>
                    <a:pt x="538" y="670"/>
                  </a:lnTo>
                  <a:lnTo>
                    <a:pt x="534" y="658"/>
                  </a:lnTo>
                  <a:lnTo>
                    <a:pt x="530" y="644"/>
                  </a:lnTo>
                  <a:lnTo>
                    <a:pt x="528" y="630"/>
                  </a:lnTo>
                  <a:lnTo>
                    <a:pt x="528" y="616"/>
                  </a:lnTo>
                  <a:lnTo>
                    <a:pt x="528" y="616"/>
                  </a:lnTo>
                  <a:lnTo>
                    <a:pt x="530" y="596"/>
                  </a:lnTo>
                  <a:lnTo>
                    <a:pt x="532" y="578"/>
                  </a:lnTo>
                  <a:lnTo>
                    <a:pt x="538" y="560"/>
                  </a:lnTo>
                  <a:lnTo>
                    <a:pt x="544" y="542"/>
                  </a:lnTo>
                  <a:lnTo>
                    <a:pt x="552" y="526"/>
                  </a:lnTo>
                  <a:lnTo>
                    <a:pt x="564" y="508"/>
                  </a:lnTo>
                  <a:lnTo>
                    <a:pt x="576" y="492"/>
                  </a:lnTo>
                  <a:lnTo>
                    <a:pt x="590" y="476"/>
                  </a:lnTo>
                  <a:lnTo>
                    <a:pt x="606" y="462"/>
                  </a:lnTo>
                  <a:lnTo>
                    <a:pt x="624" y="446"/>
                  </a:lnTo>
                  <a:lnTo>
                    <a:pt x="642" y="432"/>
                  </a:lnTo>
                  <a:lnTo>
                    <a:pt x="664" y="418"/>
                  </a:lnTo>
                  <a:lnTo>
                    <a:pt x="710" y="390"/>
                  </a:lnTo>
                  <a:lnTo>
                    <a:pt x="762" y="366"/>
                  </a:lnTo>
                  <a:lnTo>
                    <a:pt x="820" y="342"/>
                  </a:lnTo>
                  <a:lnTo>
                    <a:pt x="882" y="320"/>
                  </a:lnTo>
                  <a:lnTo>
                    <a:pt x="950" y="298"/>
                  </a:lnTo>
                  <a:lnTo>
                    <a:pt x="1022" y="278"/>
                  </a:lnTo>
                  <a:lnTo>
                    <a:pt x="1098" y="260"/>
                  </a:lnTo>
                  <a:lnTo>
                    <a:pt x="1178" y="242"/>
                  </a:lnTo>
                  <a:lnTo>
                    <a:pt x="1260" y="224"/>
                  </a:lnTo>
                  <a:lnTo>
                    <a:pt x="1348" y="208"/>
                  </a:lnTo>
                  <a:lnTo>
                    <a:pt x="1528" y="180"/>
                  </a:lnTo>
                  <a:lnTo>
                    <a:pt x="1718" y="152"/>
                  </a:lnTo>
                  <a:lnTo>
                    <a:pt x="1912" y="126"/>
                  </a:lnTo>
                  <a:lnTo>
                    <a:pt x="2110" y="102"/>
                  </a:lnTo>
                  <a:lnTo>
                    <a:pt x="2506" y="54"/>
                  </a:lnTo>
                  <a:lnTo>
                    <a:pt x="2696" y="28"/>
                  </a:lnTo>
                  <a:lnTo>
                    <a:pt x="2880" y="0"/>
                  </a:lnTo>
                  <a:lnTo>
                    <a:pt x="2880" y="0"/>
                  </a:lnTo>
                </a:path>
              </a:pathLst>
            </a:custGeom>
            <a:gradFill>
              <a:gsLst>
                <a:gs pos="0">
                  <a:schemeClr val="bg2">
                    <a:lumMod val="20000"/>
                    <a:lumOff val="80000"/>
                    <a:alpha val="0"/>
                  </a:schemeClr>
                </a:gs>
                <a:gs pos="19000">
                  <a:schemeClr val="bg2">
                    <a:alpha val="88000"/>
                  </a:schemeClr>
                </a:gs>
                <a:gs pos="50000">
                  <a:schemeClr val="bg2">
                    <a:alpha val="56000"/>
                  </a:schemeClr>
                </a:gs>
                <a:gs pos="72000">
                  <a:schemeClr val="bg2">
                    <a:alpha val="47000"/>
                  </a:schemeClr>
                </a:gs>
                <a:gs pos="89000">
                  <a:schemeClr val="bg2">
                    <a:lumMod val="60000"/>
                    <a:lumOff val="40000"/>
                    <a:alpha val="11000"/>
                  </a:schemeClr>
                </a:gs>
                <a:gs pos="100000">
                  <a:schemeClr val="bg2">
                    <a:lumMod val="60000"/>
                    <a:lumOff val="40000"/>
                    <a:alpha val="0"/>
                  </a:schemeClr>
                </a:gs>
              </a:gsLst>
              <a:lin ang="5400000" scaled="0"/>
            </a:gradFill>
            <a:ln w="9525">
              <a:noFill/>
              <a:round/>
            </a:ln>
          </p:spPr>
          <p:txBody>
            <a:bodyPr anchor="ctr"/>
            <a:p>
              <a:pPr algn="ctr">
                <a:defRPr lang="ko-KR" altLang="en-US"/>
              </a:pPr>
              <a:endParaRPr lang="ko-KR" altLang="en-US"/>
            </a:p>
          </p:txBody>
        </p:sp>
      </p:grpSp>
      <p:grpSp>
        <p:nvGrpSpPr>
          <p:cNvPr id="13" name=""/>
          <p:cNvGrpSpPr/>
          <p:nvPr/>
        </p:nvGrpSpPr>
        <p:grpSpPr>
          <a:xfrm rot="0" flipH="1">
            <a:off x="1" y="0"/>
            <a:ext cx="9429742" cy="2032001"/>
            <a:chOff x="0" y="0"/>
            <a:chExt cx="9144000" cy="2032001"/>
          </a:xfrm>
        </p:grpSpPr>
        <p:sp>
          <p:nvSpPr>
            <p:cNvPr id="14" name=""/>
            <p:cNvSpPr/>
            <p:nvPr/>
          </p:nvSpPr>
          <p:spPr>
            <a:xfrm>
              <a:off x="714348" y="428605"/>
              <a:ext cx="8429652" cy="1603396"/>
            </a:xfrm>
            <a:custGeom>
              <a:avLst/>
              <a:gdLst/>
              <a:cxnLst>
                <a:cxn ang="0">
                  <a:pos x="5760" y="0"/>
                </a:cxn>
                <a:cxn ang="0">
                  <a:pos x="5697" y="36"/>
                </a:cxn>
                <a:cxn ang="0">
                  <a:pos x="5614" y="76"/>
                </a:cxn>
                <a:cxn ang="0">
                  <a:pos x="5493" y="128"/>
                </a:cxn>
                <a:cxn ang="0">
                  <a:pos x="5331" y="190"/>
                </a:cxn>
                <a:cxn ang="0">
                  <a:pos x="5124" y="258"/>
                </a:cxn>
                <a:cxn ang="0">
                  <a:pos x="4870" y="332"/>
                </a:cxn>
                <a:cxn ang="0">
                  <a:pos x="4566" y="406"/>
                </a:cxn>
                <a:cxn ang="0">
                  <a:pos x="4210" y="479"/>
                </a:cxn>
                <a:cxn ang="0">
                  <a:pos x="3799" y="551"/>
                </a:cxn>
                <a:cxn ang="0">
                  <a:pos x="3452" y="600"/>
                </a:cxn>
                <a:cxn ang="0">
                  <a:pos x="3202" y="631"/>
                </a:cxn>
                <a:cxn ang="0">
                  <a:pos x="2937" y="660"/>
                </a:cxn>
                <a:cxn ang="0">
                  <a:pos x="2656" y="686"/>
                </a:cxn>
                <a:cxn ang="0">
                  <a:pos x="2358" y="709"/>
                </a:cxn>
                <a:cxn ang="0">
                  <a:pos x="2043" y="728"/>
                </a:cxn>
                <a:cxn ang="0">
                  <a:pos x="1711" y="744"/>
                </a:cxn>
                <a:cxn ang="0">
                  <a:pos x="1363" y="757"/>
                </a:cxn>
                <a:cxn ang="0">
                  <a:pos x="997" y="765"/>
                </a:cxn>
                <a:cxn ang="0">
                  <a:pos x="611" y="770"/>
                </a:cxn>
                <a:cxn ang="0">
                  <a:pos x="208" y="770"/>
                </a:cxn>
                <a:cxn ang="0">
                  <a:pos x="0" y="767"/>
                </a:cxn>
                <a:cxn ang="0">
                  <a:pos x="376" y="778"/>
                </a:cxn>
                <a:cxn ang="0">
                  <a:pos x="802" y="783"/>
                </a:cxn>
                <a:cxn ang="0">
                  <a:pos x="1151" y="783"/>
                </a:cxn>
                <a:cxn ang="0">
                  <a:pos x="1547" y="778"/>
                </a:cxn>
                <a:cxn ang="0">
                  <a:pos x="1974" y="765"/>
                </a:cxn>
                <a:cxn ang="0">
                  <a:pos x="2430" y="746"/>
                </a:cxn>
                <a:cxn ang="0">
                  <a:pos x="2901" y="715"/>
                </a:cxn>
                <a:cxn ang="0">
                  <a:pos x="3379" y="671"/>
                </a:cxn>
                <a:cxn ang="0">
                  <a:pos x="3739" y="631"/>
                </a:cxn>
                <a:cxn ang="0">
                  <a:pos x="3976" y="600"/>
                </a:cxn>
                <a:cxn ang="0">
                  <a:pos x="4210" y="564"/>
                </a:cxn>
                <a:cxn ang="0">
                  <a:pos x="4441" y="525"/>
                </a:cxn>
                <a:cxn ang="0">
                  <a:pos x="4666" y="481"/>
                </a:cxn>
                <a:cxn ang="0">
                  <a:pos x="4885" y="432"/>
                </a:cxn>
                <a:cxn ang="0">
                  <a:pos x="5095" y="379"/>
                </a:cxn>
                <a:cxn ang="0">
                  <a:pos x="5298" y="322"/>
                </a:cxn>
                <a:cxn ang="0">
                  <a:pos x="5490" y="258"/>
                </a:cxn>
                <a:cxn ang="0">
                  <a:pos x="5672" y="190"/>
                </a:cxn>
                <a:cxn ang="0">
                  <a:pos x="5760" y="0"/>
                </a:cxn>
              </a:cxnLst>
              <a:rect l="0" t="0" r="r" b="b"/>
              <a:pathLst>
                <a:path w="5760" h="785">
                  <a:moveTo>
                    <a:pt x="5760" y="0"/>
                  </a:moveTo>
                  <a:lnTo>
                    <a:pt x="5760" y="0"/>
                  </a:lnTo>
                  <a:lnTo>
                    <a:pt x="5745" y="10"/>
                  </a:lnTo>
                  <a:lnTo>
                    <a:pt x="5697" y="36"/>
                  </a:lnTo>
                  <a:lnTo>
                    <a:pt x="5661" y="54"/>
                  </a:lnTo>
                  <a:lnTo>
                    <a:pt x="5614" y="76"/>
                  </a:lnTo>
                  <a:lnTo>
                    <a:pt x="5558" y="101"/>
                  </a:lnTo>
                  <a:lnTo>
                    <a:pt x="5493" y="128"/>
                  </a:lnTo>
                  <a:lnTo>
                    <a:pt x="5417" y="158"/>
                  </a:lnTo>
                  <a:lnTo>
                    <a:pt x="5331" y="190"/>
                  </a:lnTo>
                  <a:lnTo>
                    <a:pt x="5233" y="223"/>
                  </a:lnTo>
                  <a:lnTo>
                    <a:pt x="5124" y="258"/>
                  </a:lnTo>
                  <a:lnTo>
                    <a:pt x="5002" y="294"/>
                  </a:lnTo>
                  <a:lnTo>
                    <a:pt x="4870" y="332"/>
                  </a:lnTo>
                  <a:lnTo>
                    <a:pt x="4726" y="369"/>
                  </a:lnTo>
                  <a:lnTo>
                    <a:pt x="4566" y="406"/>
                  </a:lnTo>
                  <a:lnTo>
                    <a:pt x="4396" y="444"/>
                  </a:lnTo>
                  <a:lnTo>
                    <a:pt x="4210" y="479"/>
                  </a:lnTo>
                  <a:lnTo>
                    <a:pt x="4012" y="515"/>
                  </a:lnTo>
                  <a:lnTo>
                    <a:pt x="3799" y="551"/>
                  </a:lnTo>
                  <a:lnTo>
                    <a:pt x="3571" y="583"/>
                  </a:lnTo>
                  <a:lnTo>
                    <a:pt x="3452" y="600"/>
                  </a:lnTo>
                  <a:lnTo>
                    <a:pt x="3329" y="616"/>
                  </a:lnTo>
                  <a:lnTo>
                    <a:pt x="3202" y="631"/>
                  </a:lnTo>
                  <a:lnTo>
                    <a:pt x="3072" y="645"/>
                  </a:lnTo>
                  <a:lnTo>
                    <a:pt x="2937" y="660"/>
                  </a:lnTo>
                  <a:lnTo>
                    <a:pt x="2799" y="673"/>
                  </a:lnTo>
                  <a:lnTo>
                    <a:pt x="2656" y="686"/>
                  </a:lnTo>
                  <a:lnTo>
                    <a:pt x="2508" y="697"/>
                  </a:lnTo>
                  <a:lnTo>
                    <a:pt x="2358" y="709"/>
                  </a:lnTo>
                  <a:lnTo>
                    <a:pt x="2202" y="718"/>
                  </a:lnTo>
                  <a:lnTo>
                    <a:pt x="2043" y="728"/>
                  </a:lnTo>
                  <a:lnTo>
                    <a:pt x="1880" y="736"/>
                  </a:lnTo>
                  <a:lnTo>
                    <a:pt x="1711" y="744"/>
                  </a:lnTo>
                  <a:lnTo>
                    <a:pt x="1540" y="751"/>
                  </a:lnTo>
                  <a:lnTo>
                    <a:pt x="1363" y="757"/>
                  </a:lnTo>
                  <a:lnTo>
                    <a:pt x="1182" y="762"/>
                  </a:lnTo>
                  <a:lnTo>
                    <a:pt x="997" y="765"/>
                  </a:lnTo>
                  <a:lnTo>
                    <a:pt x="807" y="769"/>
                  </a:lnTo>
                  <a:lnTo>
                    <a:pt x="611" y="770"/>
                  </a:lnTo>
                  <a:lnTo>
                    <a:pt x="413" y="770"/>
                  </a:lnTo>
                  <a:lnTo>
                    <a:pt x="208" y="770"/>
                  </a:lnTo>
                  <a:lnTo>
                    <a:pt x="0" y="767"/>
                  </a:lnTo>
                  <a:lnTo>
                    <a:pt x="0" y="767"/>
                  </a:lnTo>
                  <a:lnTo>
                    <a:pt x="174" y="774"/>
                  </a:lnTo>
                  <a:lnTo>
                    <a:pt x="376" y="778"/>
                  </a:lnTo>
                  <a:lnTo>
                    <a:pt x="646" y="783"/>
                  </a:lnTo>
                  <a:lnTo>
                    <a:pt x="802" y="783"/>
                  </a:lnTo>
                  <a:lnTo>
                    <a:pt x="971" y="785"/>
                  </a:lnTo>
                  <a:lnTo>
                    <a:pt x="1151" y="783"/>
                  </a:lnTo>
                  <a:lnTo>
                    <a:pt x="1345" y="782"/>
                  </a:lnTo>
                  <a:lnTo>
                    <a:pt x="1547" y="778"/>
                  </a:lnTo>
                  <a:lnTo>
                    <a:pt x="1756" y="774"/>
                  </a:lnTo>
                  <a:lnTo>
                    <a:pt x="1974" y="765"/>
                  </a:lnTo>
                  <a:lnTo>
                    <a:pt x="2200" y="757"/>
                  </a:lnTo>
                  <a:lnTo>
                    <a:pt x="2430" y="746"/>
                  </a:lnTo>
                  <a:lnTo>
                    <a:pt x="2664" y="731"/>
                  </a:lnTo>
                  <a:lnTo>
                    <a:pt x="2901" y="715"/>
                  </a:lnTo>
                  <a:lnTo>
                    <a:pt x="3140" y="696"/>
                  </a:lnTo>
                  <a:lnTo>
                    <a:pt x="3379" y="671"/>
                  </a:lnTo>
                  <a:lnTo>
                    <a:pt x="3620" y="645"/>
                  </a:lnTo>
                  <a:lnTo>
                    <a:pt x="3739" y="631"/>
                  </a:lnTo>
                  <a:lnTo>
                    <a:pt x="3857" y="616"/>
                  </a:lnTo>
                  <a:lnTo>
                    <a:pt x="3976" y="600"/>
                  </a:lnTo>
                  <a:lnTo>
                    <a:pt x="4095" y="582"/>
                  </a:lnTo>
                  <a:lnTo>
                    <a:pt x="4210" y="564"/>
                  </a:lnTo>
                  <a:lnTo>
                    <a:pt x="4326" y="544"/>
                  </a:lnTo>
                  <a:lnTo>
                    <a:pt x="4441" y="525"/>
                  </a:lnTo>
                  <a:lnTo>
                    <a:pt x="4553" y="504"/>
                  </a:lnTo>
                  <a:lnTo>
                    <a:pt x="4666" y="481"/>
                  </a:lnTo>
                  <a:lnTo>
                    <a:pt x="4776" y="457"/>
                  </a:lnTo>
                  <a:lnTo>
                    <a:pt x="4885" y="432"/>
                  </a:lnTo>
                  <a:lnTo>
                    <a:pt x="4991" y="406"/>
                  </a:lnTo>
                  <a:lnTo>
                    <a:pt x="5095" y="379"/>
                  </a:lnTo>
                  <a:lnTo>
                    <a:pt x="5197" y="351"/>
                  </a:lnTo>
                  <a:lnTo>
                    <a:pt x="5298" y="322"/>
                  </a:lnTo>
                  <a:lnTo>
                    <a:pt x="5396" y="291"/>
                  </a:lnTo>
                  <a:lnTo>
                    <a:pt x="5490" y="258"/>
                  </a:lnTo>
                  <a:lnTo>
                    <a:pt x="5583" y="224"/>
                  </a:lnTo>
                  <a:lnTo>
                    <a:pt x="5672" y="190"/>
                  </a:lnTo>
                  <a:lnTo>
                    <a:pt x="5760" y="153"/>
                  </a:lnTo>
                  <a:lnTo>
                    <a:pt x="5760" y="0"/>
                  </a:lnTo>
                </a:path>
              </a:pathLst>
            </a:custGeom>
            <a:gradFill>
              <a:gsLst>
                <a:gs pos="0">
                  <a:schemeClr val="bg2">
                    <a:lumMod val="20000"/>
                    <a:lumOff val="80000"/>
                    <a:alpha val="42000"/>
                  </a:schemeClr>
                </a:gs>
                <a:gs pos="19000">
                  <a:schemeClr val="bg2">
                    <a:alpha val="84000"/>
                  </a:schemeClr>
                </a:gs>
                <a:gs pos="50000">
                  <a:schemeClr val="bg2">
                    <a:lumMod val="60000"/>
                    <a:lumOff val="40000"/>
                    <a:alpha val="14000"/>
                  </a:schemeClr>
                </a:gs>
                <a:gs pos="72000">
                  <a:schemeClr val="bg2">
                    <a:lumMod val="60000"/>
                    <a:lumOff val="40000"/>
                    <a:alpha val="5000"/>
                  </a:schemeClr>
                </a:gs>
                <a:gs pos="89000">
                  <a:schemeClr val="bg2">
                    <a:lumMod val="40000"/>
                    <a:lumOff val="60000"/>
                    <a:alpha val="0"/>
                  </a:schemeClr>
                </a:gs>
                <a:gs pos="100000">
                  <a:schemeClr val="bg2">
                    <a:lumMod val="20000"/>
                    <a:lumOff val="80000"/>
                    <a:alpha val="0"/>
                  </a:schemeClr>
                </a:gs>
              </a:gsLst>
              <a:lin ang="10800000" scaled="0"/>
            </a:gradFill>
            <a:ln w="9525">
              <a:noFill/>
              <a:round/>
            </a:ln>
          </p:spPr>
          <p:txBody>
            <a:bodyPr anchor="ctr"/>
            <a:p>
              <a:pPr algn="ctr">
                <a:defRPr lang="ko-KR" altLang="en-US"/>
              </a:pPr>
              <a:endParaRPr lang="ko-KR" altLang="en-US"/>
            </a:p>
          </p:txBody>
        </p:sp>
        <p:sp>
          <p:nvSpPr>
            <p:cNvPr id="15" name=""/>
            <p:cNvSpPr/>
            <p:nvPr/>
          </p:nvSpPr>
          <p:spPr>
            <a:xfrm>
              <a:off x="0" y="0"/>
              <a:ext cx="8786842" cy="1928802"/>
            </a:xfrm>
            <a:custGeom>
              <a:avLst/>
              <a:gdLst/>
              <a:cxnLst>
                <a:cxn ang="0">
                  <a:pos x="0" y="588"/>
                </a:cxn>
                <a:cxn ang="0">
                  <a:pos x="371" y="599"/>
                </a:cxn>
                <a:cxn ang="0">
                  <a:pos x="959" y="606"/>
                </a:cxn>
                <a:cxn ang="0">
                  <a:pos x="1329" y="603"/>
                </a:cxn>
                <a:cxn ang="0">
                  <a:pos x="1736" y="594"/>
                </a:cxn>
                <a:cxn ang="0">
                  <a:pos x="2177" y="580"/>
                </a:cxn>
                <a:cxn ang="0">
                  <a:pos x="2637" y="555"/>
                </a:cxn>
                <a:cxn ang="0">
                  <a:pos x="3113" y="520"/>
                </a:cxn>
                <a:cxn ang="0">
                  <a:pos x="3593" y="474"/>
                </a:cxn>
                <a:cxn ang="0">
                  <a:pos x="3949" y="429"/>
                </a:cxn>
                <a:cxn ang="0">
                  <a:pos x="4185" y="396"/>
                </a:cxn>
                <a:cxn ang="0">
                  <a:pos x="4418" y="358"/>
                </a:cxn>
                <a:cxn ang="0">
                  <a:pos x="4644" y="315"/>
                </a:cxn>
                <a:cxn ang="0">
                  <a:pos x="4865" y="269"/>
                </a:cxn>
                <a:cxn ang="0">
                  <a:pos x="5080" y="218"/>
                </a:cxn>
                <a:cxn ang="0">
                  <a:pos x="5286" y="162"/>
                </a:cxn>
                <a:cxn ang="0">
                  <a:pos x="5483" y="101"/>
                </a:cxn>
                <a:cxn ang="0">
                  <a:pos x="5671" y="35"/>
                </a:cxn>
                <a:cxn ang="0">
                  <a:pos x="5413" y="0"/>
                </a:cxn>
                <a:cxn ang="0">
                  <a:pos x="5347" y="23"/>
                </a:cxn>
                <a:cxn ang="0">
                  <a:pos x="5197" y="73"/>
                </a:cxn>
                <a:cxn ang="0">
                  <a:pos x="5024" y="122"/>
                </a:cxn>
                <a:cxn ang="0">
                  <a:pos x="4829" y="175"/>
                </a:cxn>
                <a:cxn ang="0">
                  <a:pos x="4608" y="226"/>
                </a:cxn>
                <a:cxn ang="0">
                  <a:pos x="4362" y="279"/>
                </a:cxn>
                <a:cxn ang="0">
                  <a:pos x="4090" y="329"/>
                </a:cxn>
                <a:cxn ang="0">
                  <a:pos x="3791" y="378"/>
                </a:cxn>
                <a:cxn ang="0">
                  <a:pos x="3463" y="423"/>
                </a:cxn>
                <a:cxn ang="0">
                  <a:pos x="3104" y="466"/>
                </a:cxn>
                <a:cxn ang="0">
                  <a:pos x="2717" y="502"/>
                </a:cxn>
                <a:cxn ang="0">
                  <a:pos x="2297" y="535"/>
                </a:cxn>
                <a:cxn ang="0">
                  <a:pos x="1847" y="560"/>
                </a:cxn>
                <a:cxn ang="0">
                  <a:pos x="1363" y="578"/>
                </a:cxn>
                <a:cxn ang="0">
                  <a:pos x="845" y="589"/>
                </a:cxn>
                <a:cxn ang="0">
                  <a:pos x="290" y="591"/>
                </a:cxn>
                <a:cxn ang="0">
                  <a:pos x="0" y="588"/>
                </a:cxn>
              </a:cxnLst>
              <a:rect l="0" t="0" r="r" b="b"/>
              <a:pathLst>
                <a:path w="5760" h="606">
                  <a:moveTo>
                    <a:pt x="0" y="588"/>
                  </a:moveTo>
                  <a:lnTo>
                    <a:pt x="0" y="588"/>
                  </a:lnTo>
                  <a:lnTo>
                    <a:pt x="172" y="594"/>
                  </a:lnTo>
                  <a:lnTo>
                    <a:pt x="371" y="599"/>
                  </a:lnTo>
                  <a:lnTo>
                    <a:pt x="637" y="604"/>
                  </a:lnTo>
                  <a:lnTo>
                    <a:pt x="959" y="606"/>
                  </a:lnTo>
                  <a:lnTo>
                    <a:pt x="1137" y="604"/>
                  </a:lnTo>
                  <a:lnTo>
                    <a:pt x="1329" y="603"/>
                  </a:lnTo>
                  <a:lnTo>
                    <a:pt x="1528" y="599"/>
                  </a:lnTo>
                  <a:lnTo>
                    <a:pt x="1736" y="594"/>
                  </a:lnTo>
                  <a:lnTo>
                    <a:pt x="1954" y="588"/>
                  </a:lnTo>
                  <a:lnTo>
                    <a:pt x="2177" y="580"/>
                  </a:lnTo>
                  <a:lnTo>
                    <a:pt x="2405" y="568"/>
                  </a:lnTo>
                  <a:lnTo>
                    <a:pt x="2637" y="555"/>
                  </a:lnTo>
                  <a:lnTo>
                    <a:pt x="2875" y="540"/>
                  </a:lnTo>
                  <a:lnTo>
                    <a:pt x="3113" y="520"/>
                  </a:lnTo>
                  <a:lnTo>
                    <a:pt x="3352" y="499"/>
                  </a:lnTo>
                  <a:lnTo>
                    <a:pt x="3593" y="474"/>
                  </a:lnTo>
                  <a:lnTo>
                    <a:pt x="3831" y="446"/>
                  </a:lnTo>
                  <a:lnTo>
                    <a:pt x="3949" y="429"/>
                  </a:lnTo>
                  <a:lnTo>
                    <a:pt x="4068" y="413"/>
                  </a:lnTo>
                  <a:lnTo>
                    <a:pt x="4185" y="396"/>
                  </a:lnTo>
                  <a:lnTo>
                    <a:pt x="4303" y="376"/>
                  </a:lnTo>
                  <a:lnTo>
                    <a:pt x="4418" y="358"/>
                  </a:lnTo>
                  <a:lnTo>
                    <a:pt x="4532" y="337"/>
                  </a:lnTo>
                  <a:lnTo>
                    <a:pt x="4644" y="315"/>
                  </a:lnTo>
                  <a:lnTo>
                    <a:pt x="4757" y="292"/>
                  </a:lnTo>
                  <a:lnTo>
                    <a:pt x="4865" y="269"/>
                  </a:lnTo>
                  <a:lnTo>
                    <a:pt x="4974" y="244"/>
                  </a:lnTo>
                  <a:lnTo>
                    <a:pt x="5080" y="218"/>
                  </a:lnTo>
                  <a:lnTo>
                    <a:pt x="5184" y="190"/>
                  </a:lnTo>
                  <a:lnTo>
                    <a:pt x="5286" y="162"/>
                  </a:lnTo>
                  <a:lnTo>
                    <a:pt x="5385" y="132"/>
                  </a:lnTo>
                  <a:lnTo>
                    <a:pt x="5483" y="101"/>
                  </a:lnTo>
                  <a:lnTo>
                    <a:pt x="5578" y="69"/>
                  </a:lnTo>
                  <a:lnTo>
                    <a:pt x="5671" y="35"/>
                  </a:lnTo>
                  <a:lnTo>
                    <a:pt x="5760" y="0"/>
                  </a:lnTo>
                  <a:lnTo>
                    <a:pt x="5413" y="0"/>
                  </a:lnTo>
                  <a:lnTo>
                    <a:pt x="5413" y="0"/>
                  </a:lnTo>
                  <a:lnTo>
                    <a:pt x="5347" y="23"/>
                  </a:lnTo>
                  <a:lnTo>
                    <a:pt x="5275" y="48"/>
                  </a:lnTo>
                  <a:lnTo>
                    <a:pt x="5197" y="73"/>
                  </a:lnTo>
                  <a:lnTo>
                    <a:pt x="5113" y="97"/>
                  </a:lnTo>
                  <a:lnTo>
                    <a:pt x="5024" y="122"/>
                  </a:lnTo>
                  <a:lnTo>
                    <a:pt x="4930" y="149"/>
                  </a:lnTo>
                  <a:lnTo>
                    <a:pt x="4829" y="175"/>
                  </a:lnTo>
                  <a:lnTo>
                    <a:pt x="4722" y="200"/>
                  </a:lnTo>
                  <a:lnTo>
                    <a:pt x="4608" y="226"/>
                  </a:lnTo>
                  <a:lnTo>
                    <a:pt x="4489" y="253"/>
                  </a:lnTo>
                  <a:lnTo>
                    <a:pt x="4362" y="279"/>
                  </a:lnTo>
                  <a:lnTo>
                    <a:pt x="4230" y="304"/>
                  </a:lnTo>
                  <a:lnTo>
                    <a:pt x="4090" y="329"/>
                  </a:lnTo>
                  <a:lnTo>
                    <a:pt x="3943" y="353"/>
                  </a:lnTo>
                  <a:lnTo>
                    <a:pt x="3791" y="378"/>
                  </a:lnTo>
                  <a:lnTo>
                    <a:pt x="3629" y="401"/>
                  </a:lnTo>
                  <a:lnTo>
                    <a:pt x="3463" y="423"/>
                  </a:lnTo>
                  <a:lnTo>
                    <a:pt x="3288" y="444"/>
                  </a:lnTo>
                  <a:lnTo>
                    <a:pt x="3104" y="466"/>
                  </a:lnTo>
                  <a:lnTo>
                    <a:pt x="2915" y="484"/>
                  </a:lnTo>
                  <a:lnTo>
                    <a:pt x="2717" y="502"/>
                  </a:lnTo>
                  <a:lnTo>
                    <a:pt x="2512" y="518"/>
                  </a:lnTo>
                  <a:lnTo>
                    <a:pt x="2297" y="535"/>
                  </a:lnTo>
                  <a:lnTo>
                    <a:pt x="2076" y="548"/>
                  </a:lnTo>
                  <a:lnTo>
                    <a:pt x="1847" y="560"/>
                  </a:lnTo>
                  <a:lnTo>
                    <a:pt x="1609" y="570"/>
                  </a:lnTo>
                  <a:lnTo>
                    <a:pt x="1363" y="578"/>
                  </a:lnTo>
                  <a:lnTo>
                    <a:pt x="1107" y="585"/>
                  </a:lnTo>
                  <a:lnTo>
                    <a:pt x="845" y="589"/>
                  </a:lnTo>
                  <a:lnTo>
                    <a:pt x="573" y="591"/>
                  </a:lnTo>
                  <a:lnTo>
                    <a:pt x="290" y="591"/>
                  </a:lnTo>
                  <a:lnTo>
                    <a:pt x="0" y="588"/>
                  </a:lnTo>
                  <a:lnTo>
                    <a:pt x="0" y="588"/>
                  </a:lnTo>
                </a:path>
              </a:pathLst>
            </a:custGeom>
            <a:gradFill>
              <a:gsLst>
                <a:gs pos="0">
                  <a:schemeClr val="bg1">
                    <a:lumMod val="95000"/>
                    <a:alpha val="0"/>
                  </a:schemeClr>
                </a:gs>
                <a:gs pos="19000">
                  <a:schemeClr val="bg1">
                    <a:lumMod val="85000"/>
                    <a:alpha val="13000"/>
                  </a:schemeClr>
                </a:gs>
                <a:gs pos="50000">
                  <a:schemeClr val="bg1">
                    <a:lumMod val="85000"/>
                    <a:alpha val="0"/>
                  </a:schemeClr>
                </a:gs>
                <a:gs pos="72000">
                  <a:schemeClr val="bg1">
                    <a:lumMod val="85000"/>
                    <a:alpha val="0"/>
                  </a:schemeClr>
                </a:gs>
                <a:gs pos="89000">
                  <a:schemeClr val="bg1">
                    <a:lumMod val="75000"/>
                    <a:alpha val="0"/>
                  </a:schemeClr>
                </a:gs>
                <a:gs pos="100000">
                  <a:schemeClr val="bg2">
                    <a:lumMod val="60000"/>
                    <a:lumOff val="40000"/>
                    <a:alpha val="0"/>
                  </a:schemeClr>
                </a:gs>
              </a:gsLst>
              <a:lin ang="10800000" scaled="0"/>
            </a:gradFill>
            <a:ln w="9525">
              <a:noFill/>
              <a:round/>
            </a:ln>
            <a:effectLst>
              <a:innerShdw blurRad="63500" dist="50800" dir="5400000">
                <a:schemeClr val="bg1">
                  <a:lumMod val="95000"/>
                  <a:alpha val="50000"/>
                </a:schemeClr>
              </a:innerShdw>
            </a:effectLst>
          </p:spPr>
          <p:txBody>
            <a:bodyPr anchor="ctr"/>
            <a:p>
              <a:pPr algn="ctr">
                <a:defRPr lang="ko-KR" altLang="en-US"/>
              </a:pPr>
              <a:endParaRPr lang="ko-KR" altLang="en-US"/>
            </a:p>
          </p:txBody>
        </p:sp>
      </p:grpSp>
      <p:sp>
        <p:nvSpPr>
          <p:cNvPr id="2" name=""/>
          <p:cNvSpPr>
            <a:spLocks noGrp="1"/>
          </p:cNvSpPr>
          <p:nvPr>
            <p:ph type="title" idx="0"/>
          </p:nvPr>
        </p:nvSpPr>
        <p:spPr>
          <a:xfrm>
            <a:off x="1447839" y="2786047"/>
            <a:ext cx="10363199" cy="928705"/>
          </a:xfrm>
        </p:spPr>
        <p:txBody>
          <a:bodyPr anchor="ctr"/>
          <a:lstStyle>
            <a:lvl1pPr algn="l">
              <a:defRPr sz="5000" b="0" cap="all"/>
            </a:lvl1pPr>
          </a:lstStyle>
          <a:p>
            <a:pPr lvl="0">
              <a:defRPr lang="ko-KR" altLang="en-US"/>
            </a:pPr>
            <a:r>
              <a:rPr lang="ko-KR" altLang="en-US"/>
              <a:t>마스터 제목 스타일 편집</a:t>
            </a:r>
            <a:endParaRPr lang="ko-KR" altLang="en-US"/>
          </a:p>
        </p:txBody>
      </p:sp>
      <p:sp>
        <p:nvSpPr>
          <p:cNvPr id="3" name=""/>
          <p:cNvSpPr>
            <a:spLocks noGrp="1"/>
          </p:cNvSpPr>
          <p:nvPr>
            <p:ph type="body" idx="1"/>
          </p:nvPr>
        </p:nvSpPr>
        <p:spPr>
          <a:xfrm>
            <a:off x="1447839" y="2214554"/>
            <a:ext cx="10363199" cy="571493"/>
          </a:xfrm>
        </p:spPr>
        <p:txBody>
          <a:bodyPr anchor="ctr">
            <a:noAutofit/>
          </a:bodyPr>
          <a:lstStyle>
            <a:lvl1pPr marL="0" indent="0">
              <a:buNone/>
              <a:defRPr sz="2400">
                <a:solidFill>
                  <a:schemeClr val="bg2">
                    <a:lumMod val="20000"/>
                    <a:lumOff val="8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lang="ko-KR" altLang="en-US"/>
            </a:pPr>
            <a:r>
              <a:rPr lang="ko-KR" altLang="en-US"/>
              <a:t>마스터 텍스트 스타일을 편집합니다</a:t>
            </a:r>
            <a:endParaRPr lang="ko-KR" altLang="en-US"/>
          </a:p>
        </p:txBody>
      </p:sp>
      <p:sp>
        <p:nvSpPr>
          <p:cNvPr id="4" name=""/>
          <p:cNvSpPr>
            <a:spLocks noGrp="1"/>
          </p:cNvSpPr>
          <p:nvPr>
            <p:ph type="dt" sz="half" idx="10"/>
          </p:nvPr>
        </p:nvSpPr>
        <p:spPr/>
        <p:txBody>
          <a:bodyPr/>
          <a:lstStyle/>
          <a:p>
            <a:pPr>
              <a:defRPr lang="ko-KR" altLang="en-US"/>
            </a:pPr>
            <a:fld id="{74D4F9BB-4132-4287-8CC8-8D855CD297EE}" type="datetime1">
              <a:rPr lang="ko-KR" altLang="en-US"/>
              <a:pPr>
                <a:defRPr lang="ko-KR" altLang="en-US"/>
              </a:pPr>
              <a:t>2017-04-20</a:t>
            </a:fld>
            <a:endParaRPr lang="ko-KR" altLang="en-US"/>
          </a:p>
        </p:txBody>
      </p:sp>
      <p:sp>
        <p:nvSpPr>
          <p:cNvPr id="5" name=""/>
          <p:cNvSpPr>
            <a:spLocks noGrp="1"/>
          </p:cNvSpPr>
          <p:nvPr>
            <p:ph type="ftr" sz="quarter" idx="11"/>
          </p:nvPr>
        </p:nvSpPr>
        <p:spPr/>
        <p:txBody>
          <a:bodyPr/>
          <a:lstStyle/>
          <a:p>
            <a:pPr>
              <a:defRPr lang="ko-KR" altLang="en-US"/>
            </a:pPr>
            <a:r>
              <a:rPr lang="ko-KR" altLang="en-US"/>
              <a:t/>
            </a:r>
            <a:endParaRPr lang="ko-KR" altLang="en-US"/>
          </a:p>
        </p:txBody>
      </p:sp>
      <p:sp>
        <p:nvSpPr>
          <p:cNvPr id="6" name=""/>
          <p:cNvSpPr>
            <a:spLocks noGrp="1"/>
          </p:cNvSpPr>
          <p:nvPr>
            <p:ph type="sldNum" sz="quarter" idx="12"/>
          </p:nvPr>
        </p:nvSpPr>
        <p:spPr/>
        <p:txBody>
          <a:bodyPr/>
          <a:lstStyle/>
          <a:p>
            <a:pPr>
              <a:defRPr lang="ko-KR" altLang="en-US"/>
            </a:pPr>
            <a:fld id="{DF28FB93-0A08-4E7D-8E63-9EFA29F1E093}" type="slidenum">
              <a:rPr lang="ko-KR" altLang="en-US"/>
              <a:pPr>
                <a:defRPr lang="ko-KR" altLang="en-US"/>
              </a:pPr>
              <a:t>‹#›</a:t>
            </a:fld>
            <a:endParaRPr lang="ko-KR" altLang="en-US"/>
          </a:p>
        </p:txBody>
      </p:sp>
      <p:pic>
        <p:nvPicPr>
          <p:cNvPr id="16" name="" descr="라인.png"/>
          <p:cNvPicPr>
            <a:picLocks noChangeAspect="1"/>
          </p:cNvPicPr>
          <p:nvPr/>
        </p:nvPicPr>
        <p:blipFill rotWithShape="1">
          <a:blip r:embed="rId2">
            <a:alphaModFix/>
            <a:lum contrast="20000"/>
          </a:blip>
          <a:stretch>
            <a:fillRect/>
          </a:stretch>
        </p:blipFill>
        <p:spPr>
          <a:xfrm flipH="1" flipV="1">
            <a:off x="6876288" y="0"/>
            <a:ext cx="5315710" cy="2634339"/>
          </a:xfrm>
          <a:prstGeom prst="rect">
            <a:avLst/>
          </a:prstGeom>
        </p:spPr>
      </p:pic>
    </p:spTree>
  </p:cSld>
  <p:clrMapOvr>
    <a:overrideClrMapping bg1="lt1" tx1="dk1" bg2="lt2" tx2="dk2" accent1="accent1" accent2="accent2" accent3="accent3" accent4="accent4" accent5="accent5" accent6="accent6" hlink="hlink" folHlink="folHlink"/>
  </p:clrMapOvr>
  <p:transition xmlns:mc="http://schemas.openxmlformats.org/markup-compatibility/2006" xmlns:hp="http://schemas.haansoft.com/office/presentation/8.0" mc:Ignorable="hp" hp:hslDur="500"/>
</p:sldLayout>
</file>

<file path=ppt/slideLayouts/slideLayout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내용 2개" type="twoObj" preserve="1">
  <p:cSld name="내용 2개">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3" name=""/>
          <p:cNvSpPr>
            <a:spLocks noGrp="1"/>
          </p:cNvSpPr>
          <p:nvPr>
            <p:ph sz="half" idx="1"/>
          </p:nvPr>
        </p:nvSpPr>
        <p:spPr>
          <a:xfrm>
            <a:off x="609599" y="1384300"/>
            <a:ext cx="5384799" cy="4741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
          <p:cNvSpPr>
            <a:spLocks noGrp="1"/>
          </p:cNvSpPr>
          <p:nvPr>
            <p:ph sz="half" idx="2"/>
          </p:nvPr>
        </p:nvSpPr>
        <p:spPr>
          <a:xfrm>
            <a:off x="6197599" y="1384300"/>
            <a:ext cx="5384799" cy="4741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5" name=""/>
          <p:cNvSpPr>
            <a:spLocks noGrp="1"/>
          </p:cNvSpPr>
          <p:nvPr>
            <p:ph type="dt" sz="half" idx="10"/>
          </p:nvPr>
        </p:nvSpPr>
        <p:spPr/>
        <p:txBody>
          <a:bodyPr/>
          <a:lstStyle/>
          <a:p>
            <a:pPr>
              <a:defRPr lang="ko-KR" altLang="en-US"/>
            </a:pPr>
            <a:fld id="{F9A288E1-115A-4383-9733-92AB1765EBDC}" type="datetime1">
              <a:rPr lang="ko-KR" altLang="en-US"/>
              <a:pPr>
                <a:defRPr lang="ko-KR" altLang="en-US"/>
              </a:pPr>
              <a:t>2017-04-20</a:t>
            </a:fld>
            <a:endParaRPr lang="ko-KR" altLang="en-US"/>
          </a:p>
        </p:txBody>
      </p:sp>
      <p:sp>
        <p:nvSpPr>
          <p:cNvPr id="6" name=""/>
          <p:cNvSpPr>
            <a:spLocks noGrp="1"/>
          </p:cNvSpPr>
          <p:nvPr>
            <p:ph type="ftr" sz="quarter" idx="11"/>
          </p:nvPr>
        </p:nvSpPr>
        <p:spPr/>
        <p:txBody>
          <a:bodyPr/>
          <a:lstStyle/>
          <a:p>
            <a:pPr>
              <a:defRPr lang="ko-KR" altLang="en-US"/>
            </a:pPr>
            <a:r>
              <a:rPr lang="ko-KR" altLang="en-US"/>
              <a:t/>
            </a:r>
            <a:endParaRPr lang="ko-KR" altLang="en-US"/>
          </a:p>
        </p:txBody>
      </p:sp>
      <p:sp>
        <p:nvSpPr>
          <p:cNvPr id="7" name=""/>
          <p:cNvSpPr>
            <a:spLocks noGrp="1"/>
          </p:cNvSpPr>
          <p:nvPr>
            <p:ph type="sldNum" sz="quarter" idx="12"/>
          </p:nvPr>
        </p:nvSpPr>
        <p:spPr/>
        <p:txBody>
          <a:bodyPr/>
          <a:lstStyle/>
          <a:p>
            <a:pPr>
              <a:defRPr lang="ko-KR" altLang="en-US"/>
            </a:pPr>
            <a:fld id="{AD22CD3B-FDDF-4998-970C-76E6E0BEC65F}"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6.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만" type="titleOnly" preserve="1">
  <p:cSld name="제목만">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lvl1pPr>
              <a:defRPr sz="3600"/>
            </a:lvl1pPr>
          </a:lstStyle>
          <a:p>
            <a:pPr lvl="0">
              <a:defRPr lang="ko-KR" altLang="en-US"/>
            </a:pPr>
            <a:r>
              <a:rPr lang="ko-KR" altLang="en-US"/>
              <a:t>마스터 제목 스타일 편집</a:t>
            </a:r>
            <a:endParaRPr lang="ko-KR" altLang="en-US"/>
          </a:p>
        </p:txBody>
      </p:sp>
      <p:sp>
        <p:nvSpPr>
          <p:cNvPr id="3" name=""/>
          <p:cNvSpPr>
            <a:spLocks noGrp="1"/>
          </p:cNvSpPr>
          <p:nvPr>
            <p:ph type="dt" sz="half" idx="10"/>
          </p:nvPr>
        </p:nvSpPr>
        <p:spPr/>
        <p:txBody>
          <a:bodyPr/>
          <a:lstStyle/>
          <a:p>
            <a:pPr>
              <a:defRPr lang="ko-KR" altLang="en-US"/>
            </a:pPr>
            <a:fld id="{F6081693-AE98-47AF-BCDA-93D1F4898FF4}" type="datetime1">
              <a:rPr lang="ko-KR" altLang="en-US"/>
              <a:pPr>
                <a:defRPr lang="ko-KR" altLang="en-US"/>
              </a:pPr>
              <a:t>2017-04-20</a:t>
            </a:fld>
            <a:endParaRPr lang="ko-KR" altLang="en-US"/>
          </a:p>
        </p:txBody>
      </p:sp>
      <p:sp>
        <p:nvSpPr>
          <p:cNvPr id="4" name=""/>
          <p:cNvSpPr>
            <a:spLocks noGrp="1"/>
          </p:cNvSpPr>
          <p:nvPr>
            <p:ph type="ftr" sz="quarter" idx="11"/>
          </p:nvPr>
        </p:nvSpPr>
        <p:spPr/>
        <p:txBody>
          <a:bodyPr/>
          <a:lstStyle/>
          <a:p>
            <a:pPr>
              <a:defRPr lang="ko-KR" altLang="en-US"/>
            </a:pPr>
            <a:r>
              <a:rPr lang="ko-KR" altLang="en-US"/>
              <a:t/>
            </a:r>
            <a:endParaRPr lang="ko-KR" altLang="en-US"/>
          </a:p>
        </p:txBody>
      </p:sp>
      <p:sp>
        <p:nvSpPr>
          <p:cNvPr id="5" name=""/>
          <p:cNvSpPr>
            <a:spLocks noGrp="1"/>
          </p:cNvSpPr>
          <p:nvPr>
            <p:ph type="sldNum" sz="quarter" idx="12"/>
          </p:nvPr>
        </p:nvSpPr>
        <p:spPr/>
        <p:txBody>
          <a:bodyPr/>
          <a:lstStyle/>
          <a:p>
            <a:pPr>
              <a:defRPr lang="ko-KR" altLang="en-US"/>
            </a:pPr>
            <a:fld id="{AD22CD3B-FDDF-4998-970C-76E6E0BEC65F}"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7.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표" type="tbl" preserve="1">
  <p:cSld name="표">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lvl1pPr>
              <a:defRPr/>
            </a:lvl1pPr>
          </a:lstStyle>
          <a:p>
            <a:pPr lvl="0">
              <a:defRPr lang="ko-KR" altLang="en-US"/>
            </a:pPr>
            <a:r>
              <a:rPr lang="ko-KR" altLang="en-US"/>
              <a:t>마스터 제목 스타일 편집</a:t>
            </a:r>
            <a:endParaRPr lang="ko-KR" altLang="en-US"/>
          </a:p>
        </p:txBody>
      </p:sp>
      <p:sp>
        <p:nvSpPr>
          <p:cNvPr id="3" name=""/>
          <p:cNvSpPr>
            <a:spLocks noGrp="1" noTextEdit="1"/>
          </p:cNvSpPr>
          <p:nvPr>
            <p:ph type="tbl" sz="quarter" idx="13"/>
          </p:nvPr>
        </p:nvSpPr>
        <p:spPr>
          <a:xfrm>
            <a:off x="608037" y="1214422"/>
            <a:ext cx="10972799" cy="4953841"/>
          </a:xfrm>
        </p:spPr>
        <p:txBody>
          <a:bodyPr/>
          <a:lstStyle>
            <a:lvl1pPr>
              <a:buNone/>
              <a:defRPr/>
            </a:lvl1pPr>
          </a:lstStyle>
          <a:p>
            <a:pPr lvl="0">
              <a:defRPr lang="ko-KR" altLang="en-US"/>
            </a:pPr>
            <a:r>
              <a:rPr lang="ko-KR" altLang="en-US"/>
              <a:t>표를 추가하려면 아이콘을 클릭하십시오</a:t>
            </a:r>
            <a:endParaRPr lang="ko-KR" altLang="en-US"/>
          </a:p>
        </p:txBody>
      </p:sp>
      <p:sp>
        <p:nvSpPr>
          <p:cNvPr id="7" name=""/>
          <p:cNvSpPr>
            <a:spLocks noGrp="1"/>
          </p:cNvSpPr>
          <p:nvPr>
            <p:ph type="dt" sz="half" idx="2"/>
          </p:nvPr>
        </p:nvSpPr>
        <p:spPr>
          <a:xfrm>
            <a:off x="431799" y="6356350"/>
            <a:ext cx="2844799" cy="365125"/>
          </a:xfrm>
          <a:prstGeom prst="rect">
            <a:avLst/>
          </a:prstGeom>
        </p:spPr>
        <p:txBody>
          <a:bodyPr/>
          <a:lstStyle>
            <a:lvl1pPr>
              <a:defRPr>
                <a:solidFill>
                  <a:schemeClr val="tx1">
                    <a:lumMod val="65000"/>
                    <a:lumOff val="35000"/>
                  </a:schemeClr>
                </a:solidFill>
              </a:defRPr>
            </a:lvl1pPr>
          </a:lstStyle>
          <a:p>
            <a:pPr>
              <a:defRPr lang="ko-KR" altLang="en-US"/>
            </a:pPr>
            <a:fld id="{AAA4EAC8-C441-4BE7-B3AD-00E7DB0BEFCE}" type="datetime1">
              <a:rPr lang="ko-KR" altLang="en-US"/>
              <a:pPr>
                <a:defRPr lang="ko-KR" altLang="en-US"/>
              </a:pPr>
              <a:t>2017-04-20</a:t>
            </a:fld>
            <a:endParaRPr lang="ko-KR" altLang="en-US"/>
          </a:p>
        </p:txBody>
      </p:sp>
      <p:sp>
        <p:nvSpPr>
          <p:cNvPr id="8" name=""/>
          <p:cNvSpPr>
            <a:spLocks noGrp="1"/>
          </p:cNvSpPr>
          <p:nvPr>
            <p:ph type="ftr" sz="quarter" idx="3"/>
          </p:nvPr>
        </p:nvSpPr>
        <p:spPr>
          <a:xfrm>
            <a:off x="4165599" y="6356350"/>
            <a:ext cx="3860799" cy="365125"/>
          </a:xfrm>
          <a:prstGeom prst="rect">
            <a:avLst/>
          </a:prstGeom>
        </p:spPr>
        <p:txBody>
          <a:bodyPr/>
          <a:lstStyle>
            <a:lvl1pPr>
              <a:defRPr>
                <a:solidFill>
                  <a:schemeClr val="tx1">
                    <a:lumMod val="65000"/>
                    <a:lumOff val="35000"/>
                  </a:schemeClr>
                </a:solidFill>
              </a:defRPr>
            </a:lvl1pPr>
          </a:lstStyle>
          <a:p>
            <a:pPr>
              <a:defRPr lang="ko-KR" altLang="en-US"/>
            </a:pPr>
            <a:r>
              <a:rPr lang="ko-KR" altLang="en-US"/>
              <a:t/>
            </a:r>
            <a:endParaRPr lang="ko-KR" altLang="en-US"/>
          </a:p>
        </p:txBody>
      </p:sp>
      <p:sp>
        <p:nvSpPr>
          <p:cNvPr id="9" name=""/>
          <p:cNvSpPr>
            <a:spLocks noGrp="1"/>
          </p:cNvSpPr>
          <p:nvPr>
            <p:ph type="sldNum" sz="quarter" idx="4"/>
          </p:nvPr>
        </p:nvSpPr>
        <p:spPr>
          <a:xfrm>
            <a:off x="8889999" y="6356350"/>
            <a:ext cx="2844799" cy="365125"/>
          </a:xfrm>
          <a:prstGeom prst="rect">
            <a:avLst/>
          </a:prstGeom>
        </p:spPr>
        <p:txBody>
          <a:bodyPr/>
          <a:lstStyle>
            <a:lvl1pPr>
              <a:defRPr>
                <a:solidFill>
                  <a:schemeClr val="tx1">
                    <a:lumMod val="65000"/>
                    <a:lumOff val="35000"/>
                  </a:schemeClr>
                </a:solidFill>
              </a:defRPr>
            </a:lvl1pPr>
          </a:lstStyle>
          <a:p>
            <a:pPr>
              <a:defRPr lang="ko-KR" altLang="en-US"/>
            </a:pPr>
            <a:fld id="{AD22CD3B-FDDF-4998-970C-76E6E0BEC65F}"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8.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내용 4개" type="fourObj" preserve="1">
  <p:cSld name="내용 4개">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3" name=""/>
          <p:cNvSpPr>
            <a:spLocks noGrp="1"/>
          </p:cNvSpPr>
          <p:nvPr>
            <p:ph sz="quarter" idx="1"/>
          </p:nvPr>
        </p:nvSpPr>
        <p:spPr>
          <a:xfrm>
            <a:off x="609599" y="1277872"/>
            <a:ext cx="5384799" cy="2338876"/>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
          <p:cNvSpPr>
            <a:spLocks noGrp="1"/>
          </p:cNvSpPr>
          <p:nvPr>
            <p:ph sz="quarter" idx="2"/>
          </p:nvPr>
        </p:nvSpPr>
        <p:spPr>
          <a:xfrm>
            <a:off x="6197599" y="1277872"/>
            <a:ext cx="5384799" cy="2338876"/>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5" name=""/>
          <p:cNvSpPr>
            <a:spLocks noGrp="1"/>
          </p:cNvSpPr>
          <p:nvPr>
            <p:ph sz="quarter" idx="3"/>
          </p:nvPr>
        </p:nvSpPr>
        <p:spPr>
          <a:xfrm>
            <a:off x="608037" y="3786190"/>
            <a:ext cx="5384799" cy="2338876"/>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6" name=""/>
          <p:cNvSpPr>
            <a:spLocks noGrp="1"/>
          </p:cNvSpPr>
          <p:nvPr>
            <p:ph sz="quarter" idx="4"/>
          </p:nvPr>
        </p:nvSpPr>
        <p:spPr>
          <a:xfrm>
            <a:off x="6196037" y="3786190"/>
            <a:ext cx="5384799" cy="2338876"/>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10" name=""/>
          <p:cNvSpPr>
            <a:spLocks noGrp="1"/>
          </p:cNvSpPr>
          <p:nvPr>
            <p:ph type="dt" sz="half" idx="10"/>
          </p:nvPr>
        </p:nvSpPr>
        <p:spPr>
          <a:xfrm>
            <a:off x="431799" y="6356350"/>
            <a:ext cx="2844799" cy="365125"/>
          </a:xfrm>
          <a:prstGeom prst="rect">
            <a:avLst/>
          </a:prstGeom>
        </p:spPr>
        <p:txBody>
          <a:bodyPr/>
          <a:lstStyle>
            <a:lvl1pPr>
              <a:defRPr>
                <a:solidFill>
                  <a:schemeClr val="tx1">
                    <a:lumMod val="65000"/>
                    <a:lumOff val="35000"/>
                  </a:schemeClr>
                </a:solidFill>
              </a:defRPr>
            </a:lvl1pPr>
          </a:lstStyle>
          <a:p>
            <a:pPr>
              <a:defRPr lang="ko-KR" altLang="en-US"/>
            </a:pPr>
            <a:fld id="{DFD74842-A1D3-4A5D-B60D-F66EAD15763D}" type="datetime1">
              <a:rPr lang="ko-KR" altLang="en-US"/>
              <a:pPr>
                <a:defRPr lang="ko-KR" altLang="en-US"/>
              </a:pPr>
              <a:t>2017-04-20</a:t>
            </a:fld>
            <a:endParaRPr lang="ko-KR" altLang="en-US"/>
          </a:p>
        </p:txBody>
      </p:sp>
      <p:sp>
        <p:nvSpPr>
          <p:cNvPr id="11" name=""/>
          <p:cNvSpPr>
            <a:spLocks noGrp="1"/>
          </p:cNvSpPr>
          <p:nvPr>
            <p:ph type="ftr" sz="quarter" idx="11"/>
          </p:nvPr>
        </p:nvSpPr>
        <p:spPr>
          <a:xfrm>
            <a:off x="4165599" y="6356350"/>
            <a:ext cx="3860799" cy="365125"/>
          </a:xfrm>
          <a:prstGeom prst="rect">
            <a:avLst/>
          </a:prstGeom>
        </p:spPr>
        <p:txBody>
          <a:bodyPr/>
          <a:lstStyle>
            <a:lvl1pPr>
              <a:defRPr>
                <a:solidFill>
                  <a:schemeClr val="tx1">
                    <a:lumMod val="65000"/>
                    <a:lumOff val="35000"/>
                  </a:schemeClr>
                </a:solidFill>
              </a:defRPr>
            </a:lvl1pPr>
          </a:lstStyle>
          <a:p>
            <a:pPr>
              <a:defRPr lang="ko-KR" altLang="en-US"/>
            </a:pPr>
            <a:r>
              <a:rPr lang="ko-KR" altLang="en-US"/>
              <a:t/>
            </a:r>
            <a:endParaRPr lang="ko-KR" altLang="en-US"/>
          </a:p>
        </p:txBody>
      </p:sp>
      <p:sp>
        <p:nvSpPr>
          <p:cNvPr id="12" name=""/>
          <p:cNvSpPr>
            <a:spLocks noGrp="1"/>
          </p:cNvSpPr>
          <p:nvPr>
            <p:ph type="sldNum" sz="quarter" idx="12"/>
          </p:nvPr>
        </p:nvSpPr>
        <p:spPr>
          <a:xfrm>
            <a:off x="8889999" y="6356350"/>
            <a:ext cx="2844799" cy="365125"/>
          </a:xfrm>
          <a:prstGeom prst="rect">
            <a:avLst/>
          </a:prstGeom>
        </p:spPr>
        <p:txBody>
          <a:bodyPr/>
          <a:lstStyle>
            <a:lvl1pPr>
              <a:defRPr>
                <a:solidFill>
                  <a:schemeClr val="tx1">
                    <a:lumMod val="65000"/>
                    <a:lumOff val="35000"/>
                  </a:schemeClr>
                </a:solidFill>
              </a:defRPr>
            </a:lvl1pPr>
          </a:lstStyle>
          <a:p>
            <a:pPr>
              <a:defRPr lang="ko-KR" altLang="en-US"/>
            </a:pPr>
            <a:fld id="{AD22CD3B-FDDF-4998-970C-76E6E0BEC65F}"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9.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그림 및 설명" type="picTx" preserve="1">
  <p:cSld name="그림 및 설명">
    <p:spTree>
      <p:nvGrpSpPr>
        <p:cNvPr id="1" name=""/>
        <p:cNvGrpSpPr/>
        <p:nvPr/>
      </p:nvGrpSpPr>
      <p:grpSpPr>
        <a:xfrm>
          <a:off x="0" y="0"/>
          <a:ext cx="0" cy="0"/>
          <a:chOff x="0" y="0"/>
          <a:chExt cx="0" cy="0"/>
        </a:xfrm>
      </p:grpSpPr>
      <p:pic>
        <p:nvPicPr>
          <p:cNvPr id="12" name="" descr="라인.png"/>
          <p:cNvPicPr>
            <a:picLocks noChangeAspect="1"/>
          </p:cNvPicPr>
          <p:nvPr/>
        </p:nvPicPr>
        <p:blipFill rotWithShape="1">
          <a:blip r:embed="rId2">
            <a:alphaModFix/>
            <a:lum contrast="10000"/>
          </a:blip>
          <a:stretch>
            <a:fillRect/>
          </a:stretch>
        </p:blipFill>
        <p:spPr>
          <a:xfrm>
            <a:off x="0" y="4214818"/>
            <a:ext cx="5148072" cy="2643182"/>
          </a:xfrm>
          <a:prstGeom prst="rect">
            <a:avLst/>
          </a:prstGeom>
        </p:spPr>
      </p:pic>
      <p:sp>
        <p:nvSpPr>
          <p:cNvPr id="2" name=""/>
          <p:cNvSpPr>
            <a:spLocks noGrp="1"/>
          </p:cNvSpPr>
          <p:nvPr>
            <p:ph type="title" idx="0"/>
          </p:nvPr>
        </p:nvSpPr>
        <p:spPr>
          <a:xfrm>
            <a:off x="1755945" y="4772044"/>
            <a:ext cx="8680109" cy="566738"/>
          </a:xfrm>
        </p:spPr>
        <p:txBody>
          <a:bodyPr anchor="b"/>
          <a:lstStyle>
            <a:lvl1pPr algn="l">
              <a:defRPr sz="2400" b="0"/>
            </a:lvl1pPr>
          </a:lstStyle>
          <a:p>
            <a:pPr lvl="0">
              <a:defRPr lang="ko-KR" altLang="en-US"/>
            </a:pPr>
            <a:r>
              <a:rPr lang="ko-KR" altLang="en-US"/>
              <a:t>마스터 제목 스타일 편집</a:t>
            </a:r>
            <a:endParaRPr lang="ko-KR" altLang="en-US"/>
          </a:p>
        </p:txBody>
      </p:sp>
      <p:sp>
        <p:nvSpPr>
          <p:cNvPr id="3" name=""/>
          <p:cNvSpPr>
            <a:spLocks noGrp="1" noTextEdit="1"/>
          </p:cNvSpPr>
          <p:nvPr>
            <p:ph type="pic" idx="1"/>
          </p:nvPr>
        </p:nvSpPr>
        <p:spPr>
          <a:xfrm>
            <a:off x="1755945" y="584219"/>
            <a:ext cx="8680109" cy="4114800"/>
          </a:xfr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defRPr lang="ko-KR" altLang="en-US"/>
            </a:pPr>
            <a:r>
              <a:rPr lang="ko-KR" altLang="en-US"/>
              <a:t>그림을 추가하려면 아이콘을 클릭하십시오</a:t>
            </a:r>
            <a:endParaRPr lang="ko-KR" altLang="en-US"/>
          </a:p>
        </p:txBody>
      </p:sp>
      <p:sp>
        <p:nvSpPr>
          <p:cNvPr id="4" name=""/>
          <p:cNvSpPr>
            <a:spLocks noGrp="1"/>
          </p:cNvSpPr>
          <p:nvPr>
            <p:ph type="body" sz="half" idx="2"/>
          </p:nvPr>
        </p:nvSpPr>
        <p:spPr>
          <a:xfrm>
            <a:off x="1755945" y="5338782"/>
            <a:ext cx="8680109" cy="804862"/>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lang="ko-KR" altLang="en-US"/>
            </a:pPr>
            <a:r>
              <a:rPr lang="ko-KR" altLang="en-US"/>
              <a:t>마스터 텍스트 스타일을 편집합니다</a:t>
            </a:r>
            <a:endParaRPr lang="ko-KR" altLang="en-US"/>
          </a:p>
        </p:txBody>
      </p:sp>
      <p:sp>
        <p:nvSpPr>
          <p:cNvPr id="9" name=""/>
          <p:cNvSpPr>
            <a:spLocks noGrp="1"/>
          </p:cNvSpPr>
          <p:nvPr>
            <p:ph type="dt" sz="half" idx="10"/>
          </p:nvPr>
        </p:nvSpPr>
        <p:spPr>
          <a:xfrm>
            <a:off x="431799" y="6356350"/>
            <a:ext cx="2844799" cy="365125"/>
          </a:xfrm>
          <a:prstGeom prst="rect">
            <a:avLst/>
          </a:prstGeom>
        </p:spPr>
        <p:txBody>
          <a:bodyPr/>
          <a:lstStyle>
            <a:lvl1pPr>
              <a:defRPr>
                <a:solidFill>
                  <a:schemeClr val="tx1">
                    <a:lumMod val="65000"/>
                    <a:lumOff val="35000"/>
                  </a:schemeClr>
                </a:solidFill>
              </a:defRPr>
            </a:lvl1pPr>
          </a:lstStyle>
          <a:p>
            <a:pPr>
              <a:defRPr lang="ko-KR" altLang="en-US"/>
            </a:pPr>
            <a:fld id="{C3746A07-4E39-4CFF-B8D7-EE6D080B9A38}" type="datetime1">
              <a:rPr lang="ko-KR" altLang="en-US"/>
              <a:pPr>
                <a:defRPr lang="ko-KR" altLang="en-US"/>
              </a:pPr>
              <a:t>2017-04-20</a:t>
            </a:fld>
            <a:endParaRPr lang="ko-KR" altLang="en-US"/>
          </a:p>
        </p:txBody>
      </p:sp>
      <p:sp>
        <p:nvSpPr>
          <p:cNvPr id="10" name=""/>
          <p:cNvSpPr>
            <a:spLocks noGrp="1"/>
          </p:cNvSpPr>
          <p:nvPr>
            <p:ph type="ftr" sz="quarter" idx="3"/>
          </p:nvPr>
        </p:nvSpPr>
        <p:spPr>
          <a:xfrm>
            <a:off x="4165599" y="6356350"/>
            <a:ext cx="3860799" cy="365125"/>
          </a:xfrm>
          <a:prstGeom prst="rect">
            <a:avLst/>
          </a:prstGeom>
        </p:spPr>
        <p:txBody>
          <a:bodyPr/>
          <a:lstStyle>
            <a:lvl1pPr>
              <a:defRPr>
                <a:solidFill>
                  <a:schemeClr val="tx1">
                    <a:lumMod val="65000"/>
                    <a:lumOff val="35000"/>
                  </a:schemeClr>
                </a:solidFill>
              </a:defRPr>
            </a:lvl1pPr>
          </a:lstStyle>
          <a:p>
            <a:pPr>
              <a:defRPr lang="ko-KR" altLang="en-US"/>
            </a:pPr>
            <a:r>
              <a:rPr lang="ko-KR" altLang="en-US"/>
              <a:t/>
            </a:r>
            <a:endParaRPr lang="ko-KR" altLang="en-US"/>
          </a:p>
        </p:txBody>
      </p:sp>
      <p:sp>
        <p:nvSpPr>
          <p:cNvPr id="11" name=""/>
          <p:cNvSpPr>
            <a:spLocks noGrp="1"/>
          </p:cNvSpPr>
          <p:nvPr>
            <p:ph type="sldNum" sz="quarter" idx="4"/>
          </p:nvPr>
        </p:nvSpPr>
        <p:spPr>
          <a:xfrm>
            <a:off x="8889999" y="6356350"/>
            <a:ext cx="2844799" cy="365125"/>
          </a:xfrm>
          <a:prstGeom prst="rect">
            <a:avLst/>
          </a:prstGeom>
        </p:spPr>
        <p:txBody>
          <a:bodyPr/>
          <a:lstStyle>
            <a:lvl1pPr>
              <a:defRPr>
                <a:solidFill>
                  <a:schemeClr val="tx1">
                    <a:lumMod val="65000"/>
                    <a:lumOff val="35000"/>
                  </a:schemeClr>
                </a:solidFill>
              </a:defRPr>
            </a:lvl1pPr>
          </a:lstStyle>
          <a:p>
            <a:pPr>
              <a:defRPr lang="ko-KR" altLang="en-US"/>
            </a:pPr>
            <a:fld id="{AD22CD3B-FDDF-4998-970C-76E6E0BEC65F}"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theme" Target="../theme/theme1.xml"  /><Relationship Id="rId17" Type="http://schemas.openxmlformats.org/officeDocument/2006/relationships/image" Target="../media/image2.png"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나래">
    <p:bg>
      <p:bgRef idx="1001">
        <a:schemeClr val="bg1"/>
      </p:bgRef>
    </p:bg>
    <p:spTree>
      <p:nvGrpSpPr>
        <p:cNvPr id="1" name=""/>
        <p:cNvGrpSpPr/>
        <p:nvPr/>
      </p:nvGrpSpPr>
      <p:grpSpPr>
        <a:xfrm>
          <a:off x="0" y="0"/>
          <a:ext cx="0" cy="0"/>
          <a:chOff x="0" y="0"/>
          <a:chExt cx="0" cy="0"/>
        </a:xfrm>
      </p:grpSpPr>
      <p:grpSp>
        <p:nvGrpSpPr>
          <p:cNvPr id="7" name=""/>
          <p:cNvGrpSpPr/>
          <p:nvPr/>
        </p:nvGrpSpPr>
        <p:grpSpPr>
          <a:xfrm rot="0">
            <a:off x="7164323" y="1"/>
            <a:ext cx="5027675" cy="1000108"/>
            <a:chOff x="4643516" y="1"/>
            <a:chExt cx="4500484" cy="1000108"/>
          </a:xfrm>
        </p:grpSpPr>
        <p:sp>
          <p:nvSpPr>
            <p:cNvPr id="11" name=""/>
            <p:cNvSpPr/>
            <p:nvPr/>
          </p:nvSpPr>
          <p:spPr>
            <a:xfrm>
              <a:off x="4995103" y="210951"/>
              <a:ext cx="4148897" cy="789158"/>
            </a:xfrm>
            <a:custGeom>
              <a:avLst/>
              <a:gdLst/>
              <a:cxnLst>
                <a:cxn ang="0">
                  <a:pos x="5760" y="0"/>
                </a:cxn>
                <a:cxn ang="0">
                  <a:pos x="5697" y="36"/>
                </a:cxn>
                <a:cxn ang="0">
                  <a:pos x="5614" y="76"/>
                </a:cxn>
                <a:cxn ang="0">
                  <a:pos x="5493" y="128"/>
                </a:cxn>
                <a:cxn ang="0">
                  <a:pos x="5331" y="190"/>
                </a:cxn>
                <a:cxn ang="0">
                  <a:pos x="5124" y="258"/>
                </a:cxn>
                <a:cxn ang="0">
                  <a:pos x="4870" y="332"/>
                </a:cxn>
                <a:cxn ang="0">
                  <a:pos x="4566" y="406"/>
                </a:cxn>
                <a:cxn ang="0">
                  <a:pos x="4210" y="479"/>
                </a:cxn>
                <a:cxn ang="0">
                  <a:pos x="3799" y="551"/>
                </a:cxn>
                <a:cxn ang="0">
                  <a:pos x="3452" y="600"/>
                </a:cxn>
                <a:cxn ang="0">
                  <a:pos x="3202" y="631"/>
                </a:cxn>
                <a:cxn ang="0">
                  <a:pos x="2937" y="660"/>
                </a:cxn>
                <a:cxn ang="0">
                  <a:pos x="2656" y="686"/>
                </a:cxn>
                <a:cxn ang="0">
                  <a:pos x="2358" y="709"/>
                </a:cxn>
                <a:cxn ang="0">
                  <a:pos x="2043" y="728"/>
                </a:cxn>
                <a:cxn ang="0">
                  <a:pos x="1711" y="744"/>
                </a:cxn>
                <a:cxn ang="0">
                  <a:pos x="1363" y="757"/>
                </a:cxn>
                <a:cxn ang="0">
                  <a:pos x="997" y="765"/>
                </a:cxn>
                <a:cxn ang="0">
                  <a:pos x="611" y="770"/>
                </a:cxn>
                <a:cxn ang="0">
                  <a:pos x="208" y="770"/>
                </a:cxn>
                <a:cxn ang="0">
                  <a:pos x="0" y="767"/>
                </a:cxn>
                <a:cxn ang="0">
                  <a:pos x="376" y="778"/>
                </a:cxn>
                <a:cxn ang="0">
                  <a:pos x="802" y="783"/>
                </a:cxn>
                <a:cxn ang="0">
                  <a:pos x="1151" y="783"/>
                </a:cxn>
                <a:cxn ang="0">
                  <a:pos x="1547" y="778"/>
                </a:cxn>
                <a:cxn ang="0">
                  <a:pos x="1974" y="765"/>
                </a:cxn>
                <a:cxn ang="0">
                  <a:pos x="2430" y="746"/>
                </a:cxn>
                <a:cxn ang="0">
                  <a:pos x="2901" y="715"/>
                </a:cxn>
                <a:cxn ang="0">
                  <a:pos x="3379" y="671"/>
                </a:cxn>
                <a:cxn ang="0">
                  <a:pos x="3739" y="631"/>
                </a:cxn>
                <a:cxn ang="0">
                  <a:pos x="3976" y="600"/>
                </a:cxn>
                <a:cxn ang="0">
                  <a:pos x="4210" y="564"/>
                </a:cxn>
                <a:cxn ang="0">
                  <a:pos x="4441" y="525"/>
                </a:cxn>
                <a:cxn ang="0">
                  <a:pos x="4666" y="481"/>
                </a:cxn>
                <a:cxn ang="0">
                  <a:pos x="4885" y="432"/>
                </a:cxn>
                <a:cxn ang="0">
                  <a:pos x="5095" y="379"/>
                </a:cxn>
                <a:cxn ang="0">
                  <a:pos x="5298" y="322"/>
                </a:cxn>
                <a:cxn ang="0">
                  <a:pos x="5490" y="258"/>
                </a:cxn>
                <a:cxn ang="0">
                  <a:pos x="5672" y="190"/>
                </a:cxn>
                <a:cxn ang="0">
                  <a:pos x="5760" y="0"/>
                </a:cxn>
              </a:cxnLst>
              <a:rect l="0" t="0" r="r" b="b"/>
              <a:pathLst>
                <a:path w="5760" h="785">
                  <a:moveTo>
                    <a:pt x="5760" y="0"/>
                  </a:moveTo>
                  <a:lnTo>
                    <a:pt x="5760" y="0"/>
                  </a:lnTo>
                  <a:lnTo>
                    <a:pt x="5745" y="10"/>
                  </a:lnTo>
                  <a:lnTo>
                    <a:pt x="5697" y="36"/>
                  </a:lnTo>
                  <a:lnTo>
                    <a:pt x="5661" y="54"/>
                  </a:lnTo>
                  <a:lnTo>
                    <a:pt x="5614" y="76"/>
                  </a:lnTo>
                  <a:lnTo>
                    <a:pt x="5558" y="101"/>
                  </a:lnTo>
                  <a:lnTo>
                    <a:pt x="5493" y="128"/>
                  </a:lnTo>
                  <a:lnTo>
                    <a:pt x="5417" y="158"/>
                  </a:lnTo>
                  <a:lnTo>
                    <a:pt x="5331" y="190"/>
                  </a:lnTo>
                  <a:lnTo>
                    <a:pt x="5233" y="223"/>
                  </a:lnTo>
                  <a:lnTo>
                    <a:pt x="5124" y="258"/>
                  </a:lnTo>
                  <a:lnTo>
                    <a:pt x="5002" y="294"/>
                  </a:lnTo>
                  <a:lnTo>
                    <a:pt x="4870" y="332"/>
                  </a:lnTo>
                  <a:lnTo>
                    <a:pt x="4726" y="369"/>
                  </a:lnTo>
                  <a:lnTo>
                    <a:pt x="4566" y="406"/>
                  </a:lnTo>
                  <a:lnTo>
                    <a:pt x="4396" y="444"/>
                  </a:lnTo>
                  <a:lnTo>
                    <a:pt x="4210" y="479"/>
                  </a:lnTo>
                  <a:lnTo>
                    <a:pt x="4012" y="515"/>
                  </a:lnTo>
                  <a:lnTo>
                    <a:pt x="3799" y="551"/>
                  </a:lnTo>
                  <a:lnTo>
                    <a:pt x="3571" y="583"/>
                  </a:lnTo>
                  <a:lnTo>
                    <a:pt x="3452" y="600"/>
                  </a:lnTo>
                  <a:lnTo>
                    <a:pt x="3329" y="616"/>
                  </a:lnTo>
                  <a:lnTo>
                    <a:pt x="3202" y="631"/>
                  </a:lnTo>
                  <a:lnTo>
                    <a:pt x="3072" y="645"/>
                  </a:lnTo>
                  <a:lnTo>
                    <a:pt x="2937" y="660"/>
                  </a:lnTo>
                  <a:lnTo>
                    <a:pt x="2799" y="673"/>
                  </a:lnTo>
                  <a:lnTo>
                    <a:pt x="2656" y="686"/>
                  </a:lnTo>
                  <a:lnTo>
                    <a:pt x="2508" y="697"/>
                  </a:lnTo>
                  <a:lnTo>
                    <a:pt x="2358" y="709"/>
                  </a:lnTo>
                  <a:lnTo>
                    <a:pt x="2202" y="718"/>
                  </a:lnTo>
                  <a:lnTo>
                    <a:pt x="2043" y="728"/>
                  </a:lnTo>
                  <a:lnTo>
                    <a:pt x="1880" y="736"/>
                  </a:lnTo>
                  <a:lnTo>
                    <a:pt x="1711" y="744"/>
                  </a:lnTo>
                  <a:lnTo>
                    <a:pt x="1540" y="751"/>
                  </a:lnTo>
                  <a:lnTo>
                    <a:pt x="1363" y="757"/>
                  </a:lnTo>
                  <a:lnTo>
                    <a:pt x="1182" y="762"/>
                  </a:lnTo>
                  <a:lnTo>
                    <a:pt x="997" y="765"/>
                  </a:lnTo>
                  <a:lnTo>
                    <a:pt x="807" y="769"/>
                  </a:lnTo>
                  <a:lnTo>
                    <a:pt x="611" y="770"/>
                  </a:lnTo>
                  <a:lnTo>
                    <a:pt x="413" y="770"/>
                  </a:lnTo>
                  <a:lnTo>
                    <a:pt x="208" y="770"/>
                  </a:lnTo>
                  <a:lnTo>
                    <a:pt x="0" y="767"/>
                  </a:lnTo>
                  <a:lnTo>
                    <a:pt x="0" y="767"/>
                  </a:lnTo>
                  <a:lnTo>
                    <a:pt x="174" y="774"/>
                  </a:lnTo>
                  <a:lnTo>
                    <a:pt x="376" y="778"/>
                  </a:lnTo>
                  <a:lnTo>
                    <a:pt x="646" y="783"/>
                  </a:lnTo>
                  <a:lnTo>
                    <a:pt x="802" y="783"/>
                  </a:lnTo>
                  <a:lnTo>
                    <a:pt x="971" y="785"/>
                  </a:lnTo>
                  <a:lnTo>
                    <a:pt x="1151" y="783"/>
                  </a:lnTo>
                  <a:lnTo>
                    <a:pt x="1345" y="782"/>
                  </a:lnTo>
                  <a:lnTo>
                    <a:pt x="1547" y="778"/>
                  </a:lnTo>
                  <a:lnTo>
                    <a:pt x="1756" y="774"/>
                  </a:lnTo>
                  <a:lnTo>
                    <a:pt x="1974" y="765"/>
                  </a:lnTo>
                  <a:lnTo>
                    <a:pt x="2200" y="757"/>
                  </a:lnTo>
                  <a:lnTo>
                    <a:pt x="2430" y="746"/>
                  </a:lnTo>
                  <a:lnTo>
                    <a:pt x="2664" y="731"/>
                  </a:lnTo>
                  <a:lnTo>
                    <a:pt x="2901" y="715"/>
                  </a:lnTo>
                  <a:lnTo>
                    <a:pt x="3140" y="696"/>
                  </a:lnTo>
                  <a:lnTo>
                    <a:pt x="3379" y="671"/>
                  </a:lnTo>
                  <a:lnTo>
                    <a:pt x="3620" y="645"/>
                  </a:lnTo>
                  <a:lnTo>
                    <a:pt x="3739" y="631"/>
                  </a:lnTo>
                  <a:lnTo>
                    <a:pt x="3857" y="616"/>
                  </a:lnTo>
                  <a:lnTo>
                    <a:pt x="3976" y="600"/>
                  </a:lnTo>
                  <a:lnTo>
                    <a:pt x="4095" y="582"/>
                  </a:lnTo>
                  <a:lnTo>
                    <a:pt x="4210" y="564"/>
                  </a:lnTo>
                  <a:lnTo>
                    <a:pt x="4326" y="544"/>
                  </a:lnTo>
                  <a:lnTo>
                    <a:pt x="4441" y="525"/>
                  </a:lnTo>
                  <a:lnTo>
                    <a:pt x="4553" y="504"/>
                  </a:lnTo>
                  <a:lnTo>
                    <a:pt x="4666" y="481"/>
                  </a:lnTo>
                  <a:lnTo>
                    <a:pt x="4776" y="457"/>
                  </a:lnTo>
                  <a:lnTo>
                    <a:pt x="4885" y="432"/>
                  </a:lnTo>
                  <a:lnTo>
                    <a:pt x="4991" y="406"/>
                  </a:lnTo>
                  <a:lnTo>
                    <a:pt x="5095" y="379"/>
                  </a:lnTo>
                  <a:lnTo>
                    <a:pt x="5197" y="351"/>
                  </a:lnTo>
                  <a:lnTo>
                    <a:pt x="5298" y="322"/>
                  </a:lnTo>
                  <a:lnTo>
                    <a:pt x="5396" y="291"/>
                  </a:lnTo>
                  <a:lnTo>
                    <a:pt x="5490" y="258"/>
                  </a:lnTo>
                  <a:lnTo>
                    <a:pt x="5583" y="224"/>
                  </a:lnTo>
                  <a:lnTo>
                    <a:pt x="5672" y="190"/>
                  </a:lnTo>
                  <a:lnTo>
                    <a:pt x="5760" y="153"/>
                  </a:lnTo>
                  <a:lnTo>
                    <a:pt x="5760" y="0"/>
                  </a:lnTo>
                </a:path>
              </a:pathLst>
            </a:custGeom>
            <a:gradFill>
              <a:gsLst>
                <a:gs pos="0">
                  <a:schemeClr val="bg2">
                    <a:lumMod val="20000"/>
                    <a:lumOff val="80000"/>
                    <a:alpha val="42000"/>
                  </a:schemeClr>
                </a:gs>
                <a:gs pos="19000">
                  <a:schemeClr val="bg2">
                    <a:alpha val="70000"/>
                  </a:schemeClr>
                </a:gs>
                <a:gs pos="50000">
                  <a:schemeClr val="bg2">
                    <a:lumMod val="60000"/>
                    <a:lumOff val="40000"/>
                    <a:alpha val="29000"/>
                  </a:schemeClr>
                </a:gs>
                <a:gs pos="72000">
                  <a:schemeClr val="bg2">
                    <a:lumMod val="60000"/>
                    <a:lumOff val="40000"/>
                    <a:alpha val="0"/>
                  </a:schemeClr>
                </a:gs>
                <a:gs pos="89000">
                  <a:schemeClr val="bg2">
                    <a:lumMod val="40000"/>
                    <a:lumOff val="60000"/>
                    <a:alpha val="0"/>
                  </a:schemeClr>
                </a:gs>
                <a:gs pos="100000">
                  <a:schemeClr val="bg2">
                    <a:lumMod val="20000"/>
                    <a:lumOff val="80000"/>
                    <a:alpha val="0"/>
                  </a:schemeClr>
                </a:gs>
              </a:gsLst>
              <a:lin ang="10800000" scaled="0"/>
            </a:gradFill>
            <a:ln w="9525">
              <a:noFill/>
              <a:round/>
            </a:ln>
          </p:spPr>
          <p:txBody>
            <a:bodyPr anchor="ctr"/>
            <a:p>
              <a:pPr algn="ctr">
                <a:defRPr lang="ko-KR" altLang="en-US"/>
              </a:pPr>
              <a:endParaRPr lang="ko-KR" altLang="en-US"/>
            </a:p>
          </p:txBody>
        </p:sp>
        <p:sp>
          <p:nvSpPr>
            <p:cNvPr id="12" name=""/>
            <p:cNvSpPr/>
            <p:nvPr/>
          </p:nvSpPr>
          <p:spPr>
            <a:xfrm>
              <a:off x="4643516" y="1"/>
              <a:ext cx="4324698" cy="949316"/>
            </a:xfrm>
            <a:custGeom>
              <a:avLst/>
              <a:gdLst/>
              <a:cxnLst>
                <a:cxn ang="0">
                  <a:pos x="0" y="588"/>
                </a:cxn>
                <a:cxn ang="0">
                  <a:pos x="371" y="599"/>
                </a:cxn>
                <a:cxn ang="0">
                  <a:pos x="959" y="606"/>
                </a:cxn>
                <a:cxn ang="0">
                  <a:pos x="1329" y="603"/>
                </a:cxn>
                <a:cxn ang="0">
                  <a:pos x="1736" y="594"/>
                </a:cxn>
                <a:cxn ang="0">
                  <a:pos x="2177" y="580"/>
                </a:cxn>
                <a:cxn ang="0">
                  <a:pos x="2637" y="555"/>
                </a:cxn>
                <a:cxn ang="0">
                  <a:pos x="3113" y="520"/>
                </a:cxn>
                <a:cxn ang="0">
                  <a:pos x="3593" y="474"/>
                </a:cxn>
                <a:cxn ang="0">
                  <a:pos x="3949" y="429"/>
                </a:cxn>
                <a:cxn ang="0">
                  <a:pos x="4185" y="396"/>
                </a:cxn>
                <a:cxn ang="0">
                  <a:pos x="4418" y="358"/>
                </a:cxn>
                <a:cxn ang="0">
                  <a:pos x="4644" y="315"/>
                </a:cxn>
                <a:cxn ang="0">
                  <a:pos x="4865" y="269"/>
                </a:cxn>
                <a:cxn ang="0">
                  <a:pos x="5080" y="218"/>
                </a:cxn>
                <a:cxn ang="0">
                  <a:pos x="5286" y="162"/>
                </a:cxn>
                <a:cxn ang="0">
                  <a:pos x="5483" y="101"/>
                </a:cxn>
                <a:cxn ang="0">
                  <a:pos x="5671" y="35"/>
                </a:cxn>
                <a:cxn ang="0">
                  <a:pos x="5413" y="0"/>
                </a:cxn>
                <a:cxn ang="0">
                  <a:pos x="5347" y="23"/>
                </a:cxn>
                <a:cxn ang="0">
                  <a:pos x="5197" y="73"/>
                </a:cxn>
                <a:cxn ang="0">
                  <a:pos x="5024" y="122"/>
                </a:cxn>
                <a:cxn ang="0">
                  <a:pos x="4829" y="175"/>
                </a:cxn>
                <a:cxn ang="0">
                  <a:pos x="4608" y="226"/>
                </a:cxn>
                <a:cxn ang="0">
                  <a:pos x="4362" y="279"/>
                </a:cxn>
                <a:cxn ang="0">
                  <a:pos x="4090" y="329"/>
                </a:cxn>
                <a:cxn ang="0">
                  <a:pos x="3791" y="378"/>
                </a:cxn>
                <a:cxn ang="0">
                  <a:pos x="3463" y="423"/>
                </a:cxn>
                <a:cxn ang="0">
                  <a:pos x="3104" y="466"/>
                </a:cxn>
                <a:cxn ang="0">
                  <a:pos x="2717" y="502"/>
                </a:cxn>
                <a:cxn ang="0">
                  <a:pos x="2297" y="535"/>
                </a:cxn>
                <a:cxn ang="0">
                  <a:pos x="1847" y="560"/>
                </a:cxn>
                <a:cxn ang="0">
                  <a:pos x="1363" y="578"/>
                </a:cxn>
                <a:cxn ang="0">
                  <a:pos x="845" y="589"/>
                </a:cxn>
                <a:cxn ang="0">
                  <a:pos x="290" y="591"/>
                </a:cxn>
                <a:cxn ang="0">
                  <a:pos x="0" y="588"/>
                </a:cxn>
              </a:cxnLst>
              <a:rect l="0" t="0" r="r" b="b"/>
              <a:pathLst>
                <a:path w="5760" h="606">
                  <a:moveTo>
                    <a:pt x="0" y="588"/>
                  </a:moveTo>
                  <a:lnTo>
                    <a:pt x="0" y="588"/>
                  </a:lnTo>
                  <a:lnTo>
                    <a:pt x="172" y="594"/>
                  </a:lnTo>
                  <a:lnTo>
                    <a:pt x="371" y="599"/>
                  </a:lnTo>
                  <a:lnTo>
                    <a:pt x="637" y="604"/>
                  </a:lnTo>
                  <a:lnTo>
                    <a:pt x="959" y="606"/>
                  </a:lnTo>
                  <a:lnTo>
                    <a:pt x="1137" y="604"/>
                  </a:lnTo>
                  <a:lnTo>
                    <a:pt x="1329" y="603"/>
                  </a:lnTo>
                  <a:lnTo>
                    <a:pt x="1528" y="599"/>
                  </a:lnTo>
                  <a:lnTo>
                    <a:pt x="1736" y="594"/>
                  </a:lnTo>
                  <a:lnTo>
                    <a:pt x="1954" y="588"/>
                  </a:lnTo>
                  <a:lnTo>
                    <a:pt x="2177" y="580"/>
                  </a:lnTo>
                  <a:lnTo>
                    <a:pt x="2405" y="568"/>
                  </a:lnTo>
                  <a:lnTo>
                    <a:pt x="2637" y="555"/>
                  </a:lnTo>
                  <a:lnTo>
                    <a:pt x="2875" y="540"/>
                  </a:lnTo>
                  <a:lnTo>
                    <a:pt x="3113" y="520"/>
                  </a:lnTo>
                  <a:lnTo>
                    <a:pt x="3352" y="499"/>
                  </a:lnTo>
                  <a:lnTo>
                    <a:pt x="3593" y="474"/>
                  </a:lnTo>
                  <a:lnTo>
                    <a:pt x="3831" y="446"/>
                  </a:lnTo>
                  <a:lnTo>
                    <a:pt x="3949" y="429"/>
                  </a:lnTo>
                  <a:lnTo>
                    <a:pt x="4068" y="413"/>
                  </a:lnTo>
                  <a:lnTo>
                    <a:pt x="4185" y="396"/>
                  </a:lnTo>
                  <a:lnTo>
                    <a:pt x="4303" y="376"/>
                  </a:lnTo>
                  <a:lnTo>
                    <a:pt x="4418" y="358"/>
                  </a:lnTo>
                  <a:lnTo>
                    <a:pt x="4532" y="337"/>
                  </a:lnTo>
                  <a:lnTo>
                    <a:pt x="4644" y="315"/>
                  </a:lnTo>
                  <a:lnTo>
                    <a:pt x="4757" y="292"/>
                  </a:lnTo>
                  <a:lnTo>
                    <a:pt x="4865" y="269"/>
                  </a:lnTo>
                  <a:lnTo>
                    <a:pt x="4974" y="244"/>
                  </a:lnTo>
                  <a:lnTo>
                    <a:pt x="5080" y="218"/>
                  </a:lnTo>
                  <a:lnTo>
                    <a:pt x="5184" y="190"/>
                  </a:lnTo>
                  <a:lnTo>
                    <a:pt x="5286" y="162"/>
                  </a:lnTo>
                  <a:lnTo>
                    <a:pt x="5385" y="132"/>
                  </a:lnTo>
                  <a:lnTo>
                    <a:pt x="5483" y="101"/>
                  </a:lnTo>
                  <a:lnTo>
                    <a:pt x="5578" y="69"/>
                  </a:lnTo>
                  <a:lnTo>
                    <a:pt x="5671" y="35"/>
                  </a:lnTo>
                  <a:lnTo>
                    <a:pt x="5760" y="0"/>
                  </a:lnTo>
                  <a:lnTo>
                    <a:pt x="5413" y="0"/>
                  </a:lnTo>
                  <a:lnTo>
                    <a:pt x="5413" y="0"/>
                  </a:lnTo>
                  <a:lnTo>
                    <a:pt x="5347" y="23"/>
                  </a:lnTo>
                  <a:lnTo>
                    <a:pt x="5275" y="48"/>
                  </a:lnTo>
                  <a:lnTo>
                    <a:pt x="5197" y="73"/>
                  </a:lnTo>
                  <a:lnTo>
                    <a:pt x="5113" y="97"/>
                  </a:lnTo>
                  <a:lnTo>
                    <a:pt x="5024" y="122"/>
                  </a:lnTo>
                  <a:lnTo>
                    <a:pt x="4930" y="149"/>
                  </a:lnTo>
                  <a:lnTo>
                    <a:pt x="4829" y="175"/>
                  </a:lnTo>
                  <a:lnTo>
                    <a:pt x="4722" y="200"/>
                  </a:lnTo>
                  <a:lnTo>
                    <a:pt x="4608" y="226"/>
                  </a:lnTo>
                  <a:lnTo>
                    <a:pt x="4489" y="253"/>
                  </a:lnTo>
                  <a:lnTo>
                    <a:pt x="4362" y="279"/>
                  </a:lnTo>
                  <a:lnTo>
                    <a:pt x="4230" y="304"/>
                  </a:lnTo>
                  <a:lnTo>
                    <a:pt x="4090" y="329"/>
                  </a:lnTo>
                  <a:lnTo>
                    <a:pt x="3943" y="353"/>
                  </a:lnTo>
                  <a:lnTo>
                    <a:pt x="3791" y="378"/>
                  </a:lnTo>
                  <a:lnTo>
                    <a:pt x="3629" y="401"/>
                  </a:lnTo>
                  <a:lnTo>
                    <a:pt x="3463" y="423"/>
                  </a:lnTo>
                  <a:lnTo>
                    <a:pt x="3288" y="444"/>
                  </a:lnTo>
                  <a:lnTo>
                    <a:pt x="3104" y="466"/>
                  </a:lnTo>
                  <a:lnTo>
                    <a:pt x="2915" y="484"/>
                  </a:lnTo>
                  <a:lnTo>
                    <a:pt x="2717" y="502"/>
                  </a:lnTo>
                  <a:lnTo>
                    <a:pt x="2512" y="518"/>
                  </a:lnTo>
                  <a:lnTo>
                    <a:pt x="2297" y="535"/>
                  </a:lnTo>
                  <a:lnTo>
                    <a:pt x="2076" y="548"/>
                  </a:lnTo>
                  <a:lnTo>
                    <a:pt x="1847" y="560"/>
                  </a:lnTo>
                  <a:lnTo>
                    <a:pt x="1609" y="570"/>
                  </a:lnTo>
                  <a:lnTo>
                    <a:pt x="1363" y="578"/>
                  </a:lnTo>
                  <a:lnTo>
                    <a:pt x="1107" y="585"/>
                  </a:lnTo>
                  <a:lnTo>
                    <a:pt x="845" y="589"/>
                  </a:lnTo>
                  <a:lnTo>
                    <a:pt x="573" y="591"/>
                  </a:lnTo>
                  <a:lnTo>
                    <a:pt x="290" y="591"/>
                  </a:lnTo>
                  <a:lnTo>
                    <a:pt x="0" y="588"/>
                  </a:lnTo>
                  <a:lnTo>
                    <a:pt x="0" y="588"/>
                  </a:lnTo>
                </a:path>
              </a:pathLst>
            </a:custGeom>
            <a:gradFill>
              <a:gsLst>
                <a:gs pos="0">
                  <a:schemeClr val="bg1">
                    <a:lumMod val="95000"/>
                    <a:alpha val="0"/>
                  </a:schemeClr>
                </a:gs>
                <a:gs pos="19000">
                  <a:schemeClr val="bg1">
                    <a:lumMod val="85000"/>
                  </a:schemeClr>
                </a:gs>
                <a:gs pos="50000">
                  <a:schemeClr val="bg1">
                    <a:lumMod val="85000"/>
                    <a:alpha val="46000"/>
                  </a:schemeClr>
                </a:gs>
                <a:gs pos="72000">
                  <a:schemeClr val="bg1">
                    <a:lumMod val="85000"/>
                    <a:alpha val="45000"/>
                  </a:schemeClr>
                </a:gs>
                <a:gs pos="89000">
                  <a:schemeClr val="bg1">
                    <a:lumMod val="75000"/>
                    <a:alpha val="12000"/>
                  </a:schemeClr>
                </a:gs>
                <a:gs pos="100000">
                  <a:schemeClr val="bg2">
                    <a:lumMod val="60000"/>
                    <a:lumOff val="40000"/>
                    <a:alpha val="0"/>
                  </a:schemeClr>
                </a:gs>
              </a:gsLst>
              <a:lin ang="10800000" scaled="0"/>
            </a:gradFill>
            <a:ln w="9525">
              <a:noFill/>
              <a:round/>
            </a:ln>
            <a:effectLst>
              <a:innerShdw blurRad="63500" dist="50800" dir="5400000">
                <a:schemeClr val="bg1">
                  <a:lumMod val="95000"/>
                  <a:alpha val="50000"/>
                </a:schemeClr>
              </a:innerShdw>
            </a:effectLst>
          </p:spPr>
          <p:txBody>
            <a:bodyPr anchor="ctr"/>
            <a:p>
              <a:pPr algn="ctr">
                <a:defRPr lang="ko-KR" altLang="en-US"/>
              </a:pPr>
              <a:endParaRPr lang="ko-KR" altLang="en-US"/>
            </a:p>
          </p:txBody>
        </p:sp>
      </p:grpSp>
      <p:pic>
        <p:nvPicPr>
          <p:cNvPr id="13" name="" descr="라인.png"/>
          <p:cNvPicPr>
            <a:picLocks noChangeAspect="1"/>
          </p:cNvPicPr>
          <p:nvPr/>
        </p:nvPicPr>
        <p:blipFill rotWithShape="1">
          <a:blip r:embed="rId17">
            <a:alphaModFix/>
            <a:lum contrast="10000"/>
          </a:blip>
          <a:stretch>
            <a:fillRect/>
          </a:stretch>
        </p:blipFill>
        <p:spPr>
          <a:xfrm>
            <a:off x="0" y="3352800"/>
            <a:ext cx="5652135" cy="3505200"/>
          </a:xfrm>
          <a:prstGeom prst="rect">
            <a:avLst/>
          </a:prstGeom>
        </p:spPr>
      </p:pic>
      <p:sp>
        <p:nvSpPr>
          <p:cNvPr id="2" name=""/>
          <p:cNvSpPr>
            <a:spLocks noGrp="1"/>
          </p:cNvSpPr>
          <p:nvPr>
            <p:ph type="title" idx="0"/>
          </p:nvPr>
        </p:nvSpPr>
        <p:spPr>
          <a:xfrm>
            <a:off x="431799" y="123802"/>
            <a:ext cx="11302999" cy="939784"/>
          </a:xfrm>
          <a:prstGeom prst="rect">
            <a:avLst/>
          </a:prstGeom>
        </p:spPr>
        <p:txBody>
          <a:bodyPr vert="horz" lIns="91440" tIns="45720" rIns="91440" bIns="45720" anchor="ctr"/>
          <a:lstStyle/>
          <a:p>
            <a:pPr lvl="0">
              <a:defRPr lang="ko-KR" altLang="en-US"/>
            </a:pPr>
            <a:r>
              <a:rPr lang="ko-KR" altLang="en-US"/>
              <a:t>마스터 제목 스타일 편집</a:t>
            </a:r>
            <a:endParaRPr lang="ko-KR" altLang="en-US"/>
          </a:p>
        </p:txBody>
      </p:sp>
      <p:sp>
        <p:nvSpPr>
          <p:cNvPr id="3" name=""/>
          <p:cNvSpPr>
            <a:spLocks noGrp="1"/>
          </p:cNvSpPr>
          <p:nvPr>
            <p:ph type="body" idx="1"/>
          </p:nvPr>
        </p:nvSpPr>
        <p:spPr>
          <a:xfrm>
            <a:off x="431799" y="1308100"/>
            <a:ext cx="11302999" cy="4960939"/>
          </a:xfrm>
          <a:prstGeom prst="rect">
            <a:avLst/>
          </a:prstGeom>
        </p:spPr>
        <p:txBody>
          <a:bodyPr vert="horz" lIns="91440" tIns="45720" rIns="91440" bIns="45720"/>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
          <p:cNvSpPr>
            <a:spLocks noGrp="1"/>
          </p:cNvSpPr>
          <p:nvPr>
            <p:ph type="dt" sz="half" idx="2"/>
          </p:nvPr>
        </p:nvSpPr>
        <p:spPr>
          <a:xfrm>
            <a:off x="431799" y="6356350"/>
            <a:ext cx="2844799" cy="365125"/>
          </a:xfrm>
          <a:prstGeom prst="rect">
            <a:avLst/>
          </a:prstGeom>
        </p:spPr>
        <p:txBody>
          <a:bodyPr vert="horz" lIns="91440" tIns="45720" rIns="91440" bIns="45720" anchor="ctr"/>
          <a:lstStyle>
            <a:lvl1pPr algn="l">
              <a:defRPr sz="1200">
                <a:solidFill>
                  <a:schemeClr val="tx1">
                    <a:lumMod val="65000"/>
                    <a:lumOff val="35000"/>
                  </a:schemeClr>
                </a:solidFill>
              </a:defRPr>
            </a:lvl1pPr>
          </a:lstStyle>
          <a:p>
            <a:pPr latinLnBrk="1">
              <a:defRPr lang="ko-KR" altLang="en-US"/>
            </a:pPr>
            <a:fld id="{0B84D3C4-AC30-4BDB-A481-8CE9613C97F6}" type="datetime1">
              <a:rPr lang="ko-KR" altLang="en-US"/>
              <a:pPr latinLnBrk="1">
                <a:defRPr lang="ko-KR" altLang="en-US"/>
              </a:pPr>
              <a:t>2017-04-20</a:t>
            </a:fld>
            <a:endParaRPr lang="ko-KR" altLang="en-US"/>
          </a:p>
        </p:txBody>
      </p:sp>
      <p:sp>
        <p:nvSpPr>
          <p:cNvPr id="5" name=""/>
          <p:cNvSpPr>
            <a:spLocks noGrp="1"/>
          </p:cNvSpPr>
          <p:nvPr>
            <p:ph type="ftr" sz="quarter" idx="3"/>
          </p:nvPr>
        </p:nvSpPr>
        <p:spPr>
          <a:xfrm>
            <a:off x="4165599" y="6356350"/>
            <a:ext cx="3860799" cy="365125"/>
          </a:xfrm>
          <a:prstGeom prst="rect">
            <a:avLst/>
          </a:prstGeom>
        </p:spPr>
        <p:txBody>
          <a:bodyPr vert="horz" lIns="91440" tIns="45720" rIns="91440" bIns="45720" anchor="ctr"/>
          <a:lstStyle>
            <a:lvl1pPr algn="ctr">
              <a:defRPr sz="1200">
                <a:solidFill>
                  <a:schemeClr val="tx1">
                    <a:lumMod val="65000"/>
                    <a:lumOff val="35000"/>
                  </a:schemeClr>
                </a:solidFill>
              </a:defRPr>
            </a:lvl1pPr>
          </a:lstStyle>
          <a:p>
            <a:pPr latinLnBrk="1">
              <a:defRPr lang="ko-KR" altLang="en-US"/>
            </a:pPr>
            <a:r>
              <a:rPr lang="ko-KR" altLang="en-US"/>
              <a:t/>
            </a:r>
            <a:endParaRPr lang="ko-KR" altLang="en-US"/>
          </a:p>
        </p:txBody>
      </p:sp>
      <p:sp>
        <p:nvSpPr>
          <p:cNvPr id="6" name=""/>
          <p:cNvSpPr>
            <a:spLocks noGrp="1"/>
          </p:cNvSpPr>
          <p:nvPr>
            <p:ph type="sldNum" sz="quarter" idx="4"/>
          </p:nvPr>
        </p:nvSpPr>
        <p:spPr>
          <a:xfrm>
            <a:off x="8889999" y="6356350"/>
            <a:ext cx="2844799" cy="365125"/>
          </a:xfrm>
          <a:prstGeom prst="rect">
            <a:avLst/>
          </a:prstGeom>
        </p:spPr>
        <p:txBody>
          <a:bodyPr vert="horz" lIns="91440" tIns="45720" rIns="91440" bIns="45720" anchor="ctr"/>
          <a:lstStyle>
            <a:lvl1pPr algn="r">
              <a:defRPr sz="1200">
                <a:solidFill>
                  <a:schemeClr val="tx1">
                    <a:lumMod val="65000"/>
                    <a:lumOff val="35000"/>
                  </a:schemeClr>
                </a:solidFill>
              </a:defRPr>
            </a:lvl1pPr>
          </a:lstStyle>
          <a:p>
            <a:pPr latinLnBrk="1">
              <a:defRPr lang="ko-KR" altLang="en-US"/>
            </a:pPr>
            <a:fld id="{AD22CD3B-FDDF-4998-970C-76E6E0BEC65F}" type="slidenum">
              <a:rPr lang="ko-KR" altLang="en-US"/>
              <a:pPr latinLnBrk="1">
                <a:def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Lst>
  <p:transition xmlns:mc="http://schemas.openxmlformats.org/markup-compatibility/2006" xmlns:hp="http://schemas.haansoft.com/office/presentation/8.0" mc:Ignorable="hp" hp:hslDur="500"/>
  <p:hf sldNum="0" hdr="0" ftr="0" dt="0"/>
  <p:txStyles>
    <p:titleStyle>
      <a:lvl1pPr algn="l" defTabSz="914400" rtl="0" eaLnBrk="1" latinLnBrk="1" hangingPunct="1">
        <a:spcBef>
          <a:spcPct val="0"/>
        </a:spcBef>
        <a:buNone/>
        <a:defRPr sz="3600" kern="1200">
          <a:solidFill>
            <a:schemeClr val="bg2">
              <a:lumMod val="75000"/>
            </a:schemeClr>
          </a:solidFill>
          <a:latin typeface="+mj-lt"/>
          <a:ea typeface="+mj-ea"/>
          <a:cs typeface="+mj-cs"/>
        </a:defRPr>
      </a:lvl1pPr>
    </p:titleStyle>
    <p:bodyStyle>
      <a:lvl1pPr marL="266700" indent="-266700" algn="l" defTabSz="914400" rtl="0" eaLnBrk="1" latinLnBrk="1" hangingPunct="1">
        <a:spcBef>
          <a:spcPct val="20000"/>
        </a:spcBef>
        <a:buClr>
          <a:schemeClr val="bg2">
            <a:lumMod val="75000"/>
          </a:schemeClr>
        </a:buClr>
        <a:buSzPct val="100000"/>
        <a:buFont typeface="Century Gothic"/>
        <a:buChar char="▐"/>
        <a:defRPr sz="2400" kern="1200">
          <a:solidFill>
            <a:schemeClr val="tx1"/>
          </a:solidFill>
          <a:latin typeface="+mn-lt"/>
          <a:ea typeface="+mn-ea"/>
          <a:cs typeface="+mn-cs"/>
        </a:defRPr>
      </a:lvl1pPr>
      <a:lvl2pPr marL="447675" indent="-257175" algn="l" defTabSz="914400" rtl="0" eaLnBrk="1" latinLnBrk="1" hangingPunct="1">
        <a:spcBef>
          <a:spcPct val="20000"/>
        </a:spcBef>
        <a:buClr>
          <a:schemeClr val="tx1">
            <a:lumMod val="65000"/>
            <a:lumOff val="35000"/>
          </a:schemeClr>
        </a:buClr>
        <a:buFont typeface="Wingdings"/>
        <a:buChar char="§"/>
        <a:defRPr sz="2000" kern="1200">
          <a:solidFill>
            <a:schemeClr val="tx1">
              <a:lumMod val="65000"/>
              <a:lumOff val="35000"/>
            </a:schemeClr>
          </a:solidFill>
          <a:latin typeface="+mn-lt"/>
          <a:ea typeface="+mn-ea"/>
          <a:cs typeface="+mn-cs"/>
        </a:defRPr>
      </a:lvl2pPr>
      <a:lvl3pPr marL="628650" indent="-180975" algn="l" defTabSz="914400" rtl="0" eaLnBrk="1" latinLnBrk="1" hangingPunct="1">
        <a:spcBef>
          <a:spcPct val="20000"/>
        </a:spcBef>
        <a:buClr>
          <a:schemeClr val="tx1">
            <a:lumMod val="65000"/>
            <a:lumOff val="35000"/>
          </a:schemeClr>
        </a:buClr>
        <a:buFont typeface="Arial"/>
        <a:buChar char="•"/>
        <a:defRPr sz="1800" kern="1200">
          <a:solidFill>
            <a:schemeClr val="tx1">
              <a:lumMod val="65000"/>
              <a:lumOff val="35000"/>
            </a:schemeClr>
          </a:solidFill>
          <a:latin typeface="+mn-lt"/>
          <a:ea typeface="+mn-ea"/>
          <a:cs typeface="+mn-cs"/>
        </a:defRPr>
      </a:lvl3pPr>
      <a:lvl4pPr marL="809625" indent="-180975" algn="l" defTabSz="914400" rtl="0" eaLnBrk="1" latinLnBrk="1" hangingPunct="1">
        <a:spcBef>
          <a:spcPct val="20000"/>
        </a:spcBef>
        <a:buClr>
          <a:schemeClr val="tx1">
            <a:lumMod val="65000"/>
            <a:lumOff val="35000"/>
          </a:schemeClr>
        </a:buClr>
        <a:buFont typeface="Arial"/>
        <a:buChar char="–"/>
        <a:defRPr sz="1600" kern="1200">
          <a:solidFill>
            <a:schemeClr val="tx1">
              <a:lumMod val="65000"/>
              <a:lumOff val="35000"/>
            </a:schemeClr>
          </a:solidFill>
          <a:latin typeface="+mn-lt"/>
          <a:ea typeface="+mn-ea"/>
          <a:cs typeface="+mn-cs"/>
        </a:defRPr>
      </a:lvl4pPr>
      <a:lvl5pPr marL="990600" indent="-171450" algn="l" defTabSz="914400" rtl="0" eaLnBrk="1" latinLnBrk="1" hangingPunct="1">
        <a:spcBef>
          <a:spcPct val="20000"/>
        </a:spcBef>
        <a:buClr>
          <a:schemeClr val="tx1">
            <a:lumMod val="65000"/>
            <a:lumOff val="35000"/>
          </a:schemeClr>
        </a:buClr>
        <a:buFont typeface="Arial"/>
        <a:buChar char="»"/>
        <a:defRPr sz="1600" kern="1200">
          <a:solidFill>
            <a:schemeClr val="tx1">
              <a:lumMod val="65000"/>
              <a:lumOff val="35000"/>
            </a:schemeClr>
          </a:solidFill>
          <a:latin typeface="+mn-lt"/>
          <a:ea typeface="+mn-ea"/>
          <a:cs typeface="+mn-cs"/>
        </a:defRPr>
      </a:lvl5pPr>
      <a:lvl6pPr marL="1160463" indent="-173038" algn="l" defTabSz="914400" rtl="0" eaLnBrk="1" latinLnBrk="1" hangingPunct="1">
        <a:spcBef>
          <a:spcPct val="20000"/>
        </a:spcBef>
        <a:buClr>
          <a:schemeClr val="tx1">
            <a:lumMod val="65000"/>
            <a:lumOff val="35000"/>
          </a:schemeClr>
        </a:buClr>
        <a:buFont typeface="Lucida Sans Unicode"/>
        <a:buChar char="»"/>
        <a:defRPr sz="1600" kern="1200">
          <a:solidFill>
            <a:schemeClr val="tx1">
              <a:lumMod val="65000"/>
              <a:lumOff val="35000"/>
            </a:schemeClr>
          </a:solidFill>
          <a:latin typeface="+mn-lt"/>
          <a:ea typeface="+mn-ea"/>
          <a:cs typeface="+mn-cs"/>
        </a:defRPr>
      </a:lvl6pPr>
      <a:lvl7pPr marL="1349375" indent="-188913" algn="l" defTabSz="914400" rtl="0" eaLnBrk="1" latinLnBrk="1" hangingPunct="1">
        <a:spcBef>
          <a:spcPct val="20000"/>
        </a:spcBef>
        <a:buClr>
          <a:schemeClr val="tx1">
            <a:lumMod val="65000"/>
            <a:lumOff val="35000"/>
          </a:schemeClr>
        </a:buClr>
        <a:buFont typeface="Lucida Sans Unicode"/>
        <a:buChar char="»"/>
        <a:tabLst>
          <a:tab pos="1349375" algn="l"/>
        </a:tabLst>
        <a:defRPr sz="1600" kern="1200">
          <a:solidFill>
            <a:schemeClr val="tx1">
              <a:lumMod val="65000"/>
              <a:lumOff val="35000"/>
            </a:schemeClr>
          </a:solidFill>
          <a:latin typeface="+mn-lt"/>
          <a:ea typeface="+mn-ea"/>
          <a:cs typeface="+mn-cs"/>
        </a:defRPr>
      </a:lvl7pPr>
      <a:lvl8pPr marL="1524000" indent="-174625" algn="l" defTabSz="914400" rtl="0" eaLnBrk="1" latinLnBrk="1" hangingPunct="1">
        <a:spcBef>
          <a:spcPct val="20000"/>
        </a:spcBef>
        <a:buClr>
          <a:schemeClr val="tx1">
            <a:lumMod val="65000"/>
            <a:lumOff val="35000"/>
          </a:schemeClr>
        </a:buClr>
        <a:buFont typeface="Lucida Sans Unicode"/>
        <a:buChar char="»"/>
        <a:defRPr sz="1600" kern="1200">
          <a:solidFill>
            <a:schemeClr val="tx1">
              <a:lumMod val="65000"/>
              <a:lumOff val="35000"/>
            </a:schemeClr>
          </a:solidFill>
          <a:latin typeface="+mn-lt"/>
          <a:ea typeface="+mn-ea"/>
          <a:cs typeface="+mn-cs"/>
        </a:defRPr>
      </a:lvl8pPr>
      <a:lvl9pPr marL="1698625" indent="-174625" algn="l" defTabSz="914400" rtl="0" eaLnBrk="1" latinLnBrk="1" hangingPunct="1">
        <a:spcBef>
          <a:spcPct val="20000"/>
        </a:spcBef>
        <a:buClr>
          <a:schemeClr val="tx1">
            <a:lumMod val="65000"/>
            <a:lumOff val="35000"/>
          </a:schemeClr>
        </a:buClr>
        <a:buFont typeface="Lucida Sans Unicode"/>
        <a:buChar char="»"/>
        <a:defRPr sz="1600" kern="1200">
          <a:solidFill>
            <a:schemeClr val="tx1">
              <a:lumMod val="65000"/>
              <a:lumOff val="35000"/>
            </a:schemeClr>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1.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2.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3.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4.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  /><Relationship Id="rId2" Type="http://schemas.openxmlformats.org/officeDocument/2006/relationships/image" Target="../media/image6.png"  /><Relationship Id="rId3" Type="http://schemas.openxmlformats.org/officeDocument/2006/relationships/image" Target="../media/image11.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  /><Relationship Id="rId2" Type="http://schemas.openxmlformats.org/officeDocument/2006/relationships/image" Target="../media/image3.png"  /><Relationship Id="rId3" Type="http://schemas.openxmlformats.org/officeDocument/2006/relationships/image" Target="../media/image4.png"  /><Relationship Id="rId4" Type="http://schemas.openxmlformats.org/officeDocument/2006/relationships/image" Target="../media/image15.png"  /><Relationship Id="rId5" Type="http://schemas.openxmlformats.org/officeDocument/2006/relationships/image" Target="../media/image16.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7.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 Id="rId3" Type="http://schemas.openxmlformats.org/officeDocument/2006/relationships/image" Target="../media/image18.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3.png"  /><Relationship Id="rId3" Type="http://schemas.openxmlformats.org/officeDocument/2006/relationships/image" Target="../media/image4.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  /><Relationship Id="rId2" Type="http://schemas.openxmlformats.org/officeDocument/2006/relationships/image" Target="../media/image5.pn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  /><Relationship Id="rId2" Type="http://schemas.openxmlformats.org/officeDocument/2006/relationships/image" Target="../media/image6.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7.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8.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9.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0.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1.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idx="0"/>
          </p:nvPr>
        </p:nvSpPr>
        <p:spPr>
          <a:xfrm>
            <a:off x="2387536" y="2471294"/>
            <a:ext cx="7416927" cy="957706"/>
          </a:xfrm>
        </p:spPr>
        <p:txBody>
          <a:bodyPr/>
          <a:lstStyle/>
          <a:p>
            <a:pPr>
              <a:defRPr lang="ko-KR" altLang="en-US"/>
            </a:pPr>
            <a:r>
              <a:rPr lang="en-US" altLang="ko-KR" b="1"/>
              <a:t>Project : Karaoke night</a:t>
            </a:r>
            <a:endParaRPr lang="en-US" altLang="ko-KR" b="1"/>
          </a:p>
        </p:txBody>
      </p:sp>
      <p:sp>
        <p:nvSpPr>
          <p:cNvPr id="3" name="부제목 2"/>
          <p:cNvSpPr>
            <a:spLocks noGrp="1"/>
          </p:cNvSpPr>
          <p:nvPr>
            <p:ph type="subTitle" idx="1"/>
          </p:nvPr>
        </p:nvSpPr>
        <p:spPr>
          <a:xfrm>
            <a:off x="6096000" y="3529450"/>
            <a:ext cx="9982239" cy="571504"/>
          </a:xfrm>
        </p:spPr>
        <p:txBody>
          <a:bodyPr/>
          <a:lstStyle/>
          <a:p>
            <a:pPr>
              <a:defRPr lang="ko-KR" altLang="en-US"/>
            </a:pPr>
            <a:r>
              <a:rPr lang="en-US" altLang="ko-KR"/>
              <a:t>- Which PM Software does we should use? </a:t>
            </a:r>
            <a:endParaRPr lang="en-US" altLang="ko-KR"/>
          </a:p>
        </p:txBody>
      </p:sp>
      <p:sp>
        <p:nvSpPr>
          <p:cNvPr id="4" name=""/>
          <p:cNvSpPr txBox="1"/>
          <p:nvPr/>
        </p:nvSpPr>
        <p:spPr>
          <a:xfrm>
            <a:off x="8976359" y="6021324"/>
            <a:ext cx="2952370" cy="414528"/>
          </a:xfrm>
          <a:prstGeom prst="rect">
            <a:avLst/>
          </a:prstGeom>
        </p:spPr>
        <p:txBody>
          <a:bodyPr wrap="square">
            <a:spAutoFit/>
          </a:bodyPr>
          <a:p>
            <a:pPr>
              <a:defRPr lang="ko-KR" altLang="en-US"/>
            </a:pPr>
            <a:r>
              <a:rPr lang="en-US" altLang="ko-KR" sz="2100"/>
              <a:t>by Yangha Park</a:t>
            </a:r>
            <a:endParaRPr lang="en-US" altLang="ko-KR" sz="21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nvSpPr>
        <p:spPr>
          <a:xfrm>
            <a:off x="431799" y="123802"/>
            <a:ext cx="11302999" cy="939784"/>
          </a:xfrm>
          <a:prstGeom prst="rect">
            <a:avLst/>
          </a:prstGeom>
        </p:spPr>
        <p:txBody>
          <a:bodyPr vert="horz" lIns="91440" tIns="45720" rIns="91440" bIns="45720" anchor="ctr"/>
          <a:p>
            <a:pPr algn="l" defTabSz="885826" rtl="0" eaLnBrk="1" latinLnBrk="1" hangingPunct="1">
              <a:spcBef>
                <a:spcPct val="0"/>
              </a:spcBef>
              <a:buNone/>
              <a:defRPr lang="ko-KR" altLang="en-US"/>
            </a:pPr>
            <a:r>
              <a:rPr xmlns:mc="http://schemas.openxmlformats.org/markup-compatibility/2006" xmlns:hp="http://schemas.haansoft.com/office/presentation/8.0" kumimoji="0" lang="en-US" altLang="ko-KR" sz="3600" b="1" i="0" u="none" strike="noStrike" kern="1200" cap="none" normalizeH="0" mc:Ignorable="hp" hp:hslEmbossed="0">
                <a:solidFill>
                  <a:schemeClr val="bg2">
                    <a:lumMod val="75000"/>
                  </a:schemeClr>
                </a:solidFill>
                <a:latin typeface="Franklin Gothic Medium"/>
              </a:rPr>
              <a:t>· Product Details</a:t>
            </a:r>
            <a:endParaRPr xmlns:mc="http://schemas.openxmlformats.org/markup-compatibility/2006" xmlns:hp="http://schemas.haansoft.com/office/presentation/8.0" kumimoji="0" lang="en-US" altLang="ko-KR" sz="3600" b="1" i="0" u="none" strike="noStrike" kern="1200" cap="none" normalizeH="0" mc:Ignorable="hp" hp:hslEmbossed="0">
              <a:solidFill>
                <a:schemeClr val="bg2">
                  <a:lumMod val="75000"/>
                </a:schemeClr>
              </a:solidFill>
              <a:latin typeface="Franklin Gothic Medium"/>
            </a:endParaRPr>
          </a:p>
        </p:txBody>
      </p:sp>
      <p:graphicFrame>
        <p:nvGraphicFramePr>
          <p:cNvPr id="4" name=""/>
          <p:cNvGraphicFramePr>
            <a:graphicFrameLocks noGrp="1"/>
          </p:cNvGraphicFramePr>
          <p:nvPr/>
        </p:nvGraphicFramePr>
        <p:xfrm>
          <a:off x="5332093" y="1123763"/>
          <a:ext cx="6401943" cy="5231130"/>
        </p:xfrm>
        <a:graphic>
          <a:graphicData uri="http://schemas.openxmlformats.org/drawingml/2006/table">
            <a:tbl>
              <a:tblPr firstRow="1" bandRow="1">
                <a:tableStyleId>{42320776-619C-4BAB-845C-80F7B59164DB}</a:tableStyleId>
              </a:tblPr>
              <a:tblGrid>
                <a:gridCol w="2304288"/>
                <a:gridCol w="4097655"/>
              </a:tblGrid>
              <a:tr h="462915">
                <a:tc gridSpan="2">
                  <a:txBody>
                    <a:bodyPr vert="horz" wrap="square" lIns="91440" tIns="45720" rIns="91440" bIns="45720" anchor="t" anchorCtr="0">
                      <a:spAutoFit/>
                    </a:bodyPr>
                    <a:p>
                      <a:pPr>
                        <a:defRPr lang="ko-KR" altLang="en-US"/>
                      </a:pPr>
                      <a:r>
                        <a:rPr lang="en-US" altLang="ko-KR">
                          <a:solidFill>
                            <a:schemeClr val="tx1"/>
                          </a:solidFill>
                        </a:rPr>
                        <a:t>· Product Details</a:t>
                      </a:r>
                      <a:endParaRPr lang="en-US" altLang="ko-KR">
                        <a:solidFill>
                          <a:schemeClr val="tx1"/>
                        </a:solidFill>
                      </a:endParaRPr>
                    </a:p>
                    <a:p>
                      <a:pPr>
                        <a:defRPr lang="ko-KR" altLang="en-US"/>
                      </a:pPr>
                      <a:r>
                        <a:rPr lang="en-US" altLang="ko-KR">
                          <a:solidFill>
                            <a:schemeClr val="tx1"/>
                          </a:solidFill>
                        </a:rPr>
                        <a:t> </a:t>
                      </a:r>
                      <a:endParaRPr lang="en-US" altLang="ko-KR">
                        <a:solidFill>
                          <a:schemeClr val="tx1"/>
                        </a:solidFill>
                      </a:endParaRPr>
                    </a:p>
                  </a:txBody>
                  <a:tcPr marL="91440" marR="91440"/>
                </a:tc>
                <a:tc hMerge="1">
                  <a:txBody>
                    <a:bodyPr vert="horz" wrap="square" lIns="91440" tIns="45720" rIns="91440" bIns="45720" anchor="t" anchorCtr="0">
                      <a:spAutoFit/>
                    </a:bodyPr>
                    <a:p>
                      <a:pPr>
                        <a:defRPr lang="ko-KR" altLang="en-US"/>
                      </a:pPr>
                      <a:endParaRPr lang="en-US" altLang="ko-KR"/>
                    </a:p>
                  </a:txBody>
                  <a:tcPr marL="91440" marR="91440"/>
                </a:tc>
              </a:tr>
              <a:tr h="462915">
                <a:tc>
                  <a:txBody>
                    <a:bodyPr vert="horz" wrap="square" lIns="91440" tIns="45720" rIns="91440" bIns="45720" anchor="t" anchorCtr="0">
                      <a:spAutoFit/>
                    </a:bodyPr>
                    <a:p>
                      <a:pPr>
                        <a:defRPr lang="ko-KR" altLang="en-US"/>
                      </a:pPr>
                      <a:r>
                        <a:rPr lang="en-US" altLang="ko-KR" b="1">
                          <a:solidFill>
                            <a:schemeClr val="tx1"/>
                          </a:solidFill>
                        </a:rPr>
                        <a:t>Starting Price</a:t>
                      </a:r>
                      <a:endParaRPr lang="en-US" altLang="ko-KR" b="1">
                        <a:solidFill>
                          <a:schemeClr val="tx1"/>
                        </a:solidFill>
                      </a:endParaRPr>
                    </a:p>
                  </a:txBody>
                  <a:tcPr marL="91440" marR="91440"/>
                </a:tc>
                <a:tc>
                  <a:txBody>
                    <a:bodyPr vert="horz" wrap="square" lIns="91440" tIns="45720" rIns="91440" bIns="45720" anchor="t" anchorCtr="0">
                      <a:spAutoFit/>
                    </a:bodyPr>
                    <a:p>
                      <a:pPr>
                        <a:defRPr lang="ko-KR" altLang="en-US"/>
                      </a:pPr>
                      <a:r>
                        <a:rPr lang="en-US" altLang="ko-KR">
                          <a:solidFill>
                            <a:schemeClr val="tx1"/>
                          </a:solidFill>
                        </a:rPr>
                        <a:t>$8.33/month/user</a:t>
                      </a:r>
                      <a:endParaRPr lang="en-US" altLang="ko-KR">
                        <a:solidFill>
                          <a:schemeClr val="tx1"/>
                        </a:solidFill>
                      </a:endParaRPr>
                    </a:p>
                  </a:txBody>
                  <a:tcPr marL="91440" marR="91440"/>
                </a:tc>
              </a:tr>
              <a:tr h="462915">
                <a:tc>
                  <a:txBody>
                    <a:bodyPr vert="horz" wrap="square" lIns="91440" tIns="45720" rIns="91440" bIns="45720" anchor="t" anchorCtr="0">
                      <a:spAutoFit/>
                    </a:bodyPr>
                    <a:p>
                      <a:pPr>
                        <a:defRPr lang="ko-KR" altLang="en-US"/>
                      </a:pPr>
                      <a:r>
                        <a:rPr lang="en-US" altLang="ko-KR" b="1">
                          <a:solidFill>
                            <a:schemeClr val="tx1"/>
                          </a:solidFill>
                        </a:rPr>
                        <a:t>Pricing Details</a:t>
                      </a:r>
                      <a:endParaRPr lang="en-US" altLang="ko-KR" b="1">
                        <a:solidFill>
                          <a:schemeClr val="tx1"/>
                        </a:solidFill>
                      </a:endParaRPr>
                    </a:p>
                  </a:txBody>
                  <a:tcPr marL="91440" marR="91440"/>
                </a:tc>
                <a:tc>
                  <a:txBody>
                    <a:bodyPr vert="horz" wrap="square" lIns="91440" tIns="45720" rIns="91440" bIns="45720" anchor="t" anchorCtr="0">
                      <a:spAutoFit/>
                    </a:bodyPr>
                    <a:p>
                      <a:pPr>
                        <a:defRPr lang="ko-KR" altLang="en-US"/>
                      </a:pPr>
                      <a:r>
                        <a:rPr lang="en-US" altLang="ko-KR">
                          <a:solidFill>
                            <a:schemeClr val="tx1"/>
                          </a:solidFill>
                        </a:rPr>
                        <a:t>Free for teams up to 15 members.</a:t>
                      </a:r>
                      <a:endParaRPr lang="en-US" altLang="ko-KR">
                        <a:solidFill>
                          <a:schemeClr val="tx1"/>
                        </a:solidFill>
                      </a:endParaRPr>
                    </a:p>
                  </a:txBody>
                  <a:tcPr marL="91440" marR="91440"/>
                </a:tc>
              </a:tr>
              <a:tr h="462915">
                <a:tc>
                  <a:txBody>
                    <a:bodyPr vert="horz" wrap="square" lIns="91440" tIns="45720" rIns="91440" bIns="45720" anchor="t" anchorCtr="0">
                      <a:spAutoFit/>
                    </a:bodyPr>
                    <a:p>
                      <a:pPr>
                        <a:defRPr lang="ko-KR" altLang="en-US"/>
                      </a:pPr>
                      <a:r>
                        <a:rPr lang="en-US" altLang="ko-KR" b="1">
                          <a:solidFill>
                            <a:schemeClr val="tx1"/>
                          </a:solidFill>
                        </a:rPr>
                        <a:t>Free Trial </a:t>
                      </a:r>
                      <a:endParaRPr lang="en-US" altLang="ko-KR" b="1">
                        <a:solidFill>
                          <a:schemeClr val="tx1"/>
                        </a:solidFill>
                      </a:endParaRPr>
                    </a:p>
                  </a:txBody>
                  <a:tcPr marL="91440" marR="91440"/>
                </a:tc>
                <a:tc>
                  <a:txBody>
                    <a:bodyPr vert="horz" wrap="square" lIns="91440" tIns="45720" rIns="91440" bIns="45720" anchor="t" anchorCtr="0">
                      <a:spAutoFit/>
                    </a:bodyPr>
                    <a:p>
                      <a:pPr>
                        <a:defRPr lang="ko-KR" altLang="en-US"/>
                      </a:pPr>
                      <a:r>
                        <a:rPr lang="en-US" altLang="ko-KR">
                          <a:solidFill>
                            <a:schemeClr val="tx1"/>
                          </a:solidFill>
                        </a:rPr>
                        <a:t>Yes , get a free trial</a:t>
                      </a:r>
                      <a:endParaRPr lang="en-US" altLang="ko-KR">
                        <a:solidFill>
                          <a:schemeClr val="tx1"/>
                        </a:solidFill>
                      </a:endParaRPr>
                    </a:p>
                    <a:p>
                      <a:pPr>
                        <a:defRPr lang="ko-KR" altLang="en-US"/>
                      </a:pPr>
                      <a:endParaRPr lang="en-US" altLang="ko-KR">
                        <a:solidFill>
                          <a:schemeClr val="tx1"/>
                        </a:solidFill>
                      </a:endParaRPr>
                    </a:p>
                  </a:txBody>
                  <a:tcPr marL="91440" marR="91440"/>
                </a:tc>
              </a:tr>
              <a:tr h="462915">
                <a:tc>
                  <a:txBody>
                    <a:bodyPr vert="horz" wrap="square" lIns="91440" tIns="45720" rIns="91440" bIns="45720" anchor="t" anchorCtr="0">
                      <a:spAutoFit/>
                    </a:bodyPr>
                    <a:p>
                      <a:pPr>
                        <a:defRPr lang="ko-KR" altLang="en-US"/>
                      </a:pPr>
                      <a:r>
                        <a:rPr lang="en-US" altLang="ko-KR" b="1">
                          <a:solidFill>
                            <a:schemeClr val="tx1"/>
                          </a:solidFill>
                        </a:rPr>
                        <a:t>Deployment</a:t>
                      </a:r>
                      <a:endParaRPr lang="en-US" altLang="ko-KR" b="1">
                        <a:solidFill>
                          <a:schemeClr val="tx1"/>
                        </a:solidFill>
                      </a:endParaRPr>
                    </a:p>
                  </a:txBody>
                  <a:tcPr marL="91440" marR="91440"/>
                </a:tc>
                <a:tc>
                  <a:txBody>
                    <a:bodyPr vert="horz" wrap="square" lIns="91440" tIns="45720" rIns="91440" bIns="45720" anchor="t" anchorCtr="0">
                      <a:spAutoFit/>
                    </a:bodyPr>
                    <a:p>
                      <a:pPr>
                        <a:defRPr lang="ko-KR" altLang="en-US"/>
                      </a:pPr>
                      <a:r>
                        <a:rPr lang="en-US" altLang="ko-KR">
                          <a:solidFill>
                            <a:schemeClr val="tx1"/>
                          </a:solidFill>
                        </a:rPr>
                        <a:t>Cloud, SaaS, Web</a:t>
                      </a:r>
                      <a:endParaRPr lang="en-US" altLang="ko-KR">
                        <a:solidFill>
                          <a:schemeClr val="tx1"/>
                        </a:solidFill>
                      </a:endParaRPr>
                    </a:p>
                    <a:p>
                      <a:pPr>
                        <a:defRPr lang="ko-KR" altLang="en-US"/>
                      </a:pPr>
                      <a:r>
                        <a:rPr lang="en-US" altLang="ko-KR">
                          <a:solidFill>
                            <a:schemeClr val="tx1"/>
                          </a:solidFill>
                        </a:rPr>
                        <a:t>Installed - Mac</a:t>
                      </a:r>
                      <a:endParaRPr lang="en-US" altLang="ko-KR">
                        <a:solidFill>
                          <a:schemeClr val="tx1"/>
                        </a:solidFill>
                      </a:endParaRPr>
                    </a:p>
                    <a:p>
                      <a:pPr>
                        <a:defRPr lang="ko-KR" altLang="en-US"/>
                      </a:pPr>
                      <a:r>
                        <a:rPr lang="en-US" altLang="ko-KR">
                          <a:solidFill>
                            <a:schemeClr val="tx1"/>
                          </a:solidFill>
                        </a:rPr>
                        <a:t>Installed - Windows</a:t>
                      </a:r>
                      <a:endParaRPr lang="en-US" altLang="ko-KR">
                        <a:solidFill>
                          <a:schemeClr val="tx1"/>
                        </a:solidFill>
                      </a:endParaRPr>
                    </a:p>
                    <a:p>
                      <a:pPr>
                        <a:defRPr lang="ko-KR" altLang="en-US"/>
                      </a:pPr>
                      <a:r>
                        <a:rPr lang="en-US" altLang="ko-KR">
                          <a:solidFill>
                            <a:schemeClr val="tx1"/>
                          </a:solidFill>
                        </a:rPr>
                        <a:t>Mobile - Android Native</a:t>
                      </a:r>
                      <a:endParaRPr lang="en-US" altLang="ko-KR">
                        <a:solidFill>
                          <a:schemeClr val="tx1"/>
                        </a:solidFill>
                      </a:endParaRPr>
                    </a:p>
                    <a:p>
                      <a:pPr>
                        <a:defRPr lang="ko-KR" altLang="en-US"/>
                      </a:pPr>
                      <a:r>
                        <a:rPr lang="en-US" altLang="ko-KR">
                          <a:solidFill>
                            <a:schemeClr val="tx1"/>
                          </a:solidFill>
                        </a:rPr>
                        <a:t>Mobile - iOS Native</a:t>
                      </a:r>
                      <a:endParaRPr lang="en-US" altLang="ko-KR">
                        <a:solidFill>
                          <a:schemeClr val="tx1"/>
                        </a:solidFill>
                      </a:endParaRPr>
                    </a:p>
                  </a:txBody>
                  <a:tcPr marL="91440" marR="91440"/>
                </a:tc>
              </a:tr>
              <a:tr h="462915">
                <a:tc>
                  <a:txBody>
                    <a:bodyPr vert="horz" wrap="square" lIns="91440" tIns="45720" rIns="91440" bIns="45720" anchor="t" anchorCtr="0">
                      <a:spAutoFit/>
                    </a:bodyPr>
                    <a:p>
                      <a:pPr>
                        <a:defRPr lang="ko-KR" altLang="en-US"/>
                      </a:pPr>
                      <a:r>
                        <a:rPr lang="en-US" altLang="ko-KR" b="1">
                          <a:solidFill>
                            <a:schemeClr val="tx1"/>
                          </a:solidFill>
                        </a:rPr>
                        <a:t>Training </a:t>
                      </a:r>
                      <a:endParaRPr lang="en-US" altLang="ko-KR" b="1">
                        <a:solidFill>
                          <a:schemeClr val="tx1"/>
                        </a:solidFill>
                      </a:endParaRPr>
                    </a:p>
                  </a:txBody>
                  <a:tcPr marL="91440" marR="91440"/>
                </a:tc>
                <a:tc>
                  <a:txBody>
                    <a:bodyPr vert="horz" wrap="square" lIns="91440" tIns="45720" rIns="91440" bIns="45720" anchor="t" anchorCtr="0">
                      <a:spAutoFit/>
                    </a:bodyPr>
                    <a:p>
                      <a:pPr>
                        <a:defRPr lang="ko-KR" altLang="en-US"/>
                      </a:pPr>
                      <a:r>
                        <a:rPr lang="en-US" altLang="ko-KR">
                          <a:solidFill>
                            <a:schemeClr val="tx1"/>
                          </a:solidFill>
                        </a:rPr>
                        <a:t>Documentation</a:t>
                      </a:r>
                      <a:endParaRPr lang="en-US" altLang="ko-KR">
                        <a:solidFill>
                          <a:schemeClr val="tx1"/>
                        </a:solidFill>
                      </a:endParaRPr>
                    </a:p>
                    <a:p>
                      <a:pPr>
                        <a:defRPr lang="ko-KR" altLang="en-US"/>
                      </a:pPr>
                      <a:r>
                        <a:rPr lang="en-US" altLang="ko-KR">
                          <a:solidFill>
                            <a:schemeClr val="tx1"/>
                          </a:solidFill>
                        </a:rPr>
                        <a:t>Webinars</a:t>
                      </a:r>
                      <a:endParaRPr lang="en-US" altLang="ko-KR">
                        <a:solidFill>
                          <a:schemeClr val="tx1"/>
                        </a:solidFill>
                      </a:endParaRPr>
                    </a:p>
                    <a:p>
                      <a:pPr>
                        <a:defRPr lang="ko-KR" altLang="en-US"/>
                      </a:pPr>
                      <a:r>
                        <a:rPr lang="en-US" altLang="ko-KR">
                          <a:solidFill>
                            <a:schemeClr val="tx1"/>
                          </a:solidFill>
                        </a:rPr>
                        <a:t>Live Online</a:t>
                      </a:r>
                      <a:endParaRPr lang="en-US" altLang="ko-KR">
                        <a:solidFill>
                          <a:schemeClr val="tx1"/>
                        </a:solidFill>
                      </a:endParaRPr>
                    </a:p>
                  </a:txBody>
                  <a:tcPr marL="91440" marR="91440"/>
                </a:tc>
              </a:tr>
              <a:tr h="462915">
                <a:tc>
                  <a:txBody>
                    <a:bodyPr vert="horz" wrap="square" lIns="91440" tIns="45720" rIns="91440" bIns="45720" anchor="t" anchorCtr="0">
                      <a:spAutoFit/>
                    </a:bodyPr>
                    <a:p>
                      <a:pPr>
                        <a:defRPr lang="ko-KR" altLang="en-US"/>
                      </a:pPr>
                      <a:r>
                        <a:rPr lang="en-US" altLang="ko-KR" b="1">
                          <a:solidFill>
                            <a:schemeClr val="tx1"/>
                          </a:solidFill>
                        </a:rPr>
                        <a:t>Support</a:t>
                      </a:r>
                      <a:endParaRPr lang="en-US" altLang="ko-KR" b="1">
                        <a:solidFill>
                          <a:schemeClr val="tx1"/>
                        </a:solidFill>
                      </a:endParaRPr>
                    </a:p>
                  </a:txBody>
                  <a:tcPr marL="91440" marR="91440"/>
                </a:tc>
                <a:tc>
                  <a:txBody>
                    <a:bodyPr vert="horz" wrap="square" lIns="91440" tIns="45720" rIns="91440" bIns="45720" anchor="t" anchorCtr="0">
                      <a:spAutoFit/>
                    </a:bodyPr>
                    <a:p>
                      <a:pPr>
                        <a:defRPr lang="ko-KR" altLang="en-US"/>
                      </a:pPr>
                      <a:r>
                        <a:rPr lang="en-US" altLang="ko-KR">
                          <a:solidFill>
                            <a:schemeClr val="tx1"/>
                          </a:solidFill>
                        </a:rPr>
                        <a:t>Online</a:t>
                      </a:r>
                      <a:endParaRPr lang="en-US" altLang="ko-KR">
                        <a:solidFill>
                          <a:schemeClr val="tx1"/>
                        </a:solidFill>
                      </a:endParaRPr>
                    </a:p>
                    <a:p>
                      <a:pPr>
                        <a:defRPr lang="ko-KR" altLang="en-US"/>
                      </a:pPr>
                      <a:r>
                        <a:rPr lang="en-US" altLang="ko-KR">
                          <a:solidFill>
                            <a:srgbClr val="000000"/>
                          </a:solidFill>
                          <a:latin typeface="Tahoma"/>
                          <a:ea typeface="HCR Dotum"/>
                        </a:rPr>
                        <a:t>Business Hours</a:t>
                      </a:r>
                      <a:endParaRPr lang="en-US" altLang="ko-KR">
                        <a:solidFill>
                          <a:srgbClr val="000000"/>
                        </a:solidFill>
                        <a:latin typeface="Tahoma"/>
                        <a:ea typeface="HCR Dotum"/>
                      </a:endParaRPr>
                    </a:p>
                  </a:txBody>
                  <a:tcPr marL="91440" marR="91440"/>
                </a:tc>
              </a:tr>
            </a:tbl>
          </a:graphicData>
        </a:graphic>
      </p:graphicFrame>
      <p:pic>
        <p:nvPicPr>
          <p:cNvPr id="5" name=""/>
          <p:cNvPicPr>
            <a:picLocks noGrp="1" noChangeAspect="1"/>
          </p:cNvPicPr>
          <p:nvPr/>
        </p:nvPicPr>
        <p:blipFill rotWithShape="1">
          <a:blip r:embed="rId2"/>
          <a:srcRect/>
          <a:stretch>
            <a:fillRect/>
          </a:stretch>
        </p:blipFill>
        <p:spPr>
          <a:xfrm>
            <a:off x="1199388" y="2452112"/>
            <a:ext cx="1953774" cy="195377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2" name=""/>
          <p:cNvPicPr>
            <a:picLocks noChangeAspect="1"/>
          </p:cNvPicPr>
          <p:nvPr/>
        </p:nvPicPr>
        <p:blipFill rotWithShape="1">
          <a:blip r:embed="rId2"/>
          <a:stretch>
            <a:fillRect/>
          </a:stretch>
        </p:blipFill>
        <p:spPr>
          <a:xfrm>
            <a:off x="485747" y="548640"/>
            <a:ext cx="10938919" cy="612076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2" name=""/>
          <p:cNvPicPr>
            <a:picLocks noChangeAspect="1"/>
          </p:cNvPicPr>
          <p:nvPr/>
        </p:nvPicPr>
        <p:blipFill rotWithShape="1">
          <a:blip r:embed="rId2"/>
          <a:stretch>
            <a:fillRect/>
          </a:stretch>
        </p:blipFill>
        <p:spPr>
          <a:xfrm>
            <a:off x="311658" y="476631"/>
            <a:ext cx="11568684" cy="619277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2" name=""/>
          <p:cNvPicPr>
            <a:picLocks noChangeAspect="1"/>
          </p:cNvPicPr>
          <p:nvPr/>
        </p:nvPicPr>
        <p:blipFill rotWithShape="1">
          <a:blip r:embed="rId2"/>
          <a:stretch>
            <a:fillRect/>
          </a:stretch>
        </p:blipFill>
        <p:spPr>
          <a:xfrm>
            <a:off x="357187" y="332613"/>
            <a:ext cx="11477624" cy="612076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lang="ko-KR" altLang="en-US"/>
            </a:pPr>
            <a:r>
              <a:rPr lang="ko-KR" altLang="en-US" b="1">
                <a:latin typeface="Franklin Gothic Medium"/>
              </a:rPr>
              <a:t>·</a:t>
            </a:r>
            <a:r>
              <a:rPr lang="en-US" altLang="ko-KR" b="1">
                <a:latin typeface="Franklin Gothic Medium"/>
              </a:rPr>
              <a:t> Products Comparison</a:t>
            </a:r>
            <a:endParaRPr lang="en-US" altLang="ko-KR" b="1">
              <a:latin typeface="Franklin Gothic Medium"/>
            </a:endParaRPr>
          </a:p>
        </p:txBody>
      </p:sp>
      <p:pic>
        <p:nvPicPr>
          <p:cNvPr id="4" name=""/>
          <p:cNvPicPr>
            <a:picLocks noGrp="1" noChangeAspect="1"/>
          </p:cNvPicPr>
          <p:nvPr>
            <p:ph sz="half" idx="2"/>
          </p:nvPr>
        </p:nvPicPr>
        <p:blipFill rotWithShape="1">
          <a:blip r:embed="rId2"/>
          <a:stretch>
            <a:fillRect/>
          </a:stretch>
        </p:blipFill>
        <p:spPr>
          <a:xfrm>
            <a:off x="1439925" y="5733288"/>
            <a:ext cx="3287904" cy="745258"/>
          </a:xfrm>
          <a:prstGeom prst="rect">
            <a:avLst/>
          </a:prstGeom>
        </p:spPr>
      </p:pic>
      <p:pic>
        <p:nvPicPr>
          <p:cNvPr id="6" name=""/>
          <p:cNvPicPr>
            <a:picLocks noGrp="1" noChangeAspect="1"/>
          </p:cNvPicPr>
          <p:nvPr>
            <p:ph sz="quarter" idx="4"/>
          </p:nvPr>
        </p:nvPicPr>
        <p:blipFill rotWithShape="1">
          <a:blip r:embed="rId3"/>
          <a:stretch>
            <a:fillRect/>
          </a:stretch>
        </p:blipFill>
        <p:spPr>
          <a:xfrm>
            <a:off x="8546046" y="5416984"/>
            <a:ext cx="1382402" cy="1377866"/>
          </a:xfrm>
          <a:prstGeom prst="rect">
            <a:avLst/>
          </a:prstGeom>
        </p:spPr>
      </p:pic>
      <p:cxnSp>
        <p:nvCxnSpPr>
          <p:cNvPr id="7" name=""/>
          <p:cNvCxnSpPr/>
          <p:nvPr/>
        </p:nvCxnSpPr>
        <p:spPr>
          <a:xfrm rot="16200000" flipH="1" flipV="1">
            <a:off x="3579289" y="3785441"/>
            <a:ext cx="5033423" cy="1"/>
          </a:xfrm>
          <a:prstGeom prst="line">
            <a:avLst/>
          </a:prstGeom>
          <a:ln w="19050">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0" name=""/>
          <p:cNvGraphicFramePr/>
          <p:nvPr/>
        </p:nvGraphicFramePr>
        <p:xfrm>
          <a:off x="431799" y="1063586"/>
          <a:ext cx="5021580" cy="3903237"/>
        </p:xfrm>
        <a:graphic>
          <a:graphicData uri="http://schemas.openxmlformats.org/drawingml/2006/table">
            <a:tbl>
              <a:tblPr firstRow="1" bandRow="1">
                <a:tableStyleId>{42320776-619C-4BAB-845C-80F7B59164DB}</a:tableStyleId>
              </a:tblPr>
              <a:tblGrid>
                <a:gridCol w="1809750"/>
                <a:gridCol w="3211830"/>
              </a:tblGrid>
              <a:tr h="283781">
                <a:tc>
                  <a:txBody>
                    <a:bodyPr vert="horz" wrap="square" lIns="91440" tIns="45720" rIns="91440" bIns="45720" anchor="t" anchorCtr="0">
                      <a:spAutoFit/>
                    </a:bodyPr>
                    <a:p>
                      <a:pPr>
                        <a:defRPr lang="ko-KR" altLang="en-US"/>
                      </a:pPr>
                      <a:r>
                        <a:rPr lang="en-US" altLang="ko-KR" sz="1500" b="1">
                          <a:solidFill>
                            <a:schemeClr val="tx1"/>
                          </a:solidFill>
                        </a:rPr>
                        <a:t>Starting Price</a:t>
                      </a:r>
                      <a:endParaRPr lang="en-US" altLang="ko-KR" sz="1500" b="1">
                        <a:solidFill>
                          <a:schemeClr val="tx1"/>
                        </a:solidFill>
                      </a:endParaRPr>
                    </a:p>
                  </a:txBody>
                  <a:tcPr marL="91440" marR="91440"/>
                </a:tc>
                <a:tc>
                  <a:txBody>
                    <a:bodyPr vert="horz" wrap="square" lIns="91440" tIns="45720" rIns="91440" bIns="45720" anchor="t" anchorCtr="0">
                      <a:spAutoFit/>
                    </a:bodyPr>
                    <a:p>
                      <a:pPr>
                        <a:defRPr lang="ko-KR" altLang="en-US"/>
                      </a:pPr>
                      <a:r>
                        <a:rPr lang="en-US" altLang="ko-KR" sz="1500" u="sng">
                          <a:solidFill>
                            <a:srgbClr val="ff0000"/>
                          </a:solidFill>
                        </a:rPr>
                        <a:t>$5.00/month/user</a:t>
                      </a:r>
                      <a:r>
                        <a:rPr lang="en-US" altLang="ko-KR" sz="1500">
                          <a:solidFill>
                            <a:schemeClr val="tx1"/>
                          </a:solidFill>
                        </a:rPr>
                        <a:t> </a:t>
                      </a:r>
                      <a:endParaRPr lang="en-US" altLang="ko-KR" sz="1500">
                        <a:solidFill>
                          <a:schemeClr val="tx1"/>
                        </a:solidFill>
                      </a:endParaRPr>
                    </a:p>
                  </a:txBody>
                  <a:tcPr marL="91440" marR="91440"/>
                </a:tc>
              </a:tr>
              <a:tr h="702837">
                <a:tc>
                  <a:txBody>
                    <a:bodyPr vert="horz" wrap="square" lIns="91440" tIns="45720" rIns="91440" bIns="45720" anchor="t" anchorCtr="0">
                      <a:spAutoFit/>
                    </a:bodyPr>
                    <a:p>
                      <a:pPr>
                        <a:defRPr lang="ko-KR" altLang="en-US"/>
                      </a:pPr>
                      <a:r>
                        <a:rPr lang="en-US" altLang="ko-KR" sz="1500" b="1">
                          <a:solidFill>
                            <a:schemeClr val="tx1"/>
                          </a:solidFill>
                        </a:rPr>
                        <a:t>Pricing Details</a:t>
                      </a:r>
                      <a:endParaRPr lang="en-US" altLang="ko-KR" sz="1500" b="1">
                        <a:solidFill>
                          <a:schemeClr val="tx1"/>
                        </a:solidFill>
                      </a:endParaRPr>
                    </a:p>
                  </a:txBody>
                  <a:tcPr marL="91440" marR="91440"/>
                </a:tc>
                <a:tc>
                  <a:txBody>
                    <a:bodyPr vert="horz" wrap="square" lIns="91440" tIns="45720" rIns="91440" bIns="45720" anchor="t" anchorCtr="0">
                      <a:spAutoFit/>
                    </a:bodyPr>
                    <a:p>
                      <a:pPr>
                        <a:defRPr lang="ko-KR" altLang="en-US"/>
                      </a:pPr>
                      <a:r>
                        <a:rPr lang="en-US" altLang="ko-KR" sz="1500">
                          <a:solidFill>
                            <a:schemeClr val="tx1"/>
                          </a:solidFill>
                        </a:rPr>
                        <a:t>Simple, fair pricing that scales with your workforce. Save up to 32%!</a:t>
                      </a:r>
                      <a:endParaRPr lang="en-US" altLang="ko-KR" sz="1500">
                        <a:solidFill>
                          <a:schemeClr val="tx1"/>
                        </a:solidFill>
                      </a:endParaRPr>
                    </a:p>
                  </a:txBody>
                  <a:tcPr marL="91440" marR="91440"/>
                </a:tc>
              </a:tr>
              <a:tr h="116840">
                <a:tc>
                  <a:txBody>
                    <a:bodyPr vert="horz" wrap="square" lIns="91440" tIns="45720" rIns="91440" bIns="45720" anchor="t" anchorCtr="0">
                      <a:spAutoFit/>
                    </a:bodyPr>
                    <a:p>
                      <a:pPr>
                        <a:defRPr lang="ko-KR" altLang="en-US"/>
                      </a:pPr>
                      <a:r>
                        <a:rPr lang="en-US" altLang="ko-KR" sz="1500" b="1">
                          <a:solidFill>
                            <a:schemeClr val="tx1"/>
                          </a:solidFill>
                        </a:rPr>
                        <a:t>Free Trial </a:t>
                      </a:r>
                      <a:endParaRPr lang="en-US" altLang="ko-KR" sz="1500" b="1">
                        <a:solidFill>
                          <a:schemeClr val="tx1"/>
                        </a:solidFill>
                      </a:endParaRPr>
                    </a:p>
                  </a:txBody>
                  <a:tcPr marL="91440" marR="91440"/>
                </a:tc>
                <a:tc>
                  <a:txBody>
                    <a:bodyPr vert="horz" wrap="square" lIns="91440" tIns="45720" rIns="91440" bIns="45720" anchor="t" anchorCtr="0">
                      <a:spAutoFit/>
                    </a:bodyPr>
                    <a:p>
                      <a:pPr>
                        <a:defRPr lang="ko-KR" altLang="en-US"/>
                      </a:pPr>
                      <a:r>
                        <a:rPr lang="en-US" altLang="ko-KR" sz="1500">
                          <a:solidFill>
                            <a:schemeClr val="tx1"/>
                          </a:solidFill>
                        </a:rPr>
                        <a:t>Yes , get a free trial</a:t>
                      </a:r>
                      <a:endParaRPr lang="en-US" altLang="ko-KR" sz="1500">
                        <a:solidFill>
                          <a:schemeClr val="tx1"/>
                        </a:solidFill>
                      </a:endParaRPr>
                    </a:p>
                  </a:txBody>
                  <a:tcPr marL="91440" marR="91440"/>
                </a:tc>
              </a:tr>
              <a:tr h="1129244">
                <a:tc>
                  <a:txBody>
                    <a:bodyPr vert="horz" wrap="square" lIns="91440" tIns="45720" rIns="91440" bIns="45720" anchor="t" anchorCtr="0">
                      <a:spAutoFit/>
                    </a:bodyPr>
                    <a:p>
                      <a:pPr>
                        <a:defRPr lang="ko-KR" altLang="en-US"/>
                      </a:pPr>
                      <a:r>
                        <a:rPr lang="en-US" altLang="ko-KR" sz="1500" b="1">
                          <a:solidFill>
                            <a:schemeClr val="tx1"/>
                          </a:solidFill>
                        </a:rPr>
                        <a:t>Deployment</a:t>
                      </a:r>
                      <a:endParaRPr lang="en-US" altLang="ko-KR" sz="1500" b="1">
                        <a:solidFill>
                          <a:schemeClr val="tx1"/>
                        </a:solidFill>
                      </a:endParaRPr>
                    </a:p>
                  </a:txBody>
                  <a:tcPr marL="91440" marR="91440"/>
                </a:tc>
                <a:tc>
                  <a:txBody>
                    <a:bodyPr vert="horz" wrap="square" lIns="91440" tIns="45720" rIns="91440" bIns="45720" anchor="t" anchorCtr="0">
                      <a:spAutoFit/>
                    </a:bodyPr>
                    <a:p>
                      <a:pPr>
                        <a:defRPr lang="ko-KR" altLang="en-US"/>
                      </a:pPr>
                      <a:r>
                        <a:rPr lang="en-US" altLang="ko-KR" sz="1500">
                          <a:solidFill>
                            <a:schemeClr val="tx1"/>
                          </a:solidFill>
                        </a:rPr>
                        <a:t>Cloud, SaaS, Web</a:t>
                      </a:r>
                      <a:endParaRPr lang="en-US" altLang="ko-KR" sz="1500">
                        <a:solidFill>
                          <a:schemeClr val="tx1"/>
                        </a:solidFill>
                      </a:endParaRPr>
                    </a:p>
                    <a:p>
                      <a:pPr>
                        <a:defRPr lang="ko-KR" altLang="en-US"/>
                      </a:pPr>
                      <a:r>
                        <a:rPr lang="en-US" altLang="ko-KR" sz="1500">
                          <a:solidFill>
                            <a:schemeClr val="tx1"/>
                          </a:solidFill>
                        </a:rPr>
                        <a:t>Installed - Mac</a:t>
                      </a:r>
                      <a:endParaRPr lang="en-US" altLang="ko-KR" sz="1500">
                        <a:solidFill>
                          <a:schemeClr val="tx1"/>
                        </a:solidFill>
                      </a:endParaRPr>
                    </a:p>
                    <a:p>
                      <a:pPr>
                        <a:defRPr lang="ko-KR" altLang="en-US"/>
                      </a:pPr>
                      <a:r>
                        <a:rPr lang="en-US" altLang="ko-KR" sz="1500">
                          <a:solidFill>
                            <a:schemeClr val="tx1"/>
                          </a:solidFill>
                        </a:rPr>
                        <a:t>Installed - Windows</a:t>
                      </a:r>
                      <a:endParaRPr lang="en-US" altLang="ko-KR" sz="1500">
                        <a:solidFill>
                          <a:schemeClr val="tx1"/>
                        </a:solidFill>
                      </a:endParaRPr>
                    </a:p>
                    <a:p>
                      <a:pPr>
                        <a:defRPr lang="ko-KR" altLang="en-US"/>
                      </a:pPr>
                      <a:r>
                        <a:rPr lang="en-US" altLang="ko-KR" sz="1500">
                          <a:solidFill>
                            <a:schemeClr val="tx1"/>
                          </a:solidFill>
                        </a:rPr>
                        <a:t>Mobile - Android Native</a:t>
                      </a:r>
                      <a:endParaRPr lang="en-US" altLang="ko-KR" sz="1500">
                        <a:solidFill>
                          <a:schemeClr val="tx1"/>
                        </a:solidFill>
                      </a:endParaRPr>
                    </a:p>
                    <a:p>
                      <a:pPr>
                        <a:defRPr lang="ko-KR" altLang="en-US"/>
                      </a:pPr>
                      <a:r>
                        <a:rPr lang="en-US" altLang="ko-KR" sz="1500">
                          <a:solidFill>
                            <a:schemeClr val="tx1"/>
                          </a:solidFill>
                        </a:rPr>
                        <a:t>Mobile - iOS Native</a:t>
                      </a:r>
                      <a:endParaRPr lang="en-US" altLang="ko-KR" sz="1500">
                        <a:solidFill>
                          <a:schemeClr val="tx1"/>
                        </a:solidFill>
                      </a:endParaRPr>
                    </a:p>
                  </a:txBody>
                  <a:tcPr marL="91440" marR="91440"/>
                </a:tc>
              </a:tr>
              <a:tr h="702837">
                <a:tc>
                  <a:txBody>
                    <a:bodyPr vert="horz" wrap="square" lIns="91440" tIns="45720" rIns="91440" bIns="45720" anchor="t" anchorCtr="0">
                      <a:spAutoFit/>
                    </a:bodyPr>
                    <a:p>
                      <a:pPr>
                        <a:defRPr lang="ko-KR" altLang="en-US"/>
                      </a:pPr>
                      <a:r>
                        <a:rPr lang="en-US" altLang="ko-KR" sz="1500" b="1">
                          <a:solidFill>
                            <a:schemeClr val="tx1"/>
                          </a:solidFill>
                        </a:rPr>
                        <a:t>Training </a:t>
                      </a:r>
                      <a:endParaRPr lang="en-US" altLang="ko-KR" sz="1500" b="1">
                        <a:solidFill>
                          <a:schemeClr val="tx1"/>
                        </a:solidFill>
                      </a:endParaRPr>
                    </a:p>
                  </a:txBody>
                  <a:tcPr marL="91440" marR="91440"/>
                </a:tc>
                <a:tc>
                  <a:txBody>
                    <a:bodyPr vert="horz" wrap="square" lIns="91440" tIns="45720" rIns="91440" bIns="45720" anchor="t" anchorCtr="0">
                      <a:spAutoFit/>
                    </a:bodyPr>
                    <a:p>
                      <a:pPr>
                        <a:defRPr lang="ko-KR" altLang="en-US"/>
                      </a:pPr>
                      <a:r>
                        <a:rPr lang="en-US" altLang="ko-KR" sz="1500">
                          <a:solidFill>
                            <a:schemeClr val="tx1"/>
                          </a:solidFill>
                        </a:rPr>
                        <a:t>Documentation</a:t>
                      </a:r>
                      <a:endParaRPr lang="en-US" altLang="ko-KR" sz="1500">
                        <a:solidFill>
                          <a:schemeClr val="tx1"/>
                        </a:solidFill>
                      </a:endParaRPr>
                    </a:p>
                    <a:p>
                      <a:pPr>
                        <a:defRPr lang="ko-KR" altLang="en-US"/>
                      </a:pPr>
                      <a:r>
                        <a:rPr lang="en-US" altLang="ko-KR" sz="1500">
                          <a:solidFill>
                            <a:schemeClr val="tx1"/>
                          </a:solidFill>
                        </a:rPr>
                        <a:t>Webinars</a:t>
                      </a:r>
                      <a:endParaRPr lang="en-US" altLang="ko-KR" sz="1500">
                        <a:solidFill>
                          <a:schemeClr val="tx1"/>
                        </a:solidFill>
                      </a:endParaRPr>
                    </a:p>
                    <a:p>
                      <a:pPr>
                        <a:defRPr lang="ko-KR" altLang="en-US"/>
                      </a:pPr>
                      <a:r>
                        <a:rPr lang="en-US" altLang="ko-KR" sz="1500">
                          <a:solidFill>
                            <a:schemeClr val="tx1"/>
                          </a:solidFill>
                        </a:rPr>
                        <a:t>Live Online</a:t>
                      </a:r>
                      <a:endParaRPr lang="en-US" altLang="ko-KR" sz="1500">
                        <a:solidFill>
                          <a:schemeClr val="tx1"/>
                        </a:solidFill>
                      </a:endParaRPr>
                    </a:p>
                  </a:txBody>
                  <a:tcPr marL="91440" marR="91440"/>
                </a:tc>
              </a:tr>
              <a:tr h="496986">
                <a:tc>
                  <a:txBody>
                    <a:bodyPr vert="horz" wrap="square" lIns="91440" tIns="45720" rIns="91440" bIns="45720" anchor="t" anchorCtr="0">
                      <a:spAutoFit/>
                    </a:bodyPr>
                    <a:p>
                      <a:pPr>
                        <a:defRPr lang="ko-KR" altLang="en-US"/>
                      </a:pPr>
                      <a:r>
                        <a:rPr lang="en-US" altLang="ko-KR" sz="1500" b="1">
                          <a:solidFill>
                            <a:schemeClr val="tx1"/>
                          </a:solidFill>
                        </a:rPr>
                        <a:t>Support</a:t>
                      </a:r>
                      <a:endParaRPr lang="en-US" altLang="ko-KR" sz="1500" b="1">
                        <a:solidFill>
                          <a:schemeClr val="tx1"/>
                        </a:solidFill>
                      </a:endParaRPr>
                    </a:p>
                  </a:txBody>
                  <a:tcPr marL="91440" marR="91440"/>
                </a:tc>
                <a:tc>
                  <a:txBody>
                    <a:bodyPr vert="horz" wrap="square" lIns="91440" tIns="45720" rIns="91440" bIns="45720" anchor="t" anchorCtr="0">
                      <a:spAutoFit/>
                    </a:bodyPr>
                    <a:p>
                      <a:pPr>
                        <a:defRPr lang="ko-KR" altLang="en-US"/>
                      </a:pPr>
                      <a:r>
                        <a:rPr lang="en-US" altLang="ko-KR" sz="1500">
                          <a:solidFill>
                            <a:schemeClr val="tx1"/>
                          </a:solidFill>
                        </a:rPr>
                        <a:t>Online</a:t>
                      </a:r>
                      <a:endParaRPr lang="en-US" altLang="ko-KR" sz="1500">
                        <a:solidFill>
                          <a:schemeClr val="tx1"/>
                        </a:solidFill>
                      </a:endParaRPr>
                    </a:p>
                    <a:p>
                      <a:pPr>
                        <a:defRPr lang="ko-KR" altLang="en-US"/>
                      </a:pPr>
                      <a:r>
                        <a:rPr lang="en-US" altLang="ko-KR" sz="1500">
                          <a:solidFill>
                            <a:schemeClr val="tx1"/>
                          </a:solidFill>
                        </a:rPr>
                        <a:t>24/7 (Live Rep)</a:t>
                      </a:r>
                      <a:endParaRPr lang="en-US" altLang="ko-KR" sz="1500">
                        <a:solidFill>
                          <a:schemeClr val="tx1"/>
                        </a:solidFill>
                      </a:endParaRPr>
                    </a:p>
                  </a:txBody>
                  <a:tcPr marL="91440" marR="91440"/>
                </a:tc>
              </a:tr>
            </a:tbl>
          </a:graphicData>
        </a:graphic>
      </p:graphicFrame>
      <p:graphicFrame>
        <p:nvGraphicFramePr>
          <p:cNvPr id="11" name=""/>
          <p:cNvGraphicFramePr/>
          <p:nvPr/>
        </p:nvGraphicFramePr>
        <p:xfrm>
          <a:off x="6528054" y="1039914"/>
          <a:ext cx="5418385" cy="3966174"/>
        </p:xfrm>
        <a:graphic>
          <a:graphicData uri="http://schemas.openxmlformats.org/drawingml/2006/table">
            <a:tbl>
              <a:tblPr firstRow="1" bandRow="1">
                <a:tableStyleId>{42320776-619C-4BAB-845C-80F7B59164DB}</a:tableStyleId>
              </a:tblPr>
              <a:tblGrid>
                <a:gridCol w="1949380"/>
                <a:gridCol w="3469005"/>
              </a:tblGrid>
              <a:tr h="313793">
                <a:tc>
                  <a:txBody>
                    <a:bodyPr vert="horz" wrap="square" lIns="91440" tIns="45720" rIns="91440" bIns="45720" anchor="t" anchorCtr="0">
                      <a:spAutoFit/>
                    </a:bodyPr>
                    <a:p>
                      <a:pPr>
                        <a:defRPr lang="ko-KR" altLang="en-US"/>
                      </a:pPr>
                      <a:r>
                        <a:rPr lang="en-US" altLang="ko-KR" sz="1500" b="1">
                          <a:solidFill>
                            <a:schemeClr val="tx1"/>
                          </a:solidFill>
                        </a:rPr>
                        <a:t>Starting Price</a:t>
                      </a:r>
                      <a:endParaRPr lang="en-US" altLang="ko-KR" sz="1500" b="1">
                        <a:solidFill>
                          <a:schemeClr val="tx1"/>
                        </a:solidFill>
                      </a:endParaRPr>
                    </a:p>
                  </a:txBody>
                  <a:tcPr marL="91440" marR="91440"/>
                </a:tc>
                <a:tc>
                  <a:txBody>
                    <a:bodyPr vert="horz" wrap="square" lIns="91440" tIns="45720" rIns="91440" bIns="45720" anchor="t" anchorCtr="0">
                      <a:spAutoFit/>
                    </a:bodyPr>
                    <a:p>
                      <a:pPr>
                        <a:defRPr lang="ko-KR" altLang="en-US"/>
                      </a:pPr>
                      <a:r>
                        <a:rPr lang="en-US" altLang="ko-KR" sz="1500" b="0">
                          <a:solidFill>
                            <a:schemeClr val="tx1"/>
                          </a:solidFill>
                        </a:rPr>
                        <a:t>$8.33/month/user</a:t>
                      </a:r>
                      <a:endParaRPr lang="en-US" altLang="ko-KR" sz="1500" b="0">
                        <a:solidFill>
                          <a:schemeClr val="tx1"/>
                        </a:solidFill>
                      </a:endParaRPr>
                    </a:p>
                  </a:txBody>
                  <a:tcPr marL="91440" marR="91440"/>
                </a:tc>
              </a:tr>
              <a:tr h="687194">
                <a:tc>
                  <a:txBody>
                    <a:bodyPr vert="horz" wrap="square" lIns="91440" tIns="45720" rIns="91440" bIns="45720" anchor="t" anchorCtr="0">
                      <a:spAutoFit/>
                    </a:bodyPr>
                    <a:p>
                      <a:pPr>
                        <a:defRPr lang="ko-KR" altLang="en-US"/>
                      </a:pPr>
                      <a:r>
                        <a:rPr lang="en-US" altLang="ko-KR" sz="1500" b="1">
                          <a:solidFill>
                            <a:schemeClr val="tx1"/>
                          </a:solidFill>
                        </a:rPr>
                        <a:t>Pricing Details</a:t>
                      </a:r>
                      <a:endParaRPr lang="en-US" altLang="ko-KR" sz="1500" b="1">
                        <a:solidFill>
                          <a:schemeClr val="tx1"/>
                        </a:solidFill>
                      </a:endParaRPr>
                    </a:p>
                  </a:txBody>
                  <a:tcPr marL="91440" marR="91440"/>
                </a:tc>
                <a:tc>
                  <a:txBody>
                    <a:bodyPr vert="horz" wrap="square" lIns="91440" tIns="45720" rIns="91440" bIns="45720" anchor="t" anchorCtr="0">
                      <a:spAutoFit/>
                    </a:bodyPr>
                    <a:p>
                      <a:pPr>
                        <a:defRPr lang="ko-KR" altLang="en-US"/>
                      </a:pPr>
                      <a:r>
                        <a:rPr lang="en-US" altLang="ko-KR" sz="1500" b="1" u="sng">
                          <a:solidFill>
                            <a:srgbClr val="ff0000"/>
                          </a:solidFill>
                        </a:rPr>
                        <a:t>Free for teams up to 15 members.</a:t>
                      </a:r>
                      <a:endParaRPr lang="en-US" altLang="ko-KR" sz="1500" b="1" u="sng">
                        <a:solidFill>
                          <a:srgbClr val="ff0000"/>
                        </a:solidFill>
                      </a:endParaRPr>
                    </a:p>
                    <a:p>
                      <a:pPr>
                        <a:defRPr lang="ko-KR" altLang="en-US"/>
                      </a:pPr>
                      <a:endParaRPr lang="en-US" altLang="ko-KR" sz="1500" b="1" u="sng">
                        <a:solidFill>
                          <a:srgbClr val="ff0000"/>
                        </a:solidFill>
                      </a:endParaRPr>
                    </a:p>
                  </a:txBody>
                  <a:tcPr marL="91440" marR="91440"/>
                </a:tc>
              </a:tr>
              <a:tr h="353017">
                <a:tc>
                  <a:txBody>
                    <a:bodyPr vert="horz" wrap="square" lIns="91440" tIns="45720" rIns="91440" bIns="45720" anchor="t" anchorCtr="0">
                      <a:spAutoFit/>
                    </a:bodyPr>
                    <a:p>
                      <a:pPr>
                        <a:defRPr lang="ko-KR" altLang="en-US"/>
                      </a:pPr>
                      <a:r>
                        <a:rPr lang="en-US" altLang="ko-KR" sz="1500" b="1">
                          <a:solidFill>
                            <a:schemeClr val="tx1"/>
                          </a:solidFill>
                        </a:rPr>
                        <a:t>Free Trial </a:t>
                      </a:r>
                      <a:endParaRPr lang="en-US" altLang="ko-KR" sz="1500" b="1">
                        <a:solidFill>
                          <a:schemeClr val="tx1"/>
                        </a:solidFill>
                      </a:endParaRPr>
                    </a:p>
                  </a:txBody>
                  <a:tcPr marL="91440" marR="91440"/>
                </a:tc>
                <a:tc>
                  <a:txBody>
                    <a:bodyPr vert="horz" wrap="square" lIns="91440" tIns="45720" rIns="91440" bIns="45720" anchor="t" anchorCtr="0">
                      <a:spAutoFit/>
                    </a:bodyPr>
                    <a:p>
                      <a:pPr>
                        <a:defRPr lang="ko-KR" altLang="en-US"/>
                      </a:pPr>
                      <a:r>
                        <a:rPr lang="en-US" altLang="ko-KR" sz="1500">
                          <a:solidFill>
                            <a:schemeClr val="tx1"/>
                          </a:solidFill>
                        </a:rPr>
                        <a:t>Yes , get a free trial</a:t>
                      </a:r>
                      <a:endParaRPr lang="en-US" altLang="ko-KR" sz="1500">
                        <a:solidFill>
                          <a:schemeClr val="tx1"/>
                        </a:solidFill>
                      </a:endParaRPr>
                    </a:p>
                  </a:txBody>
                  <a:tcPr marL="91440" marR="91440"/>
                </a:tc>
              </a:tr>
              <a:tr h="1210345">
                <a:tc>
                  <a:txBody>
                    <a:bodyPr vert="horz" wrap="square" lIns="91440" tIns="45720" rIns="91440" bIns="45720" anchor="t" anchorCtr="0">
                      <a:spAutoFit/>
                    </a:bodyPr>
                    <a:p>
                      <a:pPr>
                        <a:defRPr lang="ko-KR" altLang="en-US"/>
                      </a:pPr>
                      <a:r>
                        <a:rPr lang="en-US" altLang="ko-KR" sz="1500" b="1">
                          <a:solidFill>
                            <a:schemeClr val="tx1"/>
                          </a:solidFill>
                        </a:rPr>
                        <a:t>Deployment</a:t>
                      </a:r>
                      <a:endParaRPr lang="en-US" altLang="ko-KR" sz="1500" b="1">
                        <a:solidFill>
                          <a:schemeClr val="tx1"/>
                        </a:solidFill>
                      </a:endParaRPr>
                    </a:p>
                  </a:txBody>
                  <a:tcPr marL="91440" marR="91440"/>
                </a:tc>
                <a:tc>
                  <a:txBody>
                    <a:bodyPr vert="horz" wrap="square" lIns="91440" tIns="45720" rIns="91440" bIns="45720" anchor="t" anchorCtr="0">
                      <a:spAutoFit/>
                    </a:bodyPr>
                    <a:p>
                      <a:pPr>
                        <a:defRPr lang="ko-KR" altLang="en-US"/>
                      </a:pPr>
                      <a:r>
                        <a:rPr lang="en-US" altLang="ko-KR" sz="1500">
                          <a:solidFill>
                            <a:schemeClr val="tx1"/>
                          </a:solidFill>
                        </a:rPr>
                        <a:t>Cloud, SaaS, Web</a:t>
                      </a:r>
                      <a:endParaRPr lang="en-US" altLang="ko-KR" sz="1500">
                        <a:solidFill>
                          <a:schemeClr val="tx1"/>
                        </a:solidFill>
                      </a:endParaRPr>
                    </a:p>
                    <a:p>
                      <a:pPr>
                        <a:defRPr lang="ko-KR" altLang="en-US"/>
                      </a:pPr>
                      <a:r>
                        <a:rPr lang="en-US" altLang="ko-KR" sz="1500">
                          <a:solidFill>
                            <a:schemeClr val="tx1"/>
                          </a:solidFill>
                        </a:rPr>
                        <a:t>Installed - Mac</a:t>
                      </a:r>
                      <a:endParaRPr lang="en-US" altLang="ko-KR" sz="1500">
                        <a:solidFill>
                          <a:schemeClr val="tx1"/>
                        </a:solidFill>
                      </a:endParaRPr>
                    </a:p>
                    <a:p>
                      <a:pPr>
                        <a:defRPr lang="ko-KR" altLang="en-US"/>
                      </a:pPr>
                      <a:r>
                        <a:rPr lang="en-US" altLang="ko-KR" sz="1500">
                          <a:solidFill>
                            <a:schemeClr val="tx1"/>
                          </a:solidFill>
                        </a:rPr>
                        <a:t>Installed - Windows</a:t>
                      </a:r>
                      <a:endParaRPr lang="en-US" altLang="ko-KR" sz="1500">
                        <a:solidFill>
                          <a:schemeClr val="tx1"/>
                        </a:solidFill>
                      </a:endParaRPr>
                    </a:p>
                    <a:p>
                      <a:pPr>
                        <a:defRPr lang="ko-KR" altLang="en-US"/>
                      </a:pPr>
                      <a:r>
                        <a:rPr lang="en-US" altLang="ko-KR" sz="1500">
                          <a:solidFill>
                            <a:schemeClr val="tx1"/>
                          </a:solidFill>
                        </a:rPr>
                        <a:t>Mobile - Android Native</a:t>
                      </a:r>
                      <a:endParaRPr lang="en-US" altLang="ko-KR" sz="1500">
                        <a:solidFill>
                          <a:schemeClr val="tx1"/>
                        </a:solidFill>
                      </a:endParaRPr>
                    </a:p>
                    <a:p>
                      <a:pPr>
                        <a:defRPr lang="ko-KR" altLang="en-US"/>
                      </a:pPr>
                      <a:r>
                        <a:rPr lang="en-US" altLang="ko-KR" sz="1500">
                          <a:solidFill>
                            <a:schemeClr val="tx1"/>
                          </a:solidFill>
                        </a:rPr>
                        <a:t>Mobile - iOS Native</a:t>
                      </a:r>
                      <a:endParaRPr lang="en-US" altLang="ko-KR" sz="1500">
                        <a:solidFill>
                          <a:schemeClr val="tx1"/>
                        </a:solidFill>
                      </a:endParaRPr>
                    </a:p>
                  </a:txBody>
                  <a:tcPr marL="91440" marR="91440"/>
                </a:tc>
              </a:tr>
              <a:tr h="762069">
                <a:tc>
                  <a:txBody>
                    <a:bodyPr vert="horz" wrap="square" lIns="91440" tIns="45720" rIns="91440" bIns="45720" anchor="t" anchorCtr="0">
                      <a:spAutoFit/>
                    </a:bodyPr>
                    <a:p>
                      <a:pPr>
                        <a:defRPr lang="ko-KR" altLang="en-US"/>
                      </a:pPr>
                      <a:r>
                        <a:rPr lang="en-US" altLang="ko-KR" sz="1500" b="1">
                          <a:solidFill>
                            <a:schemeClr val="tx1"/>
                          </a:solidFill>
                        </a:rPr>
                        <a:t>Training </a:t>
                      </a:r>
                      <a:endParaRPr lang="en-US" altLang="ko-KR" sz="1500" b="1">
                        <a:solidFill>
                          <a:schemeClr val="tx1"/>
                        </a:solidFill>
                      </a:endParaRPr>
                    </a:p>
                  </a:txBody>
                  <a:tcPr marL="91440" marR="91440"/>
                </a:tc>
                <a:tc>
                  <a:txBody>
                    <a:bodyPr vert="horz" wrap="square" lIns="91440" tIns="45720" rIns="91440" bIns="45720" anchor="t" anchorCtr="0">
                      <a:spAutoFit/>
                    </a:bodyPr>
                    <a:p>
                      <a:pPr>
                        <a:defRPr lang="ko-KR" altLang="en-US"/>
                      </a:pPr>
                      <a:r>
                        <a:rPr lang="en-US" altLang="ko-KR" sz="1500">
                          <a:solidFill>
                            <a:schemeClr val="tx1"/>
                          </a:solidFill>
                        </a:rPr>
                        <a:t>Documentation</a:t>
                      </a:r>
                      <a:endParaRPr lang="en-US" altLang="ko-KR" sz="1500">
                        <a:solidFill>
                          <a:schemeClr val="tx1"/>
                        </a:solidFill>
                      </a:endParaRPr>
                    </a:p>
                    <a:p>
                      <a:pPr>
                        <a:defRPr lang="ko-KR" altLang="en-US"/>
                      </a:pPr>
                      <a:r>
                        <a:rPr lang="en-US" altLang="ko-KR" sz="1500">
                          <a:solidFill>
                            <a:schemeClr val="tx1"/>
                          </a:solidFill>
                        </a:rPr>
                        <a:t>Webinars</a:t>
                      </a:r>
                      <a:endParaRPr lang="en-US" altLang="ko-KR" sz="1500">
                        <a:solidFill>
                          <a:schemeClr val="tx1"/>
                        </a:solidFill>
                      </a:endParaRPr>
                    </a:p>
                    <a:p>
                      <a:pPr>
                        <a:defRPr lang="ko-KR" altLang="en-US"/>
                      </a:pPr>
                      <a:r>
                        <a:rPr lang="en-US" altLang="ko-KR" sz="1500">
                          <a:solidFill>
                            <a:schemeClr val="tx1"/>
                          </a:solidFill>
                        </a:rPr>
                        <a:t>Live Online</a:t>
                      </a:r>
                      <a:endParaRPr lang="en-US" altLang="ko-KR" sz="1500">
                        <a:solidFill>
                          <a:schemeClr val="tx1"/>
                        </a:solidFill>
                      </a:endParaRPr>
                    </a:p>
                  </a:txBody>
                  <a:tcPr marL="91440" marR="91440"/>
                </a:tc>
              </a:tr>
              <a:tr h="600489">
                <a:tc>
                  <a:txBody>
                    <a:bodyPr vert="horz" wrap="square" lIns="91440" tIns="45720" rIns="91440" bIns="45720" anchor="t" anchorCtr="0">
                      <a:spAutoFit/>
                    </a:bodyPr>
                    <a:p>
                      <a:pPr>
                        <a:defRPr lang="ko-KR" altLang="en-US"/>
                      </a:pPr>
                      <a:r>
                        <a:rPr lang="en-US" altLang="ko-KR" sz="1500" b="1">
                          <a:solidFill>
                            <a:schemeClr val="tx1"/>
                          </a:solidFill>
                        </a:rPr>
                        <a:t>Support</a:t>
                      </a:r>
                      <a:endParaRPr lang="en-US" altLang="ko-KR" sz="1500" b="1">
                        <a:solidFill>
                          <a:schemeClr val="tx1"/>
                        </a:solidFill>
                      </a:endParaRPr>
                    </a:p>
                  </a:txBody>
                  <a:tcPr marL="91440" marR="91440"/>
                </a:tc>
                <a:tc>
                  <a:txBody>
                    <a:bodyPr vert="horz" wrap="square" lIns="91440" tIns="45720" rIns="91440" bIns="45720" anchor="t" anchorCtr="0">
                      <a:spAutoFit/>
                    </a:bodyPr>
                    <a:p>
                      <a:pPr>
                        <a:defRPr lang="ko-KR" altLang="en-US"/>
                      </a:pPr>
                      <a:r>
                        <a:rPr lang="en-US" altLang="ko-KR" sz="1500">
                          <a:solidFill>
                            <a:schemeClr val="tx1"/>
                          </a:solidFill>
                        </a:rPr>
                        <a:t>Online</a:t>
                      </a:r>
                      <a:endParaRPr lang="en-US" altLang="ko-KR" sz="1500">
                        <a:solidFill>
                          <a:schemeClr val="tx1"/>
                        </a:solidFill>
                      </a:endParaRPr>
                    </a:p>
                    <a:p>
                      <a:pPr>
                        <a:defRPr lang="ko-KR" altLang="en-US"/>
                      </a:pPr>
                      <a:r>
                        <a:rPr lang="en-US" altLang="ko-KR" sz="1500">
                          <a:solidFill>
                            <a:srgbClr val="000000"/>
                          </a:solidFill>
                          <a:latin typeface="Tahoma"/>
                          <a:ea typeface="HCR Dotum"/>
                        </a:rPr>
                        <a:t>Business Hours</a:t>
                      </a:r>
                      <a:endParaRPr lang="en-US" altLang="ko-KR" sz="1500">
                        <a:solidFill>
                          <a:srgbClr val="000000"/>
                        </a:solidFill>
                        <a:latin typeface="Tahoma"/>
                        <a:ea typeface="HCR Dotum"/>
                      </a:endParaRPr>
                    </a:p>
                  </a:txBody>
                  <a:tcPr marL="91440" marR="91440"/>
                </a:tc>
              </a:tr>
            </a:tbl>
          </a:graphicData>
        </a:graphic>
      </p:graphicFrame>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7" name="제목 1"/>
          <p:cNvSpPr>
            <a:spLocks noGrp="1"/>
          </p:cNvSpPr>
          <p:nvPr>
            <p:ph type="title" idx="0"/>
          </p:nvPr>
        </p:nvSpPr>
        <p:spPr>
          <a:xfrm>
            <a:off x="431799" y="123802"/>
            <a:ext cx="11302999" cy="939784"/>
          </a:xfrm>
        </p:spPr>
        <p:txBody>
          <a:bodyPr vert="horz" lIns="91440" tIns="45720" rIns="91440" bIns="45720" anchor="ctr"/>
          <a:lstStyle/>
          <a:p>
            <a:pPr>
              <a:defRPr lang="ko-KR" altLang="en-US"/>
            </a:pPr>
            <a:r>
              <a:rPr lang="ko-KR" altLang="en-US" b="1">
                <a:latin typeface="Franklin Gothic Medium"/>
              </a:rPr>
              <a:t>·</a:t>
            </a:r>
            <a:r>
              <a:rPr lang="en-US" altLang="ko-KR" b="1">
                <a:latin typeface="Franklin Gothic Medium"/>
              </a:rPr>
              <a:t> Products Comparison</a:t>
            </a:r>
            <a:endParaRPr lang="en-US" altLang="ko-KR" b="1">
              <a:latin typeface="Franklin Gothic Medium"/>
            </a:endParaRPr>
          </a:p>
        </p:txBody>
      </p:sp>
      <p:pic>
        <p:nvPicPr>
          <p:cNvPr id="8" name=""/>
          <p:cNvPicPr>
            <a:picLocks noGrp="1" noChangeAspect="1"/>
          </p:cNvPicPr>
          <p:nvPr>
            <p:ph sz="half" idx="2"/>
          </p:nvPr>
        </p:nvPicPr>
        <p:blipFill rotWithShape="1">
          <a:blip r:embed="rId2"/>
          <a:stretch>
            <a:fillRect/>
          </a:stretch>
        </p:blipFill>
        <p:spPr>
          <a:xfrm>
            <a:off x="1439925" y="5733288"/>
            <a:ext cx="3287904" cy="745258"/>
          </a:xfrm>
          <a:prstGeom prst="rect">
            <a:avLst/>
          </a:prstGeom>
        </p:spPr>
      </p:pic>
      <p:pic>
        <p:nvPicPr>
          <p:cNvPr id="9" name=""/>
          <p:cNvPicPr>
            <a:picLocks noGrp="1" noChangeAspect="1"/>
          </p:cNvPicPr>
          <p:nvPr>
            <p:ph sz="quarter" idx="2"/>
          </p:nvPr>
        </p:nvPicPr>
        <p:blipFill rotWithShape="1">
          <a:blip r:embed="rId3"/>
          <a:stretch>
            <a:fillRect/>
          </a:stretch>
        </p:blipFill>
        <p:spPr>
          <a:xfrm>
            <a:off x="8546046" y="5416984"/>
            <a:ext cx="1382402" cy="1377866"/>
          </a:xfrm>
          <a:prstGeom prst="rect">
            <a:avLst/>
          </a:prstGeom>
        </p:spPr>
      </p:pic>
      <p:cxnSp>
        <p:nvCxnSpPr>
          <p:cNvPr id="10" name=""/>
          <p:cNvCxnSpPr/>
          <p:nvPr/>
        </p:nvCxnSpPr>
        <p:spPr>
          <a:xfrm rot="16200000" flipH="1" flipV="1">
            <a:off x="3579289" y="3785441"/>
            <a:ext cx="5033423" cy="1"/>
          </a:xfrm>
          <a:prstGeom prst="line">
            <a:avLst/>
          </a:prstGeom>
          <a:ln w="19050">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pic>
        <p:nvPicPr>
          <p:cNvPr id="13" name=""/>
          <p:cNvPicPr>
            <a:picLocks noChangeAspect="1"/>
          </p:cNvPicPr>
          <p:nvPr/>
        </p:nvPicPr>
        <p:blipFill rotWithShape="1">
          <a:blip r:embed="rId4"/>
          <a:stretch>
            <a:fillRect/>
          </a:stretch>
        </p:blipFill>
        <p:spPr>
          <a:xfrm>
            <a:off x="6576139" y="1063586"/>
            <a:ext cx="5322217" cy="4398452"/>
          </a:xfrm>
          <a:prstGeom prst="rect">
            <a:avLst/>
          </a:prstGeom>
        </p:spPr>
      </p:pic>
      <p:pic>
        <p:nvPicPr>
          <p:cNvPr id="14" name=""/>
          <p:cNvPicPr>
            <a:picLocks noChangeAspect="1"/>
          </p:cNvPicPr>
          <p:nvPr/>
        </p:nvPicPr>
        <p:blipFill rotWithShape="1">
          <a:blip r:embed="rId5"/>
          <a:stretch>
            <a:fillRect/>
          </a:stretch>
        </p:blipFill>
        <p:spPr>
          <a:xfrm>
            <a:off x="269398" y="927961"/>
            <a:ext cx="5628957" cy="4489023"/>
          </a:xfrm>
          <a:prstGeom prst="rect">
            <a:avLst/>
          </a:prstGeom>
        </p:spPr>
      </p:pic>
      <p:sp>
        <p:nvSpPr>
          <p:cNvPr id="15" name=""/>
          <p:cNvSpPr/>
          <p:nvPr/>
        </p:nvSpPr>
        <p:spPr>
          <a:xfrm>
            <a:off x="9652664" y="1700784"/>
            <a:ext cx="2082133" cy="432054"/>
          </a:xfrm>
          <a:prstGeom prst="rect">
            <a:avLst/>
          </a:prstGeom>
          <a:noFill/>
          <a:ln>
            <a:solidFill>
              <a:srgbClr val="ff0000"/>
            </a:solidFill>
          </a:ln>
        </p:spPr>
        <p:style>
          <a:lnRef idx="2">
            <a:schemeClr val="accent1">
              <a:shade val="20000"/>
            </a:schemeClr>
          </a:lnRef>
          <a:fillRef idx="1">
            <a:schemeClr val="accent1"/>
          </a:fillRef>
          <a:effectRef idx="0">
            <a:schemeClr val="accent1"/>
          </a:effectRef>
          <a:fontRef idx="minor">
            <a:schemeClr val="lt1"/>
          </a:fontRef>
        </p:style>
        <p:txBody>
          <a:bodyPr anchor="ctr"/>
          <a:p>
            <a:pPr>
              <a:defRPr lang="ko-KR" altLang="en-US"/>
            </a:pPr>
            <a:endParaRPr lang="en-US"/>
          </a:p>
        </p:txBody>
      </p:sp>
      <p:sp>
        <p:nvSpPr>
          <p:cNvPr id="16" name=""/>
          <p:cNvSpPr/>
          <p:nvPr/>
        </p:nvSpPr>
        <p:spPr>
          <a:xfrm>
            <a:off x="269398" y="3262812"/>
            <a:ext cx="1362043" cy="398415"/>
          </a:xfrm>
          <a:prstGeom prst="rect">
            <a:avLst/>
          </a:prstGeom>
          <a:noFill/>
          <a:ln>
            <a:solidFill>
              <a:srgbClr val="008000"/>
            </a:solidFill>
          </a:ln>
        </p:spPr>
        <p:style>
          <a:lnRef idx="2">
            <a:schemeClr val="accent1">
              <a:shade val="20000"/>
            </a:schemeClr>
          </a:lnRef>
          <a:fillRef idx="1">
            <a:schemeClr val="accent1"/>
          </a:fillRef>
          <a:effectRef idx="0">
            <a:schemeClr val="accent1"/>
          </a:effectRef>
          <a:fontRef idx="minor">
            <a:schemeClr val="lt1"/>
          </a:fontRef>
        </p:style>
        <p:txBody>
          <a:bodyPr anchor="ctr"/>
          <a:p>
            <a:pPr>
              <a:defRPr lang="ko-KR" altLang="en-US"/>
            </a:pPr>
            <a:endParaRPr lang="en-US"/>
          </a:p>
        </p:txBody>
      </p:sp>
      <p:sp>
        <p:nvSpPr>
          <p:cNvPr id="17" name=""/>
          <p:cNvSpPr/>
          <p:nvPr/>
        </p:nvSpPr>
        <p:spPr>
          <a:xfrm>
            <a:off x="3797839" y="1772793"/>
            <a:ext cx="1722088" cy="360045"/>
          </a:xfrm>
          <a:prstGeom prst="rect">
            <a:avLst/>
          </a:prstGeom>
          <a:noFill/>
          <a:ln>
            <a:solidFill>
              <a:srgbClr val="00800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defRPr lang="ko-KR" altLang="en-US"/>
            </a:pPr>
            <a:endParaRPr lang="en-US"/>
          </a:p>
        </p:txBody>
      </p:sp>
      <p:sp>
        <p:nvSpPr>
          <p:cNvPr id="18" name=""/>
          <p:cNvSpPr/>
          <p:nvPr/>
        </p:nvSpPr>
        <p:spPr>
          <a:xfrm>
            <a:off x="6463912" y="3212973"/>
            <a:ext cx="1216286" cy="432054"/>
          </a:xfrm>
          <a:prstGeom prst="rect">
            <a:avLst/>
          </a:prstGeom>
          <a:noFill/>
          <a:ln>
            <a:solidFill>
              <a:srgbClr val="ff000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defRPr lang="ko-KR" altLang="en-US"/>
            </a:pPr>
            <a:endParaRPr lang="en-US"/>
          </a:p>
        </p:txBody>
      </p:sp>
      <p:sp>
        <p:nvSpPr>
          <p:cNvPr id="19" name=""/>
          <p:cNvSpPr/>
          <p:nvPr/>
        </p:nvSpPr>
        <p:spPr>
          <a:xfrm>
            <a:off x="269398" y="4984930"/>
            <a:ext cx="2082133" cy="432054"/>
          </a:xfrm>
          <a:prstGeom prst="rect">
            <a:avLst/>
          </a:prstGeom>
          <a:noFill/>
          <a:ln>
            <a:solidFill>
              <a:srgbClr val="ff000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defRPr lang="ko-KR" altLang="en-US"/>
            </a:pPr>
            <a:endParaRPr lang="en-US"/>
          </a:p>
        </p:txBody>
      </p:sp>
      <p:sp>
        <p:nvSpPr>
          <p:cNvPr id="20" name=""/>
          <p:cNvSpPr/>
          <p:nvPr/>
        </p:nvSpPr>
        <p:spPr>
          <a:xfrm>
            <a:off x="6463912" y="4984930"/>
            <a:ext cx="1792358" cy="432054"/>
          </a:xfrm>
          <a:prstGeom prst="rect">
            <a:avLst/>
          </a:prstGeom>
          <a:noFill/>
          <a:ln>
            <a:solidFill>
              <a:srgbClr val="008000"/>
            </a:solidFill>
          </a:ln>
        </p:spPr>
        <p:style>
          <a:lnRef idx="2">
            <a:schemeClr val="accent1">
              <a:shade val="20000"/>
            </a:schemeClr>
          </a:lnRef>
          <a:fillRef idx="1">
            <a:schemeClr val="accent1"/>
          </a:fillRef>
          <a:effectRef idx="0">
            <a:schemeClr val="accent1"/>
          </a:effectRef>
          <a:fontRef idx="minor">
            <a:schemeClr val="lt1"/>
          </a:fontRef>
        </p:style>
        <p:txBody>
          <a:bodyPr anchor="ctr"/>
          <a:p>
            <a:pPr>
              <a:defRPr lang="ko-KR" altLang="en-US"/>
            </a:pPr>
            <a:endParaRPr 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idx="0"/>
          </p:nvPr>
        </p:nvSpPr>
        <p:spPr>
          <a:xfrm>
            <a:off x="1910143" y="2571744"/>
            <a:ext cx="8371714" cy="857256"/>
          </a:xfrm>
        </p:spPr>
        <p:txBody>
          <a:bodyPr/>
          <a:lstStyle/>
          <a:p>
            <a:pPr>
              <a:defRPr lang="ko-KR" altLang="en-US"/>
            </a:pPr>
            <a:r>
              <a:rPr lang="en-US" altLang="ko-KR" b="1"/>
              <a:t>Therefore, My Choice is...</a:t>
            </a:r>
            <a:endParaRPr lang="en-US" altLang="ko-KR" b="1"/>
          </a:p>
        </p:txBody>
      </p:sp>
      <p:pic>
        <p:nvPicPr>
          <p:cNvPr id="4" name=""/>
          <p:cNvPicPr>
            <a:picLocks noChangeAspect="1"/>
          </p:cNvPicPr>
          <p:nvPr/>
        </p:nvPicPr>
        <p:blipFill rotWithShape="1">
          <a:blip r:embed="rId2"/>
          <a:stretch>
            <a:fillRect/>
          </a:stretch>
        </p:blipFill>
        <p:spPr>
          <a:xfrm>
            <a:off x="8913686" y="3268013"/>
            <a:ext cx="2736342" cy="296933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a:xfrm>
            <a:off x="5136133" y="455261"/>
            <a:ext cx="1919733" cy="939784"/>
          </a:xfrm>
        </p:spPr>
        <p:txBody>
          <a:bodyPr/>
          <a:lstStyle/>
          <a:p>
            <a:pPr>
              <a:defRPr lang="ko-KR" altLang="en-US"/>
            </a:pPr>
            <a:r>
              <a:rPr lang="en-US" altLang="ko-KR" b="1"/>
              <a:t>ASANA!</a:t>
            </a:r>
            <a:endParaRPr lang="en-US" altLang="ko-KR" b="1"/>
          </a:p>
        </p:txBody>
      </p:sp>
      <p:pic>
        <p:nvPicPr>
          <p:cNvPr id="4" name=""/>
          <p:cNvPicPr>
            <a:picLocks noGrp="1" noChangeAspect="1"/>
          </p:cNvPicPr>
          <p:nvPr/>
        </p:nvPicPr>
        <p:blipFill rotWithShape="1">
          <a:blip r:embed="rId2"/>
          <a:stretch>
            <a:fillRect/>
          </a:stretch>
        </p:blipFill>
        <p:spPr>
          <a:xfrm>
            <a:off x="4846612" y="2232000"/>
            <a:ext cx="2498775" cy="2394000"/>
          </a:xfrm>
          <a:prstGeom prst="rect">
            <a:avLst/>
          </a:prstGeom>
          <a:ln w="38100" cap="flat" cmpd="sng" algn="ctr">
            <a:solidFill>
              <a:schemeClr val="tx1"/>
            </a:solidFill>
            <a:prstDash val="solid"/>
            <a:bevel/>
          </a:ln>
        </p:spPr>
      </p:pic>
      <p:pic>
        <p:nvPicPr>
          <p:cNvPr id="6" name=""/>
          <p:cNvPicPr>
            <a:picLocks noChangeAspect="1"/>
          </p:cNvPicPr>
          <p:nvPr/>
        </p:nvPicPr>
        <p:blipFill rotWithShape="1">
          <a:blip r:embed="rId3"/>
          <a:stretch>
            <a:fillRect/>
          </a:stretch>
        </p:blipFill>
        <p:spPr>
          <a:xfrm>
            <a:off x="8544306" y="2672905"/>
            <a:ext cx="1750856" cy="2043405"/>
          </a:xfrm>
          <a:prstGeom prst="rect">
            <a:avLst/>
          </a:prstGeom>
        </p:spPr>
      </p:pic>
      <p:sp>
        <p:nvSpPr>
          <p:cNvPr id="8" name=""/>
          <p:cNvSpPr/>
          <p:nvPr/>
        </p:nvSpPr>
        <p:spPr>
          <a:xfrm>
            <a:off x="6745190" y="827824"/>
            <a:ext cx="3239295" cy="1404175"/>
          </a:xfrm>
          <a:prstGeom prst="wedgeEllipseCallout">
            <a:avLst>
              <a:gd name="adj1" fmla="val -20833"/>
              <a:gd name="adj2" fmla="val 62500"/>
            </a:avLst>
          </a:prstGeom>
          <a:noFill/>
          <a:ln>
            <a:solidFill>
              <a:schemeClr val="tx1"/>
            </a:solidFill>
          </a:ln>
        </p:spPr>
        <p:style>
          <a:lnRef idx="2">
            <a:schemeClr val="accent1">
              <a:shade val="20000"/>
            </a:schemeClr>
          </a:lnRef>
          <a:fillRef idx="1">
            <a:schemeClr val="accent1"/>
          </a:fillRef>
          <a:effectRef idx="0">
            <a:schemeClr val="accent1"/>
          </a:effectRef>
          <a:fontRef idx="minor">
            <a:schemeClr val="lt1"/>
          </a:fontRef>
        </p:style>
        <p:txBody>
          <a:bodyPr anchor="ctr"/>
          <a:p>
            <a:pPr>
              <a:defRPr lang="ko-KR" altLang="en-US"/>
            </a:pPr>
            <a:endParaRPr lang="en-US"/>
          </a:p>
        </p:txBody>
      </p:sp>
      <p:sp>
        <p:nvSpPr>
          <p:cNvPr id="9" name=""/>
          <p:cNvSpPr txBox="1"/>
          <p:nvPr/>
        </p:nvSpPr>
        <p:spPr>
          <a:xfrm>
            <a:off x="7045288" y="1395045"/>
            <a:ext cx="2639098" cy="374700"/>
          </a:xfrm>
          <a:prstGeom prst="rect">
            <a:avLst/>
          </a:prstGeom>
        </p:spPr>
        <p:txBody>
          <a:bodyPr wrap="square">
            <a:spAutoFit/>
          </a:bodyPr>
          <a:p>
            <a:pPr>
              <a:defRPr lang="ko-KR" altLang="en-US"/>
            </a:pPr>
            <a:r>
              <a:rPr lang="en-US" altLang="ko-KR" sz="1900">
                <a:latin typeface="Segoe UI Symbol"/>
              </a:rPr>
              <a:t>I'm free up to 15 users!</a:t>
            </a:r>
            <a:endParaRPr lang="en-US" altLang="ko-KR" sz="1900">
              <a:latin typeface="Segoe UI Symbol"/>
            </a:endParaRPr>
          </a:p>
        </p:txBody>
      </p:sp>
      <p:sp>
        <p:nvSpPr>
          <p:cNvPr id="10" name=""/>
          <p:cNvSpPr txBox="1"/>
          <p:nvPr/>
        </p:nvSpPr>
        <p:spPr>
          <a:xfrm>
            <a:off x="1055370" y="5157216"/>
            <a:ext cx="10297287" cy="1375029"/>
          </a:xfrm>
          <a:prstGeom prst="rect">
            <a:avLst/>
          </a:prstGeom>
        </p:spPr>
        <p:txBody>
          <a:bodyPr wrap="square">
            <a:spAutoFit/>
          </a:bodyPr>
          <a:p>
            <a:pPr>
              <a:defRPr lang="ko-KR" altLang="en-US"/>
            </a:pPr>
            <a:r>
              <a:rPr lang="en-US" altLang="ko-KR" sz="2100" b="1">
                <a:latin typeface="Yu Gothic UI Semibold"/>
                <a:ea typeface="Yu Gothic UI Semibold"/>
                <a:cs typeface="Yu Gothic UI Semibold"/>
              </a:rPr>
              <a:t>The reason I choose this :</a:t>
            </a:r>
            <a:endParaRPr lang="en-US" altLang="ko-KR" sz="2100" b="1">
              <a:latin typeface="Yu Gothic UI Semibold"/>
              <a:ea typeface="Yu Gothic UI Semibold"/>
              <a:cs typeface="Yu Gothic UI Semibold"/>
            </a:endParaRPr>
          </a:p>
          <a:p>
            <a:pPr>
              <a:defRPr lang="ko-KR" altLang="en-US"/>
            </a:pPr>
            <a:r>
              <a:rPr lang="en-US" altLang="ko-KR" sz="2100">
                <a:latin typeface="Yu Gothic UI Semibold"/>
                <a:ea typeface="Yu Gothic UI Semibold"/>
                <a:cs typeface="Yu Gothic UI Semibold"/>
              </a:rPr>
              <a:t>The Cheaper, The Better since our project is just a </a:t>
            </a:r>
            <a:r>
              <a:rPr lang="en-US" altLang="ko-KR" sz="2100" u="sng">
                <a:latin typeface="Yu Gothic UI Semibold"/>
                <a:ea typeface="Yu Gothic UI Semibold"/>
                <a:cs typeface="Yu Gothic UI Semibold"/>
              </a:rPr>
              <a:t>practise</a:t>
            </a:r>
            <a:r>
              <a:rPr lang="en-US" altLang="ko-KR" sz="2100">
                <a:latin typeface="Yu Gothic UI Semibold"/>
                <a:ea typeface="Yu Gothic UI Semibold"/>
                <a:cs typeface="Yu Gothic UI Semibold"/>
              </a:rPr>
              <a:t>. It's even </a:t>
            </a:r>
            <a:r>
              <a:rPr lang="en-US" altLang="ko-KR" sz="2100" u="sng">
                <a:latin typeface="Yu Gothic UI Semibold"/>
                <a:ea typeface="Yu Gothic UI Semibold"/>
                <a:cs typeface="Yu Gothic UI Semibold"/>
              </a:rPr>
              <a:t>free!</a:t>
            </a:r>
            <a:endParaRPr lang="en-US" altLang="ko-KR" sz="2100" u="sng">
              <a:latin typeface="Yu Gothic UI Semibold"/>
              <a:ea typeface="Yu Gothic UI Semibold"/>
              <a:cs typeface="Yu Gothic UI Semibold"/>
            </a:endParaRPr>
          </a:p>
          <a:p>
            <a:pPr>
              <a:defRPr lang="ko-KR" altLang="en-US"/>
            </a:pPr>
            <a:r>
              <a:rPr lang="en-US" altLang="ko-KR" sz="2100">
                <a:latin typeface="Yu Gothic UI Semibold"/>
                <a:ea typeface="Yu Gothic UI Semibold"/>
                <a:cs typeface="Yu Gothic UI Semibold"/>
              </a:rPr>
              <a:t>And it has almost all technical features required in project management.</a:t>
            </a:r>
            <a:endParaRPr lang="en-US" altLang="ko-KR" sz="2100">
              <a:latin typeface="Yu Gothic UI Semibold"/>
              <a:ea typeface="Yu Gothic UI Semibold"/>
              <a:cs typeface="Yu Gothic UI Semibold"/>
            </a:endParaRPr>
          </a:p>
          <a:p>
            <a:pPr>
              <a:defRPr lang="ko-KR" altLang="en-US"/>
            </a:pPr>
            <a:r>
              <a:rPr lang="en-US" altLang="ko-KR" sz="2100">
                <a:latin typeface="Yu Gothic UI Semibold"/>
                <a:ea typeface="Yu Gothic UI Semibold"/>
                <a:cs typeface="Yu Gothic UI Semibold"/>
              </a:rPr>
              <a:t>That's the best advantage for getting classmates' consent, I think.</a:t>
            </a:r>
            <a:endParaRPr lang="en-US" altLang="ko-KR" sz="2100">
              <a:latin typeface="Yu Gothic UI Semibold"/>
              <a:ea typeface="Yu Gothic UI Semibold"/>
              <a:cs typeface="Yu Gothic UI Semibold"/>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lang="ko-KR" altLang="en-US"/>
            </a:pPr>
            <a:r>
              <a:rPr lang="en-US" altLang="ko-KR" b="1"/>
              <a:t>· Project Management Software</a:t>
            </a:r>
            <a:endParaRPr lang="en-US" altLang="ko-KR" b="1"/>
          </a:p>
        </p:txBody>
      </p:sp>
      <p:pic>
        <p:nvPicPr>
          <p:cNvPr id="3" name=""/>
          <p:cNvPicPr>
            <a:picLocks noGrp="1" noChangeAspect="1"/>
          </p:cNvPicPr>
          <p:nvPr>
            <p:ph sz="half" idx="1"/>
          </p:nvPr>
        </p:nvPicPr>
        <p:blipFill rotWithShape="1">
          <a:blip r:embed="rId2"/>
          <a:srcRect/>
          <a:stretch>
            <a:fillRect/>
          </a:stretch>
        </p:blipFill>
        <p:spPr>
          <a:xfrm>
            <a:off x="1415415" y="2712729"/>
            <a:ext cx="2564094" cy="852913"/>
          </a:xfrm>
          <a:prstGeom prst="rect">
            <a:avLst/>
          </a:prstGeom>
          <a:ln w="0" cap="flat" cmpd="sng" algn="ctr">
            <a:solidFill>
              <a:schemeClr val="tx1"/>
            </a:solidFill>
            <a:prstDash val="solid"/>
            <a:bevel/>
          </a:ln>
          <a:effectLst>
            <a:softEdge rad="12700"/>
          </a:effectLst>
        </p:spPr>
      </p:pic>
      <p:pic>
        <p:nvPicPr>
          <p:cNvPr id="4" name=""/>
          <p:cNvPicPr>
            <a:picLocks noGrp="1" noChangeAspect="1"/>
          </p:cNvPicPr>
          <p:nvPr>
            <p:ph sz="half" idx="2"/>
          </p:nvPr>
        </p:nvPicPr>
        <p:blipFill rotWithShape="1">
          <a:blip r:embed="rId3"/>
          <a:stretch>
            <a:fillRect/>
          </a:stretch>
        </p:blipFill>
        <p:spPr>
          <a:xfrm>
            <a:off x="7629728" y="1942186"/>
            <a:ext cx="2498775" cy="2394000"/>
          </a:xfrm>
          <a:prstGeom prst="rect">
            <a:avLst/>
          </a:prstGeom>
          <a:ln w="0" cap="flat" cmpd="sng" algn="ctr">
            <a:solidFill>
              <a:schemeClr val="tx1"/>
            </a:solidFill>
            <a:prstDash val="solid"/>
            <a:bevel/>
          </a:ln>
        </p:spPr>
      </p:pic>
      <p:sp>
        <p:nvSpPr>
          <p:cNvPr id="6" name=""/>
          <p:cNvSpPr txBox="1"/>
          <p:nvPr/>
        </p:nvSpPr>
        <p:spPr>
          <a:xfrm>
            <a:off x="7196202" y="4729003"/>
            <a:ext cx="4084446" cy="945991"/>
          </a:xfrm>
          <a:prstGeom prst="rect">
            <a:avLst/>
          </a:prstGeom>
          <a:ln>
            <a:noFill/>
          </a:ln>
        </p:spPr>
        <p:txBody>
          <a:bodyPr vert="horz" wrap="square" lIns="91440" tIns="45720" rIns="91440" bIns="45720" anchor="t">
            <a:spAutoFit/>
          </a:bodyPr>
          <a:p>
            <a:pPr>
              <a:defRPr lang="ko-KR" altLang="en-US"/>
            </a:pPr>
            <a:r>
              <a:rPr lang="en-US" altLang="ko-KR" sz="2800">
                <a:solidFill>
                  <a:schemeClr val="tx1"/>
                </a:solidFill>
                <a:latin typeface="Impact"/>
              </a:rPr>
              <a:t>- Asana</a:t>
            </a:r>
            <a:endParaRPr lang="en-US" altLang="ko-KR" sz="2800">
              <a:solidFill>
                <a:schemeClr val="tx1"/>
              </a:solidFill>
              <a:latin typeface="Impact"/>
            </a:endParaRPr>
          </a:p>
          <a:p>
            <a:pPr>
              <a:defRPr lang="ko-KR" altLang="en-US"/>
            </a:pPr>
            <a:r>
              <a:rPr lang="en-US" altLang="ko-KR" sz="2800">
                <a:solidFill>
                  <a:schemeClr val="tx1"/>
                </a:solidFill>
                <a:latin typeface="Impact"/>
              </a:rPr>
              <a:t> (rating:4.5 out of 5)</a:t>
            </a:r>
            <a:endParaRPr lang="en-US" altLang="ko-KR" sz="2800">
              <a:solidFill>
                <a:schemeClr val="tx1"/>
              </a:solidFill>
              <a:latin typeface="Impact"/>
            </a:endParaRPr>
          </a:p>
        </p:txBody>
      </p:sp>
      <p:cxnSp>
        <p:nvCxnSpPr>
          <p:cNvPr id="7" name=""/>
          <p:cNvCxnSpPr/>
          <p:nvPr/>
        </p:nvCxnSpPr>
        <p:spPr>
          <a:xfrm rot="16200000" flipH="1" flipV="1">
            <a:off x="3955320" y="3750340"/>
            <a:ext cx="3849306" cy="1"/>
          </a:xfrm>
          <a:prstGeom prst="line">
            <a:avLst/>
          </a:prstGeom>
          <a:ln w="19050">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sp>
        <p:nvSpPr>
          <p:cNvPr id="9" name=""/>
          <p:cNvSpPr txBox="1"/>
          <p:nvPr/>
        </p:nvSpPr>
        <p:spPr>
          <a:xfrm>
            <a:off x="1083600" y="4733549"/>
            <a:ext cx="3674597" cy="941445"/>
          </a:xfrm>
          <a:prstGeom prst="rect">
            <a:avLst/>
          </a:prstGeom>
        </p:spPr>
        <p:txBody>
          <a:bodyPr wrap="square">
            <a:spAutoFit/>
          </a:bodyPr>
          <a:p>
            <a:pPr>
              <a:defRPr lang="ko-KR" altLang="en-US"/>
            </a:pPr>
            <a:r>
              <a:rPr lang="en-US" altLang="ko-KR" sz="2800">
                <a:latin typeface="Impact"/>
                <a:cs typeface="Times New Roman"/>
              </a:rPr>
              <a:t>- Dapulse</a:t>
            </a:r>
            <a:endParaRPr lang="en-US" altLang="ko-KR" sz="2800">
              <a:latin typeface="Impact"/>
              <a:cs typeface="Times New Roman"/>
            </a:endParaRPr>
          </a:p>
          <a:p>
            <a:pPr>
              <a:defRPr lang="ko-KR" altLang="en-US"/>
            </a:pPr>
            <a:r>
              <a:rPr lang="en-US" altLang="ko-KR" sz="2800">
                <a:latin typeface="Impact"/>
                <a:cs typeface="Times New Roman"/>
              </a:rPr>
              <a:t> (rating: 5 out of 5)</a:t>
            </a:r>
            <a:endParaRPr lang="en-US" altLang="ko-KR" sz="2800">
              <a:latin typeface="Impact"/>
              <a:cs typeface="Times New Roman"/>
            </a:endParaRPr>
          </a:p>
        </p:txBody>
      </p:sp>
      <p:sp>
        <p:nvSpPr>
          <p:cNvPr id="10" name=""/>
          <p:cNvSpPr txBox="1"/>
          <p:nvPr/>
        </p:nvSpPr>
        <p:spPr>
          <a:xfrm>
            <a:off x="886587" y="6237351"/>
            <a:ext cx="11305413" cy="364236"/>
          </a:xfrm>
          <a:prstGeom prst="rect">
            <a:avLst/>
          </a:prstGeom>
        </p:spPr>
        <p:txBody>
          <a:bodyPr wrap="square">
            <a:spAutoFit/>
          </a:bodyPr>
          <a:p>
            <a:pPr>
              <a:defRPr lang="ko-KR" altLang="en-US"/>
            </a:pPr>
            <a:r>
              <a:rPr lang="en-US" altLang="ko-KR"/>
              <a:t>from '</a:t>
            </a:r>
            <a:r>
              <a:rPr lang="en-US" altLang="ko-KR" b="1"/>
              <a:t>Top Project Management tools review</a:t>
            </a:r>
            <a:r>
              <a:rPr lang="en-US" altLang="ko-KR"/>
              <a:t>(http://www.capterra.com/project-management-software/)'</a:t>
            </a:r>
            <a:endParaRPr lang="en-US" altLang="ko-K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lang="ko-KR" altLang="en-US"/>
            </a:pPr>
            <a:r>
              <a:rPr lang="en-US" altLang="ko-KR" b="1">
                <a:latin typeface="Franklin Gothic Medium"/>
                <a:ea typeface="Batang"/>
              </a:rPr>
              <a:t>· Product Introduction</a:t>
            </a:r>
            <a:endParaRPr lang="en-US" altLang="ko-KR" b="1">
              <a:latin typeface="Franklin Gothic Medium"/>
              <a:ea typeface="Batang"/>
            </a:endParaRPr>
          </a:p>
        </p:txBody>
      </p:sp>
      <p:pic>
        <p:nvPicPr>
          <p:cNvPr id="3" name=""/>
          <p:cNvPicPr>
            <a:picLocks noGrp="1" noChangeAspect="1"/>
          </p:cNvPicPr>
          <p:nvPr>
            <p:ph type="pic" sz="half" idx="1"/>
          </p:nvPr>
        </p:nvPicPr>
        <p:blipFill rotWithShape="1">
          <a:blip r:embed="rId2"/>
          <a:srcRect/>
          <a:stretch>
            <a:fillRect/>
          </a:stretch>
        </p:blipFill>
        <p:spPr>
          <a:xfrm>
            <a:off x="431799" y="3429000"/>
            <a:ext cx="3536607" cy="801631"/>
          </a:xfrm>
          <a:prstGeom prst="rect">
            <a:avLst/>
          </a:prstGeom>
        </p:spPr>
      </p:pic>
      <p:sp>
        <p:nvSpPr>
          <p:cNvPr id="4" name="본문 개체 틀 3"/>
          <p:cNvSpPr>
            <a:spLocks noGrp="1"/>
          </p:cNvSpPr>
          <p:nvPr>
            <p:ph type="body" sz="half" idx="2"/>
          </p:nvPr>
        </p:nvSpPr>
        <p:spPr>
          <a:xfrm>
            <a:off x="4511801" y="1602978"/>
            <a:ext cx="7488937" cy="4453675"/>
          </a:xfrm>
        </p:spPr>
        <p:txBody>
          <a:bodyPr/>
          <a:lstStyle/>
          <a:p>
            <a:pPr>
              <a:buNone/>
              <a:defRPr lang="ko-KR" altLang="en-US"/>
            </a:pPr>
            <a:r>
              <a:rPr lang="ko-KR" altLang="en-US" sz="2000" b="1"/>
              <a:t>·</a:t>
            </a:r>
            <a:r>
              <a:rPr lang="en-US" altLang="ko-KR" sz="2000" b="1"/>
              <a:t> </a:t>
            </a:r>
            <a:r>
              <a:rPr lang="ko-KR" altLang="en-US" sz="2000" b="1"/>
              <a:t>About This Software</a:t>
            </a:r>
            <a:endParaRPr lang="ko-KR" altLang="en-US" sz="2000" b="1"/>
          </a:p>
          <a:p>
            <a:pPr>
              <a:buNone/>
              <a:defRPr lang="ko-KR" altLang="en-US"/>
            </a:pPr>
            <a:endParaRPr lang="ko-KR" altLang="en-US" sz="2000"/>
          </a:p>
          <a:p>
            <a:pPr>
              <a:buNone/>
              <a:defRPr lang="ko-KR" altLang="en-US"/>
            </a:pPr>
            <a:r>
              <a:rPr lang="ko-KR" altLang="en-US" sz="2000" b="1"/>
              <a:t>dapulse</a:t>
            </a:r>
            <a:r>
              <a:rPr lang="ko-KR" altLang="en-US" sz="2000"/>
              <a:t> is a project management tool your team will actually enjoy using. It makes it fun and easy for everyone to collaborate, focus on what's important, and get more done at work. It's the first visual tool of its kind and shows you exactly where things stand at a single glance. Finally get rid of painfully long email threads, cut down on meetings, and experience the satisfaction of turning things green when they're done.</a:t>
            </a:r>
            <a:endParaRPr lang="ko-KR" altLang="en-US" sz="20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lang="ko-KR" altLang="en-US"/>
            </a:pPr>
            <a:r>
              <a:rPr lang="en-US" altLang="ko-KR" b="1">
                <a:latin typeface="Franklin Gothic Medium"/>
              </a:rPr>
              <a:t>· Product Details</a:t>
            </a:r>
            <a:endParaRPr lang="en-US" altLang="ko-KR" b="1">
              <a:latin typeface="Franklin Gothic Medium"/>
            </a:endParaRPr>
          </a:p>
        </p:txBody>
      </p:sp>
      <p:pic>
        <p:nvPicPr>
          <p:cNvPr id="6" name=""/>
          <p:cNvPicPr>
            <a:picLocks noChangeAspect="1"/>
          </p:cNvPicPr>
          <p:nvPr/>
        </p:nvPicPr>
        <p:blipFill rotWithShape="1">
          <a:blip r:embed="rId2"/>
          <a:srcRect/>
          <a:stretch>
            <a:fillRect/>
          </a:stretch>
        </p:blipFill>
        <p:spPr>
          <a:xfrm>
            <a:off x="431799" y="3429000"/>
            <a:ext cx="3536607" cy="801631"/>
          </a:xfrm>
          <a:prstGeom prst="rect">
            <a:avLst/>
          </a:prstGeom>
        </p:spPr>
      </p:pic>
      <p:graphicFrame>
        <p:nvGraphicFramePr>
          <p:cNvPr id="9" name=""/>
          <p:cNvGraphicFramePr>
            <a:graphicFrameLocks noGrp="1"/>
          </p:cNvGraphicFramePr>
          <p:nvPr/>
        </p:nvGraphicFramePr>
        <p:xfrm>
          <a:off x="5332093" y="1123763"/>
          <a:ext cx="6401943" cy="5231130"/>
        </p:xfrm>
        <a:graphic>
          <a:graphicData uri="http://schemas.openxmlformats.org/drawingml/2006/table">
            <a:tbl>
              <a:tblPr firstRow="1" bandRow="1">
                <a:tableStyleId>{42320776-619C-4BAB-845C-80F7B59164DB}</a:tableStyleId>
              </a:tblPr>
              <a:tblGrid>
                <a:gridCol w="2304288"/>
                <a:gridCol w="4097655"/>
              </a:tblGrid>
              <a:tr h="462915">
                <a:tc gridSpan="2">
                  <a:txBody>
                    <a:bodyPr vert="horz" wrap="square" lIns="91440" tIns="45720" rIns="91440" bIns="45720" anchor="t" anchorCtr="0">
                      <a:spAutoFit/>
                    </a:bodyPr>
                    <a:p>
                      <a:pPr>
                        <a:defRPr lang="ko-KR" altLang="en-US"/>
                      </a:pPr>
                      <a:r>
                        <a:rPr lang="en-US" altLang="ko-KR">
                          <a:solidFill>
                            <a:schemeClr val="tx1"/>
                          </a:solidFill>
                        </a:rPr>
                        <a:t>· Product Details</a:t>
                      </a:r>
                      <a:endParaRPr lang="en-US" altLang="ko-KR">
                        <a:solidFill>
                          <a:schemeClr val="tx1"/>
                        </a:solidFill>
                      </a:endParaRPr>
                    </a:p>
                    <a:p>
                      <a:pPr>
                        <a:defRPr lang="ko-KR" altLang="en-US"/>
                      </a:pPr>
                      <a:r>
                        <a:rPr lang="en-US" altLang="ko-KR">
                          <a:solidFill>
                            <a:schemeClr val="tx1"/>
                          </a:solidFill>
                        </a:rPr>
                        <a:t> </a:t>
                      </a:r>
                      <a:endParaRPr lang="en-US" altLang="ko-KR">
                        <a:solidFill>
                          <a:schemeClr val="tx1"/>
                        </a:solidFill>
                      </a:endParaRPr>
                    </a:p>
                  </a:txBody>
                  <a:tcPr marL="91440" marR="91440"/>
                </a:tc>
                <a:tc hMerge="1">
                  <a:txBody>
                    <a:bodyPr vert="horz" wrap="square" lIns="91440" tIns="45720" rIns="91440" bIns="45720" anchor="t" anchorCtr="0">
                      <a:spAutoFit/>
                    </a:bodyPr>
                    <a:p>
                      <a:pPr>
                        <a:defRPr lang="ko-KR" altLang="en-US"/>
                      </a:pPr>
                      <a:endParaRPr lang="en-US" altLang="ko-KR"/>
                    </a:p>
                  </a:txBody>
                  <a:tcPr marL="91440" marR="91440"/>
                </a:tc>
              </a:tr>
              <a:tr h="462915">
                <a:tc>
                  <a:txBody>
                    <a:bodyPr vert="horz" wrap="square" lIns="91440" tIns="45720" rIns="91440" bIns="45720" anchor="t" anchorCtr="0">
                      <a:spAutoFit/>
                    </a:bodyPr>
                    <a:p>
                      <a:pPr>
                        <a:defRPr lang="ko-KR" altLang="en-US"/>
                      </a:pPr>
                      <a:r>
                        <a:rPr lang="en-US" altLang="ko-KR" b="1">
                          <a:solidFill>
                            <a:schemeClr val="tx1"/>
                          </a:solidFill>
                        </a:rPr>
                        <a:t>Starting Price</a:t>
                      </a:r>
                      <a:endParaRPr lang="en-US" altLang="ko-KR" b="1">
                        <a:solidFill>
                          <a:schemeClr val="tx1"/>
                        </a:solidFill>
                      </a:endParaRPr>
                    </a:p>
                  </a:txBody>
                  <a:tcPr marL="91440" marR="91440"/>
                </a:tc>
                <a:tc>
                  <a:txBody>
                    <a:bodyPr vert="horz" wrap="square" lIns="91440" tIns="45720" rIns="91440" bIns="45720" anchor="t" anchorCtr="0">
                      <a:spAutoFit/>
                    </a:bodyPr>
                    <a:p>
                      <a:pPr>
                        <a:defRPr lang="ko-KR" altLang="en-US"/>
                      </a:pPr>
                      <a:r>
                        <a:rPr lang="en-US" altLang="ko-KR">
                          <a:solidFill>
                            <a:schemeClr val="tx1"/>
                          </a:solidFill>
                        </a:rPr>
                        <a:t>$5.00/month/user </a:t>
                      </a:r>
                      <a:endParaRPr lang="en-US" altLang="ko-KR">
                        <a:solidFill>
                          <a:schemeClr val="tx1"/>
                        </a:solidFill>
                      </a:endParaRPr>
                    </a:p>
                  </a:txBody>
                  <a:tcPr marL="91440" marR="91440"/>
                </a:tc>
              </a:tr>
              <a:tr h="462915">
                <a:tc>
                  <a:txBody>
                    <a:bodyPr vert="horz" wrap="square" lIns="91440" tIns="45720" rIns="91440" bIns="45720" anchor="t" anchorCtr="0">
                      <a:spAutoFit/>
                    </a:bodyPr>
                    <a:p>
                      <a:pPr>
                        <a:defRPr lang="ko-KR" altLang="en-US"/>
                      </a:pPr>
                      <a:r>
                        <a:rPr lang="en-US" altLang="ko-KR" b="1">
                          <a:solidFill>
                            <a:schemeClr val="tx1"/>
                          </a:solidFill>
                        </a:rPr>
                        <a:t>Pricing Details</a:t>
                      </a:r>
                      <a:endParaRPr lang="en-US" altLang="ko-KR" b="1">
                        <a:solidFill>
                          <a:schemeClr val="tx1"/>
                        </a:solidFill>
                      </a:endParaRPr>
                    </a:p>
                  </a:txBody>
                  <a:tcPr marL="91440" marR="91440"/>
                </a:tc>
                <a:tc>
                  <a:txBody>
                    <a:bodyPr vert="horz" wrap="square" lIns="91440" tIns="45720" rIns="91440" bIns="45720" anchor="t" anchorCtr="0">
                      <a:spAutoFit/>
                    </a:bodyPr>
                    <a:p>
                      <a:pPr>
                        <a:defRPr lang="ko-KR" altLang="en-US"/>
                      </a:pPr>
                      <a:r>
                        <a:rPr lang="en-US" altLang="ko-KR">
                          <a:solidFill>
                            <a:schemeClr val="tx1"/>
                          </a:solidFill>
                        </a:rPr>
                        <a:t>Simple, fair pricing that scales with your workforce. Save up to 32%!</a:t>
                      </a:r>
                      <a:endParaRPr lang="en-US" altLang="ko-KR">
                        <a:solidFill>
                          <a:schemeClr val="tx1"/>
                        </a:solidFill>
                      </a:endParaRPr>
                    </a:p>
                  </a:txBody>
                  <a:tcPr marL="91440" marR="91440"/>
                </a:tc>
              </a:tr>
              <a:tr h="462915">
                <a:tc>
                  <a:txBody>
                    <a:bodyPr vert="horz" wrap="square" lIns="91440" tIns="45720" rIns="91440" bIns="45720" anchor="t" anchorCtr="0">
                      <a:spAutoFit/>
                    </a:bodyPr>
                    <a:p>
                      <a:pPr>
                        <a:defRPr lang="ko-KR" altLang="en-US"/>
                      </a:pPr>
                      <a:r>
                        <a:rPr lang="en-US" altLang="ko-KR" b="1">
                          <a:solidFill>
                            <a:schemeClr val="tx1"/>
                          </a:solidFill>
                        </a:rPr>
                        <a:t>Free Trial </a:t>
                      </a:r>
                      <a:endParaRPr lang="en-US" altLang="ko-KR" b="1">
                        <a:solidFill>
                          <a:schemeClr val="tx1"/>
                        </a:solidFill>
                      </a:endParaRPr>
                    </a:p>
                  </a:txBody>
                  <a:tcPr marL="91440" marR="91440"/>
                </a:tc>
                <a:tc>
                  <a:txBody>
                    <a:bodyPr vert="horz" wrap="square" lIns="91440" tIns="45720" rIns="91440" bIns="45720" anchor="t" anchorCtr="0">
                      <a:spAutoFit/>
                    </a:bodyPr>
                    <a:p>
                      <a:pPr>
                        <a:defRPr lang="ko-KR" altLang="en-US"/>
                      </a:pPr>
                      <a:r>
                        <a:rPr lang="en-US" altLang="ko-KR">
                          <a:solidFill>
                            <a:schemeClr val="tx1"/>
                          </a:solidFill>
                        </a:rPr>
                        <a:t>Yes , get a free trial</a:t>
                      </a:r>
                      <a:endParaRPr lang="en-US" altLang="ko-KR">
                        <a:solidFill>
                          <a:schemeClr val="tx1"/>
                        </a:solidFill>
                      </a:endParaRPr>
                    </a:p>
                  </a:txBody>
                  <a:tcPr marL="91440" marR="91440"/>
                </a:tc>
              </a:tr>
              <a:tr h="462915">
                <a:tc>
                  <a:txBody>
                    <a:bodyPr vert="horz" wrap="square" lIns="91440" tIns="45720" rIns="91440" bIns="45720" anchor="t" anchorCtr="0">
                      <a:spAutoFit/>
                    </a:bodyPr>
                    <a:p>
                      <a:pPr>
                        <a:defRPr lang="ko-KR" altLang="en-US"/>
                      </a:pPr>
                      <a:r>
                        <a:rPr lang="en-US" altLang="ko-KR" b="1">
                          <a:solidFill>
                            <a:schemeClr val="tx1"/>
                          </a:solidFill>
                        </a:rPr>
                        <a:t>Deployment</a:t>
                      </a:r>
                      <a:endParaRPr lang="en-US" altLang="ko-KR" b="1">
                        <a:solidFill>
                          <a:schemeClr val="tx1"/>
                        </a:solidFill>
                      </a:endParaRPr>
                    </a:p>
                  </a:txBody>
                  <a:tcPr marL="91440" marR="91440"/>
                </a:tc>
                <a:tc>
                  <a:txBody>
                    <a:bodyPr vert="horz" wrap="square" lIns="91440" tIns="45720" rIns="91440" bIns="45720" anchor="t" anchorCtr="0">
                      <a:spAutoFit/>
                    </a:bodyPr>
                    <a:p>
                      <a:pPr>
                        <a:defRPr lang="ko-KR" altLang="en-US"/>
                      </a:pPr>
                      <a:r>
                        <a:rPr lang="en-US" altLang="ko-KR">
                          <a:solidFill>
                            <a:schemeClr val="tx1"/>
                          </a:solidFill>
                        </a:rPr>
                        <a:t>Cloud, SaaS, Web</a:t>
                      </a:r>
                      <a:endParaRPr lang="en-US" altLang="ko-KR">
                        <a:solidFill>
                          <a:schemeClr val="tx1"/>
                        </a:solidFill>
                      </a:endParaRPr>
                    </a:p>
                    <a:p>
                      <a:pPr>
                        <a:defRPr lang="ko-KR" altLang="en-US"/>
                      </a:pPr>
                      <a:r>
                        <a:rPr lang="en-US" altLang="ko-KR">
                          <a:solidFill>
                            <a:schemeClr val="tx1"/>
                          </a:solidFill>
                        </a:rPr>
                        <a:t>Installed - Mac</a:t>
                      </a:r>
                      <a:endParaRPr lang="en-US" altLang="ko-KR">
                        <a:solidFill>
                          <a:schemeClr val="tx1"/>
                        </a:solidFill>
                      </a:endParaRPr>
                    </a:p>
                    <a:p>
                      <a:pPr>
                        <a:defRPr lang="ko-KR" altLang="en-US"/>
                      </a:pPr>
                      <a:r>
                        <a:rPr lang="en-US" altLang="ko-KR">
                          <a:solidFill>
                            <a:schemeClr val="tx1"/>
                          </a:solidFill>
                        </a:rPr>
                        <a:t>Installed - Windows</a:t>
                      </a:r>
                      <a:endParaRPr lang="en-US" altLang="ko-KR">
                        <a:solidFill>
                          <a:schemeClr val="tx1"/>
                        </a:solidFill>
                      </a:endParaRPr>
                    </a:p>
                    <a:p>
                      <a:pPr>
                        <a:defRPr lang="ko-KR" altLang="en-US"/>
                      </a:pPr>
                      <a:r>
                        <a:rPr lang="en-US" altLang="ko-KR">
                          <a:solidFill>
                            <a:schemeClr val="tx1"/>
                          </a:solidFill>
                        </a:rPr>
                        <a:t>Mobile - Android Native</a:t>
                      </a:r>
                      <a:endParaRPr lang="en-US" altLang="ko-KR">
                        <a:solidFill>
                          <a:schemeClr val="tx1"/>
                        </a:solidFill>
                      </a:endParaRPr>
                    </a:p>
                    <a:p>
                      <a:pPr>
                        <a:defRPr lang="ko-KR" altLang="en-US"/>
                      </a:pPr>
                      <a:r>
                        <a:rPr lang="en-US" altLang="ko-KR">
                          <a:solidFill>
                            <a:schemeClr val="tx1"/>
                          </a:solidFill>
                        </a:rPr>
                        <a:t>Mobile - iOS Native</a:t>
                      </a:r>
                      <a:endParaRPr lang="en-US" altLang="ko-KR">
                        <a:solidFill>
                          <a:schemeClr val="tx1"/>
                        </a:solidFill>
                      </a:endParaRPr>
                    </a:p>
                  </a:txBody>
                  <a:tcPr marL="91440" marR="91440"/>
                </a:tc>
              </a:tr>
              <a:tr h="462915">
                <a:tc>
                  <a:txBody>
                    <a:bodyPr vert="horz" wrap="square" lIns="91440" tIns="45720" rIns="91440" bIns="45720" anchor="t" anchorCtr="0">
                      <a:spAutoFit/>
                    </a:bodyPr>
                    <a:p>
                      <a:pPr>
                        <a:defRPr lang="ko-KR" altLang="en-US"/>
                      </a:pPr>
                      <a:r>
                        <a:rPr lang="en-US" altLang="ko-KR" b="1">
                          <a:solidFill>
                            <a:schemeClr val="tx1"/>
                          </a:solidFill>
                        </a:rPr>
                        <a:t>Training </a:t>
                      </a:r>
                      <a:endParaRPr lang="en-US" altLang="ko-KR" b="1">
                        <a:solidFill>
                          <a:schemeClr val="tx1"/>
                        </a:solidFill>
                      </a:endParaRPr>
                    </a:p>
                  </a:txBody>
                  <a:tcPr marL="91440" marR="91440"/>
                </a:tc>
                <a:tc>
                  <a:txBody>
                    <a:bodyPr vert="horz" wrap="square" lIns="91440" tIns="45720" rIns="91440" bIns="45720" anchor="t" anchorCtr="0">
                      <a:spAutoFit/>
                    </a:bodyPr>
                    <a:p>
                      <a:pPr>
                        <a:defRPr lang="ko-KR" altLang="en-US"/>
                      </a:pPr>
                      <a:r>
                        <a:rPr lang="en-US" altLang="ko-KR">
                          <a:solidFill>
                            <a:schemeClr val="tx1"/>
                          </a:solidFill>
                        </a:rPr>
                        <a:t>Documentation</a:t>
                      </a:r>
                      <a:endParaRPr lang="en-US" altLang="ko-KR">
                        <a:solidFill>
                          <a:schemeClr val="tx1"/>
                        </a:solidFill>
                      </a:endParaRPr>
                    </a:p>
                    <a:p>
                      <a:pPr>
                        <a:defRPr lang="ko-KR" altLang="en-US"/>
                      </a:pPr>
                      <a:r>
                        <a:rPr lang="en-US" altLang="ko-KR">
                          <a:solidFill>
                            <a:schemeClr val="tx1"/>
                          </a:solidFill>
                        </a:rPr>
                        <a:t>Webinars</a:t>
                      </a:r>
                      <a:endParaRPr lang="en-US" altLang="ko-KR">
                        <a:solidFill>
                          <a:schemeClr val="tx1"/>
                        </a:solidFill>
                      </a:endParaRPr>
                    </a:p>
                    <a:p>
                      <a:pPr>
                        <a:defRPr lang="ko-KR" altLang="en-US"/>
                      </a:pPr>
                      <a:r>
                        <a:rPr lang="en-US" altLang="ko-KR">
                          <a:solidFill>
                            <a:schemeClr val="tx1"/>
                          </a:solidFill>
                        </a:rPr>
                        <a:t>Live Online</a:t>
                      </a:r>
                      <a:endParaRPr lang="en-US" altLang="ko-KR">
                        <a:solidFill>
                          <a:schemeClr val="tx1"/>
                        </a:solidFill>
                      </a:endParaRPr>
                    </a:p>
                  </a:txBody>
                  <a:tcPr marL="91440" marR="91440"/>
                </a:tc>
              </a:tr>
              <a:tr h="462915">
                <a:tc>
                  <a:txBody>
                    <a:bodyPr vert="horz" wrap="square" lIns="91440" tIns="45720" rIns="91440" bIns="45720" anchor="t" anchorCtr="0">
                      <a:spAutoFit/>
                    </a:bodyPr>
                    <a:p>
                      <a:pPr>
                        <a:defRPr lang="ko-KR" altLang="en-US"/>
                      </a:pPr>
                      <a:r>
                        <a:rPr lang="en-US" altLang="ko-KR" b="1">
                          <a:solidFill>
                            <a:schemeClr val="tx1"/>
                          </a:solidFill>
                        </a:rPr>
                        <a:t>Support</a:t>
                      </a:r>
                      <a:endParaRPr lang="en-US" altLang="ko-KR" b="1">
                        <a:solidFill>
                          <a:schemeClr val="tx1"/>
                        </a:solidFill>
                      </a:endParaRPr>
                    </a:p>
                  </a:txBody>
                  <a:tcPr marL="91440" marR="91440"/>
                </a:tc>
                <a:tc>
                  <a:txBody>
                    <a:bodyPr vert="horz" wrap="square" lIns="91440" tIns="45720" rIns="91440" bIns="45720" anchor="t" anchorCtr="0">
                      <a:spAutoFit/>
                    </a:bodyPr>
                    <a:p>
                      <a:pPr>
                        <a:defRPr lang="ko-KR" altLang="en-US"/>
                      </a:pPr>
                      <a:r>
                        <a:rPr lang="en-US" altLang="ko-KR">
                          <a:solidFill>
                            <a:schemeClr val="tx1"/>
                          </a:solidFill>
                        </a:rPr>
                        <a:t>Online</a:t>
                      </a:r>
                      <a:endParaRPr lang="en-US" altLang="ko-KR">
                        <a:solidFill>
                          <a:schemeClr val="tx1"/>
                        </a:solidFill>
                      </a:endParaRPr>
                    </a:p>
                    <a:p>
                      <a:pPr>
                        <a:defRPr lang="ko-KR" altLang="en-US"/>
                      </a:pPr>
                      <a:r>
                        <a:rPr lang="en-US" altLang="ko-KR">
                          <a:solidFill>
                            <a:schemeClr val="tx1"/>
                          </a:solidFill>
                        </a:rPr>
                        <a:t>24/7 (Live Rep)</a:t>
                      </a:r>
                      <a:endParaRPr lang="en-US" altLang="ko-KR">
                        <a:solidFill>
                          <a:schemeClr val="tx1"/>
                        </a:solidFill>
                      </a:endParaRPr>
                    </a:p>
                  </a:txBody>
                  <a:tcPr marL="91440" marR="91440"/>
                </a:tc>
              </a:tr>
            </a:tbl>
          </a:graphicData>
        </a:graphic>
      </p:graphicFrame>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2" name=""/>
          <p:cNvPicPr>
            <a:picLocks noChangeAspect="1"/>
          </p:cNvPicPr>
          <p:nvPr/>
        </p:nvPicPr>
        <p:blipFill rotWithShape="1">
          <a:blip r:embed="rId2"/>
          <a:stretch>
            <a:fillRect/>
          </a:stretch>
        </p:blipFill>
        <p:spPr>
          <a:xfrm>
            <a:off x="407289" y="334897"/>
            <a:ext cx="10873360" cy="618820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2" name=""/>
          <p:cNvPicPr>
            <a:picLocks noChangeAspect="1"/>
          </p:cNvPicPr>
          <p:nvPr/>
        </p:nvPicPr>
        <p:blipFill rotWithShape="1">
          <a:blip r:embed="rId2"/>
          <a:stretch>
            <a:fillRect/>
          </a:stretch>
        </p:blipFill>
        <p:spPr>
          <a:xfrm>
            <a:off x="0" y="1362075"/>
            <a:ext cx="12192000" cy="413385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2" name=""/>
          <p:cNvPicPr>
            <a:picLocks noChangeAspect="1"/>
          </p:cNvPicPr>
          <p:nvPr/>
        </p:nvPicPr>
        <p:blipFill rotWithShape="1">
          <a:blip r:embed="rId2"/>
          <a:stretch>
            <a:fillRect/>
          </a:stretch>
        </p:blipFill>
        <p:spPr>
          <a:xfrm>
            <a:off x="276225" y="1152525"/>
            <a:ext cx="11639549" cy="455295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2" name=""/>
          <p:cNvPicPr>
            <a:picLocks noChangeAspect="1"/>
          </p:cNvPicPr>
          <p:nvPr/>
        </p:nvPicPr>
        <p:blipFill rotWithShape="1">
          <a:blip r:embed="rId2"/>
          <a:stretch>
            <a:fillRect/>
          </a:stretch>
        </p:blipFill>
        <p:spPr>
          <a:xfrm>
            <a:off x="209550" y="1371600"/>
            <a:ext cx="11772900" cy="41148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nvSpPr>
        <p:spPr>
          <a:xfrm>
            <a:off x="431799" y="123802"/>
            <a:ext cx="11302999" cy="939784"/>
          </a:xfrm>
          <a:prstGeom prst="rect">
            <a:avLst/>
          </a:prstGeom>
        </p:spPr>
        <p:txBody>
          <a:bodyPr vert="horz" lIns="91440" tIns="45720" rIns="91440" bIns="45720" anchor="ctr"/>
          <a:p>
            <a:pPr algn="l" defTabSz="885826" rtl="0" eaLnBrk="1" latinLnBrk="1" hangingPunct="1">
              <a:spcBef>
                <a:spcPct val="0"/>
              </a:spcBef>
              <a:buNone/>
              <a:defRPr lang="ko-KR" altLang="en-US"/>
            </a:pPr>
            <a:r>
              <a:rPr xmlns:mc="http://schemas.openxmlformats.org/markup-compatibility/2006" xmlns:hp="http://schemas.haansoft.com/office/presentation/8.0" kumimoji="0" lang="en-US" altLang="ko-KR" sz="3600" b="1" i="0" u="none" strike="noStrike" kern="1200" cap="none" normalizeH="0" mc:Ignorable="hp" hp:hslEmbossed="0">
                <a:solidFill>
                  <a:schemeClr val="bg2">
                    <a:lumMod val="75000"/>
                  </a:schemeClr>
                </a:solidFill>
                <a:latin typeface="Franklin Gothic Medium"/>
                <a:ea typeface="Batang"/>
              </a:rPr>
              <a:t>· Product Introduction</a:t>
            </a:r>
            <a:endParaRPr xmlns:mc="http://schemas.openxmlformats.org/markup-compatibility/2006" xmlns:hp="http://schemas.haansoft.com/office/presentation/8.0" kumimoji="0" lang="en-US" altLang="ko-KR" sz="3600" b="1" i="0" u="none" strike="noStrike" kern="1200" cap="none" normalizeH="0" mc:Ignorable="hp" hp:hslEmbossed="0">
              <a:solidFill>
                <a:schemeClr val="bg2">
                  <a:lumMod val="75000"/>
                </a:schemeClr>
              </a:solidFill>
              <a:latin typeface="Franklin Gothic Medium"/>
              <a:ea typeface="Batang"/>
            </a:endParaRPr>
          </a:p>
        </p:txBody>
      </p:sp>
      <p:pic>
        <p:nvPicPr>
          <p:cNvPr id="3" name=""/>
          <p:cNvPicPr>
            <a:picLocks noGrp="1" noChangeAspect="1"/>
          </p:cNvPicPr>
          <p:nvPr/>
        </p:nvPicPr>
        <p:blipFill rotWithShape="1">
          <a:blip r:embed="rId2"/>
          <a:srcRect/>
          <a:stretch>
            <a:fillRect/>
          </a:stretch>
        </p:blipFill>
        <p:spPr>
          <a:xfrm>
            <a:off x="1199388" y="2452112"/>
            <a:ext cx="1953774" cy="1953774"/>
          </a:xfrm>
          <a:prstGeom prst="rect">
            <a:avLst/>
          </a:prstGeom>
        </p:spPr>
      </p:pic>
      <p:sp>
        <p:nvSpPr>
          <p:cNvPr id="4" name="본문 개체 틀 3"/>
          <p:cNvSpPr>
            <a:spLocks noGrp="1"/>
          </p:cNvSpPr>
          <p:nvPr/>
        </p:nvSpPr>
        <p:spPr>
          <a:xfrm>
            <a:off x="4511801" y="1602978"/>
            <a:ext cx="7488937" cy="4453675"/>
          </a:xfrm>
          <a:prstGeom prst="rect">
            <a:avLst/>
          </a:prstGeom>
        </p:spPr>
        <p:txBody>
          <a:bodyPr vert="horz" lIns="91440" tIns="45720" rIns="91440" bIns="45720"/>
          <a:p>
            <a:pPr marL="266700" indent="-266700" algn="l" defTabSz="885826" rtl="0" eaLnBrk="1" latinLnBrk="1" hangingPunct="1">
              <a:spcBef>
                <a:spcPct val="20000"/>
              </a:spcBef>
              <a:buClr>
                <a:schemeClr val="bg2">
                  <a:lumMod val="75000"/>
                </a:schemeClr>
              </a:buClr>
              <a:buSzPct val="100000"/>
              <a:buFont typeface="mn-ea"/>
              <a:buNone/>
              <a:defRPr lang="ko-KR" altLang="en-US"/>
            </a:pPr>
            <a:r>
              <a:rPr xmlns:mc="http://schemas.openxmlformats.org/markup-compatibility/2006" xmlns:hp="http://schemas.haansoft.com/office/presentation/8.0" kumimoji="0" lang="ko-KR" altLang="en-US" sz="2000" b="1" i="0" u="none" strike="noStrike" kern="1200" cap="none" normalizeH="0" mc:Ignorable="hp" hp:hslEmbossed="0">
                <a:solidFill>
                  <a:schemeClr val="tx1"/>
                </a:solidFill>
                <a:latin typeface="+mn-lt"/>
                <a:ea typeface="+mn-ea"/>
                <a:cs typeface="+mn-cs"/>
              </a:rPr>
              <a:t>·</a:t>
            </a:r>
            <a:r>
              <a:rPr xmlns:mc="http://schemas.openxmlformats.org/markup-compatibility/2006" xmlns:hp="http://schemas.haansoft.com/office/presentation/8.0" kumimoji="0" lang="en-US" altLang="ko-KR" sz="2000" b="1" i="0" u="none" strike="noStrike" kern="1200" cap="none" normalizeH="0" mc:Ignorable="hp" hp:hslEmbossed="0">
                <a:solidFill>
                  <a:schemeClr val="tx1"/>
                </a:solidFill>
                <a:latin typeface="+mn-lt"/>
                <a:ea typeface="+mn-ea"/>
                <a:cs typeface="+mn-cs"/>
              </a:rPr>
              <a:t> </a:t>
            </a:r>
            <a:r>
              <a:rPr xmlns:mc="http://schemas.openxmlformats.org/markup-compatibility/2006" xmlns:hp="http://schemas.haansoft.com/office/presentation/8.0" kumimoji="0" lang="ko-KR" altLang="en-US" sz="2000" b="1" i="0" u="none" strike="noStrike" kern="1200" cap="none" normalizeH="0" mc:Ignorable="hp" hp:hslEmbossed="0">
                <a:solidFill>
                  <a:schemeClr val="tx1"/>
                </a:solidFill>
                <a:latin typeface="+mn-lt"/>
                <a:ea typeface="+mn-ea"/>
                <a:cs typeface="+mn-cs"/>
              </a:rPr>
              <a:t>About This Software</a:t>
            </a:r>
            <a:endParaRPr xmlns:mc="http://schemas.openxmlformats.org/markup-compatibility/2006" xmlns:hp="http://schemas.haansoft.com/office/presentation/8.0" kumimoji="0" lang="ko-KR" altLang="en-US" sz="2000" b="1" i="0" u="none" strike="noStrike" kern="1200" cap="none" normalizeH="0" mc:Ignorable="hp" hp:hslEmbossed="0">
              <a:solidFill>
                <a:schemeClr val="tx1"/>
              </a:solidFill>
              <a:latin typeface="+mn-lt"/>
              <a:ea typeface="+mn-ea"/>
              <a:cs typeface="+mn-cs"/>
            </a:endParaRPr>
          </a:p>
          <a:p>
            <a:pPr marL="266700" indent="-266700" algn="l" defTabSz="885826" rtl="0" eaLnBrk="1" latinLnBrk="1" hangingPunct="1">
              <a:spcBef>
                <a:spcPct val="20000"/>
              </a:spcBef>
              <a:buClr>
                <a:schemeClr val="bg2">
                  <a:lumMod val="75000"/>
                </a:schemeClr>
              </a:buClr>
              <a:buSzPct val="100000"/>
              <a:buFont typeface="mn-ea"/>
              <a:buNone/>
              <a:defRPr lang="ko-KR" altLang="en-US"/>
            </a:pPr>
            <a:endParaRPr xmlns:mc="http://schemas.openxmlformats.org/markup-compatibility/2006" xmlns:hp="http://schemas.haansoft.com/office/presentation/8.0" kumimoji="0" lang="ko-KR" altLang="en-US" sz="2000" b="0" i="0" u="none" strike="noStrike" kern="1200" cap="none" normalizeH="0" mc:Ignorable="hp" hp:hslEmbossed="0">
              <a:solidFill>
                <a:schemeClr val="tx1"/>
              </a:solidFill>
              <a:latin typeface="+mn-lt"/>
              <a:ea typeface="+mn-ea"/>
              <a:cs typeface="+mn-cs"/>
            </a:endParaRPr>
          </a:p>
          <a:p>
            <a:pPr marL="266700" indent="-266700" algn="l" defTabSz="885826" rtl="0" eaLnBrk="1" latinLnBrk="1" hangingPunct="1">
              <a:spcBef>
                <a:spcPct val="20000"/>
              </a:spcBef>
              <a:buClr>
                <a:schemeClr val="bg2">
                  <a:lumMod val="75000"/>
                </a:schemeClr>
              </a:buClr>
              <a:buSzPct val="100000"/>
              <a:buFont typeface="mn-ea"/>
              <a:buNone/>
              <a:defRPr lang="ko-KR" altLang="en-US"/>
            </a:pPr>
            <a:r>
              <a:rPr xmlns:mc="http://schemas.openxmlformats.org/markup-compatibility/2006" xmlns:hp="http://schemas.haansoft.com/office/presentation/8.0" kumimoji="0" lang="ko-KR" altLang="en-US" sz="2000" b="1" i="0" u="none" strike="noStrike" kern="1200" cap="none" normalizeH="0" mc:Ignorable="hp" hp:hslEmbossed="0">
                <a:solidFill>
                  <a:schemeClr val="tx1"/>
                </a:solidFill>
                <a:latin typeface="+mn-lt"/>
                <a:ea typeface="+mn-ea"/>
                <a:cs typeface="+mn-cs"/>
              </a:rPr>
              <a:t>Asana</a:t>
            </a:r>
            <a:r>
              <a:rPr xmlns:mc="http://schemas.openxmlformats.org/markup-compatibility/2006" xmlns:hp="http://schemas.haansoft.com/office/presentation/8.0" kumimoji="0" lang="ko-KR" altLang="en-US" sz="2000" i="0" u="none" strike="noStrike" kern="1200" cap="none" normalizeH="0" mc:Ignorable="hp" hp:hslEmbossed="0">
                <a:solidFill>
                  <a:schemeClr val="tx1"/>
                </a:solidFill>
                <a:latin typeface="+mn-lt"/>
                <a:ea typeface="+mn-ea"/>
                <a:cs typeface="+mn-cs"/>
              </a:rPr>
              <a:t> is a project management tool that makes teams up to 50% more efficient. Asana goes beyond typical PM software by enabling teams to track everything they're working on. With tasks, projects, conversations, and Kanban boards, Asana lets your entire team know who's doing what by when to help you get results. You can use Asana for meetings, launches, campaigns and easily add integrations for GANTT charts, time tracking and more. Asana is always free for teams of up to 15. </a:t>
            </a:r>
            <a:endParaRPr xmlns:mc="http://schemas.openxmlformats.org/markup-compatibility/2006" xmlns:hp="http://schemas.haansoft.com/office/presentation/8.0" kumimoji="0" lang="ko-KR" altLang="en-US" sz="2000" i="0" u="none" strike="noStrike" kern="1200" cap="none" normalizeH="0" mc:Ignorable="hp" hp:hslEmbossed="0">
              <a:solidFill>
                <a:schemeClr val="tx1"/>
              </a:solidFill>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나래">
  <a:themeElements>
    <a:clrScheme name="나래">
      <a:dk1>
        <a:srgbClr val="000000"/>
      </a:dk1>
      <a:lt1>
        <a:srgbClr val="ffffff"/>
      </a:lt1>
      <a:dk2>
        <a:srgbClr val="3337d5"/>
      </a:dk2>
      <a:lt2>
        <a:srgbClr val="2b9dd7"/>
      </a:lt2>
      <a:accent1>
        <a:srgbClr val="337cd6"/>
      </a:accent1>
      <a:accent2>
        <a:srgbClr val="3333ff"/>
      </a:accent2>
      <a:accent3>
        <a:srgbClr val="99ccff"/>
      </a:accent3>
      <a:accent4>
        <a:srgbClr val="c8e3ff"/>
      </a:accent4>
      <a:accent5>
        <a:srgbClr val="66c408"/>
      </a:accent5>
      <a:accent6>
        <a:srgbClr val="ff6f00"/>
      </a:accent6>
      <a:hlink>
        <a:srgbClr val="b0d6f6"/>
      </a:hlink>
      <a:folHlink>
        <a:srgbClr val="7fa9fd"/>
      </a:folHlink>
    </a:clrScheme>
    <a:fontScheme name="나래">
      <a:majorFont>
        <a:latin typeface="Arial"/>
        <a:ea typeface=""/>
        <a:cs typeface=""/>
        <a:font script="Jpan" typeface="MS PGothic"/>
        <a:font script="Hang" typeface="Haan Cooljazz B"/>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Tahoma"/>
        <a:ea typeface=""/>
        <a:cs typeface=""/>
        <a:font script="Jpan" typeface="MS PGothic"/>
        <a:font script="Hang" typeface="HCR Dotum"/>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나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reflection blurRad="12700" stA="26000" endPos="28000" dist="38100" dir="5400000" sy="-100000" rotWithShape="0"/>
          </a:effectLst>
        </a:effectStyle>
        <a:effectStyle>
          <a:effectLst>
            <a:outerShdw blurRad="38100" dist="25400" dir="5400000" rotWithShape="0">
              <a:srgbClr val="000000">
                <a:alpha val="75000"/>
              </a:srgbClr>
            </a:outerShdw>
          </a:effectLst>
        </a:effectStyle>
      </a:effectStyleLst>
      <a:bgFillStyleLst>
        <a:solidFill>
          <a:schemeClr val="phClr"/>
        </a:solidFill>
        <a:gradFill rotWithShape="1">
          <a:gsLst>
            <a:gs pos="0">
              <a:schemeClr val="phClr">
                <a:tint val="100000"/>
                <a:hueMod val="70000"/>
                <a:satMod val="100000"/>
              </a:schemeClr>
            </a:gs>
            <a:gs pos="100000">
              <a:schemeClr val="phClr">
                <a:shade val="2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accent1">
            <a:shade val="20000"/>
          </a:schemeClr>
        </a:lnRef>
        <a:fillRef idx="1">
          <a:schemeClr val="accent1"/>
        </a:fillRef>
        <a:effectRef idx="0">
          <a:schemeClr val="accent1"/>
        </a:effectRef>
        <a:fontRef idx="minor">
          <a:schemeClr val="lt1"/>
        </a:fontRef>
      </a:style>
    </a:spDef>
    <a:lnDef>
      <a:spPr>
        <a:ln w="19050">
          <a:solidFill>
            <a:schemeClr val="accent1">
              <a:shade val="95000"/>
              <a:satMod val="105000"/>
            </a:schemeClr>
          </a:solidFill>
        </a:ln>
      </a:spPr>
      <a:bodyPr/>
      <a:lstStyle/>
      <a:style>
        <a:lnRef idx="1">
          <a:schemeClr val="accent1"/>
        </a:lnRef>
        <a:fillRef idx="0">
          <a:schemeClr val="accent1"/>
        </a:fillRef>
        <a:effectRef idx="0">
          <a:schemeClr val="accent1"/>
        </a:effectRef>
        <a:fontRef idx="minor">
          <a:schemeClr val="tx1"/>
        </a:fontRef>
      </a:style>
    </a:lnDef>
    <a:txDef>
      <a:spPr/>
      <a:bodyPr/>
      <a:lstStyle/>
    </a:txDef>
  </a:objectDefaul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458</ep:Words>
  <ep:PresentationFormat>화면 슬라이드 쇼(4:3)</ep:PresentationFormat>
  <ep:Paragraphs>26</ep:Paragraphs>
  <ep:Slides>17</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17</vt:i4>
      </vt:variant>
    </vt:vector>
  </ep:HeadingPairs>
  <ep:TitlesOfParts>
    <vt:vector size="18" baseType="lpstr">
      <vt:lpstr>나래</vt:lpstr>
      <vt:lpstr>Project : Karaoke night</vt:lpstr>
      <vt:lpstr>· Project Management Software</vt:lpstr>
      <vt:lpstr>· Product Introduction</vt:lpstr>
      <vt:lpstr>· Product Details</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 Products Comparison</vt:lpstr>
      <vt:lpstr>· Products Comparison</vt:lpstr>
      <vt:lpstr>Therefore, My Choice is...</vt:lpstr>
      <vt:lpstr>ASANA!</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2017-04-19T23:20:01.154</dcterms:created>
  <dc:creator>Laptop</dc:creator>
  <cp:lastModifiedBy>Laptop</cp:lastModifiedBy>
  <dcterms:modified xsi:type="dcterms:W3CDTF">2017-04-21T06:04:18.770</dcterms:modified>
  <cp:revision>25</cp:revision>
  <dc:title>Project : Karaoke night</dc:title>
  <cp:version>0906.0100.01</cp:version>
</cp:coreProperties>
</file>