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template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2"/>
  </p:normalViewPr>
  <p:slideViewPr>
    <p:cSldViewPr snapToGrid="0" snapToObjects="1">
      <p:cViewPr varScale="1">
        <p:scale>
          <a:sx n="96" d="100"/>
          <a:sy n="96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51AE-C493-0746-9432-6BE4207AE43C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9491-7415-D24A-9F4D-64024DC4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4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51AE-C493-0746-9432-6BE4207AE43C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9491-7415-D24A-9F4D-64024DC4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51AE-C493-0746-9432-6BE4207AE43C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9491-7415-D24A-9F4D-64024DC4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78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7398" y="520977"/>
            <a:ext cx="11511213" cy="83869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800" b="1" cap="all">
                <a:solidFill>
                  <a:srgbClr val="00C7BA"/>
                </a:solidFill>
              </a:defRPr>
            </a:lvl1pPr>
          </a:lstStyle>
          <a:p>
            <a:r>
              <a:rPr lang="en-US" dirty="0" smtClean="0"/>
              <a:t>title style </a:t>
            </a:r>
            <a:br>
              <a:rPr lang="en-US" dirty="0" smtClean="0"/>
            </a:br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7400" y="6356354"/>
            <a:ext cx="1090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000000"/>
                </a:solidFill>
                <a:latin typeface="Sanuk Offc"/>
                <a:cs typeface="Sanuk Offc"/>
              </a:defRPr>
            </a:lvl1pPr>
          </a:lstStyle>
          <a:p>
            <a:r>
              <a:rPr lang="en-US" smtClean="0"/>
              <a:t>SOCIAL MEDIA COLLEGE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89317" y="6356354"/>
            <a:ext cx="489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rgbClr val="000000"/>
                </a:solidFill>
                <a:latin typeface="Sanuk Offc"/>
                <a:cs typeface="Sanuk Offc"/>
              </a:defRPr>
            </a:lvl1pPr>
          </a:lstStyle>
          <a:p>
            <a:fld id="{3F912F1A-5889-9745-AB69-03FA03617D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8301" y="1639652"/>
            <a:ext cx="11510311" cy="450714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586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51AE-C493-0746-9432-6BE4207AE43C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9491-7415-D24A-9F4D-64024DC4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3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51AE-C493-0746-9432-6BE4207AE43C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9491-7415-D24A-9F4D-64024DC4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4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51AE-C493-0746-9432-6BE4207AE43C}" type="datetimeFigureOut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9491-7415-D24A-9F4D-64024DC4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2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51AE-C493-0746-9432-6BE4207AE43C}" type="datetimeFigureOut">
              <a:rPr lang="en-US" smtClean="0"/>
              <a:t>6/30/17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9491-7415-D24A-9F4D-64024DC4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2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51AE-C493-0746-9432-6BE4207AE43C}" type="datetimeFigureOut">
              <a:rPr lang="en-US" smtClean="0"/>
              <a:t>6/30/17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9491-7415-D24A-9F4D-64024DC4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4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51AE-C493-0746-9432-6BE4207AE43C}" type="datetimeFigureOut">
              <a:rPr lang="en-US" smtClean="0"/>
              <a:t>6/30/17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9491-7415-D24A-9F4D-64024DC4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0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51AE-C493-0746-9432-6BE4207AE43C}" type="datetimeFigureOut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9491-7415-D24A-9F4D-64024DC4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96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051AE-C493-0746-9432-6BE4207AE43C}" type="datetimeFigureOut">
              <a:rPr lang="en-US" smtClean="0"/>
              <a:t>6/30/17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9491-7415-D24A-9F4D-64024DC4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7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051AE-C493-0746-9432-6BE4207AE43C}" type="datetimeFigureOut">
              <a:rPr lang="en-US" smtClean="0"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9491-7415-D24A-9F4D-64024DC4E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0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4551" y="189672"/>
            <a:ext cx="10884698" cy="838691"/>
          </a:xfrm>
        </p:spPr>
        <p:txBody>
          <a:bodyPr/>
          <a:lstStyle/>
          <a:p>
            <a:r>
              <a:rPr lang="en-US" dirty="0">
                <a:latin typeface="+mn-lt"/>
              </a:rPr>
              <a:t>Niche Social Media Marketing Budget Report</a:t>
            </a:r>
            <a:endParaRPr lang="en-AU" dirty="0"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85678"/>
              </p:ext>
            </p:extLst>
          </p:nvPr>
        </p:nvGraphicFramePr>
        <p:xfrm>
          <a:off x="344551" y="1028363"/>
          <a:ext cx="11476387" cy="5385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387"/>
                <a:gridCol w="3279350"/>
                <a:gridCol w="3279350"/>
                <a:gridCol w="1098027"/>
                <a:gridCol w="1098027"/>
                <a:gridCol w="915246"/>
              </a:tblGrid>
              <a:tr h="6336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Campaign</a:t>
                      </a:r>
                      <a:endParaRPr lang="en-AU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anchor="ctr">
                    <a:solidFill>
                      <a:srgbClr val="669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Expense Category</a:t>
                      </a:r>
                      <a:endParaRPr lang="en-AU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rgbClr val="669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Expense Item</a:t>
                      </a:r>
                      <a:endParaRPr lang="en-AU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anchor="ctr">
                    <a:solidFill>
                      <a:srgbClr val="669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Forecasted Budget</a:t>
                      </a:r>
                      <a:endParaRPr lang="en-AU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rgbClr val="669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Actual Spend</a:t>
                      </a:r>
                      <a:endParaRPr lang="en-AU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anchor="ctr">
                    <a:solidFill>
                      <a:srgbClr val="669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Variance </a:t>
                      </a:r>
                      <a:endParaRPr lang="en-AU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anchor="ctr">
                    <a:solidFill>
                      <a:srgbClr val="669AFF"/>
                    </a:solidFill>
                  </a:tcPr>
                </a:tc>
              </a:tr>
              <a:tr h="58835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endParaRPr lang="en-AU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endParaRPr lang="en-AU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endParaRPr lang="en-AU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883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endParaRPr lang="en-AU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endParaRPr lang="en-AU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endParaRPr lang="en-AU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883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endParaRPr lang="en-AU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endParaRPr lang="en-AU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endParaRPr lang="en-AU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883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endParaRPr lang="en-AU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endParaRPr lang="en-AU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endParaRPr lang="en-AU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883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endParaRPr lang="en-AU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endParaRPr lang="en-AU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endParaRPr lang="en-AU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8835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endParaRPr lang="en-AU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endParaRPr lang="en-AU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endParaRPr lang="en-AU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20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endParaRPr lang="en-AU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endParaRPr lang="en-AU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endParaRPr lang="en-AU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7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endParaRPr lang="en-AU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endParaRPr lang="en-AU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spcAft>
                          <a:spcPts val="0"/>
                        </a:spcAft>
                        <a:buFont typeface="Symbol" charset="2"/>
                        <a:buChar char=""/>
                      </a:pPr>
                      <a:endParaRPr lang="en-AU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2063">
                <a:tc gridSpan="3">
                  <a:txBody>
                    <a:bodyPr/>
                    <a:lstStyle/>
                    <a:p>
                      <a:pPr marL="228600" algn="l"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AU" sz="120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AU" sz="1200" dirty="0"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514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che Social Media Marketing Scorecard " id="{66091C5D-3052-4941-BD9A-C81A618EDD10}" vid="{3651788C-6C5A-F643-9F8A-A52330F771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16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Calibri</vt:lpstr>
      <vt:lpstr>Calibri Light</vt:lpstr>
      <vt:lpstr>Cambria</vt:lpstr>
      <vt:lpstr>ＭＳ 明朝</vt:lpstr>
      <vt:lpstr>Sanuk Offc</vt:lpstr>
      <vt:lpstr>Symbol</vt:lpstr>
      <vt:lpstr>Times New Roman</vt:lpstr>
      <vt:lpstr>Arial</vt:lpstr>
      <vt:lpstr>Office Theme</vt:lpstr>
      <vt:lpstr>Niche Social Media Marketing Budget Report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Niche Social Media Marketing Strategy</dc:title>
  <dc:creator>Sanjog  Jain</dc:creator>
  <cp:lastModifiedBy>Sanjog  Jain</cp:lastModifiedBy>
  <cp:revision>3</cp:revision>
  <dcterms:created xsi:type="dcterms:W3CDTF">2017-06-30T04:40:21Z</dcterms:created>
  <dcterms:modified xsi:type="dcterms:W3CDTF">2017-06-30T05:30:26Z</dcterms:modified>
</cp:coreProperties>
</file>