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template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4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398" y="520977"/>
            <a:ext cx="11511213" cy="83869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800" b="1" cap="all">
                <a:solidFill>
                  <a:srgbClr val="00C7BA"/>
                </a:solidFill>
              </a:defRPr>
            </a:lvl1pPr>
          </a:lstStyle>
          <a:p>
            <a:r>
              <a:rPr lang="en-US" dirty="0" smtClean="0"/>
              <a:t>title style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400" y="6356354"/>
            <a:ext cx="1090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latin typeface="Sanuk Offc"/>
                <a:cs typeface="Sanuk Offc"/>
              </a:defRPr>
            </a:lvl1pPr>
          </a:lstStyle>
          <a:p>
            <a:r>
              <a:rPr lang="en-US" smtClean="0"/>
              <a:t>SOCIAL MEDIA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9317" y="6356354"/>
            <a:ext cx="489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latin typeface="Sanuk Offc"/>
                <a:cs typeface="Sanuk Offc"/>
              </a:defRPr>
            </a:lvl1pPr>
          </a:lstStyle>
          <a:p>
            <a:fld id="{3F912F1A-5889-9745-AB69-03FA03617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639652"/>
            <a:ext cx="11510311" cy="450714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8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7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553" y="348698"/>
            <a:ext cx="10884698" cy="838691"/>
          </a:xfrm>
        </p:spPr>
        <p:txBody>
          <a:bodyPr/>
          <a:lstStyle/>
          <a:p>
            <a:r>
              <a:rPr lang="en-US" dirty="0">
                <a:latin typeface="+mn-lt"/>
              </a:rPr>
              <a:t>Niche Social Media Marketing Scorecard</a:t>
            </a:r>
            <a:endParaRPr lang="en-AU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87769"/>
              </p:ext>
            </p:extLst>
          </p:nvPr>
        </p:nvGraphicFramePr>
        <p:xfrm>
          <a:off x="344553" y="1187389"/>
          <a:ext cx="11534057" cy="5052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485"/>
                <a:gridCol w="799588"/>
                <a:gridCol w="800176"/>
                <a:gridCol w="800176"/>
                <a:gridCol w="800176"/>
                <a:gridCol w="3083705"/>
                <a:gridCol w="3083705"/>
                <a:gridCol w="1167046"/>
              </a:tblGrid>
              <a:tr h="824056"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Strategy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Campaign/ Always on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KPI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KPI Target</a:t>
                      </a:r>
                      <a:endParaRPr lang="en-AU" sz="1100" dirty="0">
                        <a:effectLst/>
                      </a:endParaRPr>
                    </a:p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(per </a:t>
                      </a:r>
                      <a:r>
                        <a:rPr lang="en-AU" sz="1000" kern="1200" dirty="0" err="1">
                          <a:effectLst/>
                        </a:rPr>
                        <a:t>mth</a:t>
                      </a:r>
                      <a:r>
                        <a:rPr lang="en-AU" sz="1000" kern="1200" dirty="0">
                          <a:effectLst/>
                        </a:rPr>
                        <a:t>)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Actual Result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Variance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Comments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AU" sz="1000" kern="1200" dirty="0">
                          <a:effectLst/>
                        </a:rPr>
                        <a:t>Additional Media Mentions / KPI Achievements</a:t>
                      </a: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rgbClr val="669AFF"/>
                    </a:solidFill>
                  </a:tcPr>
                </a:tc>
              </a:tr>
              <a:tr h="910052">
                <a:tc rowSpan="2"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9017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34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3407">
                <a:tc rowSpan="2"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9017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80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0626"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9017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2065"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9017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8564"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82490" marR="82490" marT="41245" marB="412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90170" lvl="0" indent="-342900">
                        <a:spcBef>
                          <a:spcPts val="335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1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51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che Social Media Marketing Strategy " id="{BF654B7A-3AAB-C74C-A703-9B610A449180}" vid="{E559418E-85A5-4D4F-B7D9-2529EF70F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Cambria</vt:lpstr>
      <vt:lpstr>ＭＳ 明朝</vt:lpstr>
      <vt:lpstr>Sanuk Offc</vt:lpstr>
      <vt:lpstr>Symbol</vt:lpstr>
      <vt:lpstr>Times New Roman</vt:lpstr>
      <vt:lpstr>Arial</vt:lpstr>
      <vt:lpstr>Office Theme</vt:lpstr>
      <vt:lpstr>Niche Social Media Marketing Scorecard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Niche Social Media Marketing Strategy</dc:title>
  <dc:creator>Sanjog  Jain</dc:creator>
  <cp:lastModifiedBy>Sanjog  Jain</cp:lastModifiedBy>
  <cp:revision>2</cp:revision>
  <dcterms:created xsi:type="dcterms:W3CDTF">2017-06-30T04:40:21Z</dcterms:created>
  <dcterms:modified xsi:type="dcterms:W3CDTF">2017-06-30T05:26:07Z</dcterms:modified>
</cp:coreProperties>
</file>