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1142905" y="2036113"/>
            <a:ext cx="3200590" cy="1600390"/>
            <a:chOff x="581025" y="1152906"/>
            <a:chExt cx="3200590" cy="1600390"/>
          </a:xfrm>
        </p:grpSpPr>
        <p:sp>
          <p:nvSpPr>
            <p:cNvPr id="2" name="Rounded Rectangle 1"/>
            <p:cNvSpPr/>
            <p:nvPr/>
          </p:nvSpPr>
          <p:spPr>
            <a:xfrm>
              <a:off x="2752725" y="1153001"/>
              <a:ext cx="1028890" cy="1600295"/>
            </a:xfrm>
            <a:custGeom>
              <a:avLst/>
              <a:gdLst/>
              <a:ahLst/>
              <a:cxnLst/>
              <a:rect l="0" t="0" r="0" b="0"/>
              <a:pathLst>
                <a:path w="1028890" h="1600295">
                  <a:moveTo>
                    <a:pt x="246602" y="1547622"/>
                  </a:moveTo>
                  <a:cubicBezTo>
                    <a:pt x="168306" y="1512665"/>
                    <a:pt x="107632" y="1462659"/>
                    <a:pt x="64579" y="1397889"/>
                  </a:cubicBezTo>
                  <a:cubicBezTo>
                    <a:pt x="21526" y="1333118"/>
                    <a:pt x="0" y="1258252"/>
                    <a:pt x="0" y="1173289"/>
                  </a:cubicBezTo>
                  <a:lnTo>
                    <a:pt x="0" y="1115187"/>
                  </a:lnTo>
                  <a:cubicBezTo>
                    <a:pt x="0" y="1107757"/>
                    <a:pt x="2666" y="1101471"/>
                    <a:pt x="8191" y="1096232"/>
                  </a:cubicBezTo>
                  <a:cubicBezTo>
                    <a:pt x="13620" y="1090993"/>
                    <a:pt x="20288" y="1088421"/>
                    <a:pt x="28194" y="1088421"/>
                  </a:cubicBezTo>
                  <a:lnTo>
                    <a:pt x="239553" y="1088421"/>
                  </a:lnTo>
                  <a:cubicBezTo>
                    <a:pt x="247364" y="1088421"/>
                    <a:pt x="254031" y="1091088"/>
                    <a:pt x="259556" y="1096232"/>
                  </a:cubicBezTo>
                  <a:cubicBezTo>
                    <a:pt x="264985" y="1101471"/>
                    <a:pt x="267747" y="1107757"/>
                    <a:pt x="267747" y="1115187"/>
                  </a:cubicBezTo>
                  <a:lnTo>
                    <a:pt x="267747" y="1159859"/>
                  </a:lnTo>
                  <a:cubicBezTo>
                    <a:pt x="267747" y="1223962"/>
                    <a:pt x="291274" y="1276064"/>
                    <a:pt x="338232" y="1316355"/>
                  </a:cubicBezTo>
                  <a:cubicBezTo>
                    <a:pt x="385191" y="1356550"/>
                    <a:pt x="448627" y="1376648"/>
                    <a:pt x="528447" y="1376648"/>
                  </a:cubicBezTo>
                  <a:cubicBezTo>
                    <a:pt x="601980" y="1376648"/>
                    <a:pt x="658368" y="1358741"/>
                    <a:pt x="697515" y="1323022"/>
                  </a:cubicBezTo>
                  <a:cubicBezTo>
                    <a:pt x="736663" y="1287303"/>
                    <a:pt x="756189" y="1240345"/>
                    <a:pt x="756189" y="1182243"/>
                  </a:cubicBezTo>
                  <a:cubicBezTo>
                    <a:pt x="756189" y="1142047"/>
                    <a:pt x="745236" y="1107376"/>
                    <a:pt x="723328" y="1078325"/>
                  </a:cubicBezTo>
                  <a:cubicBezTo>
                    <a:pt x="701421" y="1049273"/>
                    <a:pt x="670464" y="1022413"/>
                    <a:pt x="630555" y="997839"/>
                  </a:cubicBezTo>
                  <a:cubicBezTo>
                    <a:pt x="590645" y="973264"/>
                    <a:pt x="529113" y="940117"/>
                    <a:pt x="446151" y="898398"/>
                  </a:cubicBezTo>
                  <a:cubicBezTo>
                    <a:pt x="350615" y="850773"/>
                    <a:pt x="273939" y="808291"/>
                    <a:pt x="216027" y="771048"/>
                  </a:cubicBezTo>
                  <a:cubicBezTo>
                    <a:pt x="158115" y="733806"/>
                    <a:pt x="109156" y="686085"/>
                    <a:pt x="69246" y="627983"/>
                  </a:cubicBezTo>
                  <a:cubicBezTo>
                    <a:pt x="29336" y="569880"/>
                    <a:pt x="9334" y="499109"/>
                    <a:pt x="9334" y="415671"/>
                  </a:cubicBezTo>
                  <a:cubicBezTo>
                    <a:pt x="9334" y="287559"/>
                    <a:pt x="54292" y="186213"/>
                    <a:pt x="144398" y="111728"/>
                  </a:cubicBezTo>
                  <a:cubicBezTo>
                    <a:pt x="234410" y="37242"/>
                    <a:pt x="352996" y="0"/>
                    <a:pt x="500252" y="0"/>
                  </a:cubicBezTo>
                  <a:cubicBezTo>
                    <a:pt x="601979" y="0"/>
                    <a:pt x="691991" y="18288"/>
                    <a:pt x="770382" y="54768"/>
                  </a:cubicBezTo>
                  <a:cubicBezTo>
                    <a:pt x="848677" y="91344"/>
                    <a:pt x="908970" y="143065"/>
                    <a:pt x="951261" y="210121"/>
                  </a:cubicBezTo>
                  <a:cubicBezTo>
                    <a:pt x="993552" y="277177"/>
                    <a:pt x="1014698" y="353948"/>
                    <a:pt x="1014698" y="440340"/>
                  </a:cubicBezTo>
                  <a:lnTo>
                    <a:pt x="1014698" y="487298"/>
                  </a:lnTo>
                  <a:cubicBezTo>
                    <a:pt x="1014698" y="494728"/>
                    <a:pt x="1011936" y="501110"/>
                    <a:pt x="1006506" y="506253"/>
                  </a:cubicBezTo>
                  <a:cubicBezTo>
                    <a:pt x="1001077" y="511397"/>
                    <a:pt x="994314" y="514064"/>
                    <a:pt x="986504" y="514064"/>
                  </a:cubicBezTo>
                  <a:lnTo>
                    <a:pt x="775144" y="514064"/>
                  </a:lnTo>
                  <a:cubicBezTo>
                    <a:pt x="767334" y="514064"/>
                    <a:pt x="760666" y="511492"/>
                    <a:pt x="755141" y="506253"/>
                  </a:cubicBezTo>
                  <a:cubicBezTo>
                    <a:pt x="749617" y="501014"/>
                    <a:pt x="746950" y="494728"/>
                    <a:pt x="746950" y="487298"/>
                  </a:cubicBezTo>
                  <a:lnTo>
                    <a:pt x="746950" y="444817"/>
                  </a:lnTo>
                  <a:cubicBezTo>
                    <a:pt x="746950" y="380809"/>
                    <a:pt x="724280" y="327850"/>
                    <a:pt x="678846" y="286130"/>
                  </a:cubicBezTo>
                  <a:cubicBezTo>
                    <a:pt x="633412" y="244411"/>
                    <a:pt x="572357" y="223551"/>
                    <a:pt x="495680" y="223551"/>
                  </a:cubicBezTo>
                  <a:cubicBezTo>
                    <a:pt x="428339" y="223551"/>
                    <a:pt x="375094" y="240315"/>
                    <a:pt x="335946" y="273843"/>
                  </a:cubicBezTo>
                  <a:cubicBezTo>
                    <a:pt x="296798" y="307371"/>
                    <a:pt x="277272" y="353948"/>
                    <a:pt x="277272" y="413575"/>
                  </a:cubicBezTo>
                  <a:cubicBezTo>
                    <a:pt x="277272" y="453770"/>
                    <a:pt x="287464" y="488060"/>
                    <a:pt x="307847" y="516350"/>
                  </a:cubicBezTo>
                  <a:cubicBezTo>
                    <a:pt x="328136" y="544639"/>
                    <a:pt x="359092" y="571499"/>
                    <a:pt x="400621" y="596836"/>
                  </a:cubicBezTo>
                  <a:cubicBezTo>
                    <a:pt x="442055" y="622172"/>
                    <a:pt x="505110" y="654938"/>
                    <a:pt x="589692" y="695134"/>
                  </a:cubicBezTo>
                  <a:cubicBezTo>
                    <a:pt x="702468" y="756284"/>
                    <a:pt x="785431" y="803909"/>
                    <a:pt x="838676" y="838199"/>
                  </a:cubicBezTo>
                  <a:cubicBezTo>
                    <a:pt x="891920" y="872489"/>
                    <a:pt x="936878" y="916781"/>
                    <a:pt x="973740" y="971168"/>
                  </a:cubicBezTo>
                  <a:cubicBezTo>
                    <a:pt x="1010507" y="1025556"/>
                    <a:pt x="1028890" y="1092231"/>
                    <a:pt x="1028890" y="1171193"/>
                  </a:cubicBezTo>
                  <a:cubicBezTo>
                    <a:pt x="1028890" y="1302353"/>
                    <a:pt x="982694" y="1406651"/>
                    <a:pt x="890301" y="1484090"/>
                  </a:cubicBezTo>
                  <a:cubicBezTo>
                    <a:pt x="797909" y="1561623"/>
                    <a:pt x="674274" y="1600295"/>
                    <a:pt x="519207" y="1600295"/>
                  </a:cubicBezTo>
                  <a:cubicBezTo>
                    <a:pt x="415861" y="1600295"/>
                    <a:pt x="324993" y="1582769"/>
                    <a:pt x="246792" y="154781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81025" y="1152906"/>
              <a:ext cx="3200590" cy="1600295"/>
            </a:xfrm>
            <a:custGeom>
              <a:avLst/>
              <a:gdLst/>
              <a:ahLst/>
              <a:cxnLst/>
              <a:rect l="0" t="0" r="0" b="0"/>
              <a:pathLst>
                <a:path w="3200590" h="1600295">
                  <a:moveTo>
                    <a:pt x="2220277" y="1371600"/>
                  </a:moveTo>
                  <a:cubicBezTo>
                    <a:pt x="2187225" y="1312640"/>
                    <a:pt x="2171700" y="1247775"/>
                    <a:pt x="2171700" y="1173289"/>
                  </a:cubicBezTo>
                  <a:lnTo>
                    <a:pt x="2171700" y="1115187"/>
                  </a:lnTo>
                  <a:cubicBezTo>
                    <a:pt x="2171700" y="1107757"/>
                    <a:pt x="2174366" y="1101471"/>
                    <a:pt x="2179891" y="1096232"/>
                  </a:cubicBezTo>
                  <a:cubicBezTo>
                    <a:pt x="2185320" y="1090993"/>
                    <a:pt x="2191988" y="1088421"/>
                    <a:pt x="2199894" y="1088421"/>
                  </a:cubicBezTo>
                  <a:lnTo>
                    <a:pt x="2411253" y="1088421"/>
                  </a:lnTo>
                  <a:cubicBezTo>
                    <a:pt x="2419064" y="1088421"/>
                    <a:pt x="2425731" y="1091088"/>
                    <a:pt x="2431256" y="1096232"/>
                  </a:cubicBezTo>
                  <a:cubicBezTo>
                    <a:pt x="2436685" y="1101471"/>
                    <a:pt x="2439447" y="1107757"/>
                    <a:pt x="2439447" y="1115187"/>
                  </a:cubicBezTo>
                  <a:lnTo>
                    <a:pt x="2439447" y="1159859"/>
                  </a:lnTo>
                  <a:cubicBezTo>
                    <a:pt x="2439447" y="1223962"/>
                    <a:pt x="2462974" y="1276064"/>
                    <a:pt x="2509932" y="1316355"/>
                  </a:cubicBezTo>
                  <a:cubicBezTo>
                    <a:pt x="2556891" y="1356550"/>
                    <a:pt x="2620327" y="1376648"/>
                    <a:pt x="2700147" y="1376648"/>
                  </a:cubicBezTo>
                  <a:cubicBezTo>
                    <a:pt x="2773680" y="1376648"/>
                    <a:pt x="2830068" y="1358741"/>
                    <a:pt x="2869215" y="1323022"/>
                  </a:cubicBezTo>
                  <a:cubicBezTo>
                    <a:pt x="2908363" y="1287303"/>
                    <a:pt x="2927889" y="1240345"/>
                    <a:pt x="2927889" y="1182243"/>
                  </a:cubicBezTo>
                  <a:cubicBezTo>
                    <a:pt x="2927889" y="1142047"/>
                    <a:pt x="2916936" y="1107376"/>
                    <a:pt x="2895028" y="1078325"/>
                  </a:cubicBezTo>
                  <a:cubicBezTo>
                    <a:pt x="2873121" y="1049273"/>
                    <a:pt x="2842164" y="1022413"/>
                    <a:pt x="2802255" y="997839"/>
                  </a:cubicBezTo>
                  <a:cubicBezTo>
                    <a:pt x="2762345" y="973264"/>
                    <a:pt x="2700813" y="940117"/>
                    <a:pt x="2617851" y="898398"/>
                  </a:cubicBezTo>
                  <a:cubicBezTo>
                    <a:pt x="2522315" y="850773"/>
                    <a:pt x="2445639" y="808291"/>
                    <a:pt x="2387727" y="771048"/>
                  </a:cubicBezTo>
                  <a:cubicBezTo>
                    <a:pt x="2329815" y="733806"/>
                    <a:pt x="2280856" y="686085"/>
                    <a:pt x="2240946" y="627983"/>
                  </a:cubicBezTo>
                  <a:cubicBezTo>
                    <a:pt x="2201037" y="569880"/>
                    <a:pt x="2181034" y="499109"/>
                    <a:pt x="2181034" y="415671"/>
                  </a:cubicBezTo>
                  <a:cubicBezTo>
                    <a:pt x="2181034" y="287559"/>
                    <a:pt x="2225992" y="186213"/>
                    <a:pt x="2316098" y="111728"/>
                  </a:cubicBezTo>
                  <a:cubicBezTo>
                    <a:pt x="2406110" y="37242"/>
                    <a:pt x="2524696" y="0"/>
                    <a:pt x="2671953" y="0"/>
                  </a:cubicBezTo>
                  <a:cubicBezTo>
                    <a:pt x="2773680" y="0"/>
                    <a:pt x="2863691" y="18288"/>
                    <a:pt x="2942082" y="54768"/>
                  </a:cubicBezTo>
                  <a:cubicBezTo>
                    <a:pt x="3020377" y="91344"/>
                    <a:pt x="3080670" y="143065"/>
                    <a:pt x="3122961" y="210121"/>
                  </a:cubicBezTo>
                  <a:cubicBezTo>
                    <a:pt x="3165252" y="277177"/>
                    <a:pt x="3186398" y="353948"/>
                    <a:pt x="3186398" y="440340"/>
                  </a:cubicBezTo>
                  <a:lnTo>
                    <a:pt x="3186398" y="487298"/>
                  </a:lnTo>
                  <a:cubicBezTo>
                    <a:pt x="3186398" y="494728"/>
                    <a:pt x="3183636" y="501110"/>
                    <a:pt x="3178206" y="506253"/>
                  </a:cubicBezTo>
                  <a:cubicBezTo>
                    <a:pt x="3172777" y="511397"/>
                    <a:pt x="3166014" y="514064"/>
                    <a:pt x="3158204" y="514064"/>
                  </a:cubicBezTo>
                  <a:lnTo>
                    <a:pt x="2946844" y="514064"/>
                  </a:lnTo>
                  <a:cubicBezTo>
                    <a:pt x="2939034" y="514064"/>
                    <a:pt x="2932366" y="511492"/>
                    <a:pt x="2926841" y="506253"/>
                  </a:cubicBezTo>
                  <a:cubicBezTo>
                    <a:pt x="2921317" y="501014"/>
                    <a:pt x="2918650" y="494728"/>
                    <a:pt x="2918650" y="487298"/>
                  </a:cubicBezTo>
                  <a:lnTo>
                    <a:pt x="2918650" y="444817"/>
                  </a:lnTo>
                  <a:cubicBezTo>
                    <a:pt x="2918650" y="380809"/>
                    <a:pt x="2895980" y="327850"/>
                    <a:pt x="2850546" y="286130"/>
                  </a:cubicBezTo>
                  <a:cubicBezTo>
                    <a:pt x="2805112" y="244411"/>
                    <a:pt x="2744057" y="223551"/>
                    <a:pt x="2667380" y="223551"/>
                  </a:cubicBezTo>
                  <a:cubicBezTo>
                    <a:pt x="2600039" y="223551"/>
                    <a:pt x="2546794" y="240315"/>
                    <a:pt x="2507646" y="273843"/>
                  </a:cubicBezTo>
                  <a:cubicBezTo>
                    <a:pt x="2468498" y="307371"/>
                    <a:pt x="2448972" y="353948"/>
                    <a:pt x="2448972" y="413575"/>
                  </a:cubicBezTo>
                  <a:cubicBezTo>
                    <a:pt x="2448972" y="453770"/>
                    <a:pt x="2459164" y="488060"/>
                    <a:pt x="2479547" y="516350"/>
                  </a:cubicBezTo>
                  <a:cubicBezTo>
                    <a:pt x="2499836" y="544639"/>
                    <a:pt x="2530792" y="571499"/>
                    <a:pt x="2572321" y="596836"/>
                  </a:cubicBezTo>
                  <a:cubicBezTo>
                    <a:pt x="2613755" y="622172"/>
                    <a:pt x="2676810" y="654938"/>
                    <a:pt x="2761392" y="695134"/>
                  </a:cubicBezTo>
                  <a:cubicBezTo>
                    <a:pt x="2874168" y="756284"/>
                    <a:pt x="2957131" y="803909"/>
                    <a:pt x="3010376" y="838199"/>
                  </a:cubicBezTo>
                  <a:cubicBezTo>
                    <a:pt x="3063620" y="872489"/>
                    <a:pt x="3108578" y="916781"/>
                    <a:pt x="3145440" y="971168"/>
                  </a:cubicBezTo>
                  <a:cubicBezTo>
                    <a:pt x="3182207" y="1025556"/>
                    <a:pt x="3200590" y="1092231"/>
                    <a:pt x="3200590" y="1171193"/>
                  </a:cubicBezTo>
                  <a:cubicBezTo>
                    <a:pt x="3200590" y="1302353"/>
                    <a:pt x="3154394" y="1406651"/>
                    <a:pt x="3062001" y="1484090"/>
                  </a:cubicBezTo>
                  <a:cubicBezTo>
                    <a:pt x="2969609" y="1561623"/>
                    <a:pt x="2845974" y="1600295"/>
                    <a:pt x="2690907" y="1600295"/>
                  </a:cubicBezTo>
                  <a:lnTo>
                    <a:pt x="0" y="1600295"/>
                  </a:lnTo>
                  <a:lnTo>
                    <a:pt x="0" y="114299"/>
                  </a:lnTo>
                  <a:lnTo>
                    <a:pt x="1257300" y="114299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42905" y="4207715"/>
            <a:ext cx="3200399" cy="1600391"/>
            <a:chOff x="581025" y="3324508"/>
            <a:chExt cx="3200399" cy="1600391"/>
          </a:xfrm>
        </p:grpSpPr>
        <p:sp>
          <p:nvSpPr>
            <p:cNvPr id="5" name="Rounded Rectangle 4"/>
            <p:cNvSpPr/>
            <p:nvPr/>
          </p:nvSpPr>
          <p:spPr>
            <a:xfrm>
              <a:off x="2752725" y="3324604"/>
              <a:ext cx="1028699" cy="1600295"/>
            </a:xfrm>
            <a:custGeom>
              <a:avLst/>
              <a:gdLst/>
              <a:ahLst/>
              <a:cxnLst/>
              <a:rect l="0" t="0" r="0" b="0"/>
              <a:pathLst>
                <a:path w="1028699" h="1600295">
                  <a:moveTo>
                    <a:pt x="243363" y="1540001"/>
                  </a:moveTo>
                  <a:cubicBezTo>
                    <a:pt x="165735" y="1499806"/>
                    <a:pt x="105727" y="1442942"/>
                    <a:pt x="63436" y="1369313"/>
                  </a:cubicBezTo>
                  <a:cubicBezTo>
                    <a:pt x="21145" y="1295685"/>
                    <a:pt x="0" y="1210532"/>
                    <a:pt x="0" y="1113758"/>
                  </a:cubicBezTo>
                  <a:lnTo>
                    <a:pt x="0" y="484346"/>
                  </a:lnTo>
                  <a:cubicBezTo>
                    <a:pt x="0" y="389191"/>
                    <a:pt x="21145" y="304704"/>
                    <a:pt x="63436" y="231076"/>
                  </a:cubicBezTo>
                  <a:cubicBezTo>
                    <a:pt x="105727" y="157448"/>
                    <a:pt x="165639" y="100488"/>
                    <a:pt x="243363" y="60293"/>
                  </a:cubicBezTo>
                  <a:cubicBezTo>
                    <a:pt x="320992" y="20097"/>
                    <a:pt x="410622" y="0"/>
                    <a:pt x="512063" y="0"/>
                  </a:cubicBezTo>
                  <a:cubicBezTo>
                    <a:pt x="613505" y="0"/>
                    <a:pt x="705421" y="20097"/>
                    <a:pt x="783050" y="60293"/>
                  </a:cubicBezTo>
                  <a:cubicBezTo>
                    <a:pt x="860678" y="100488"/>
                    <a:pt x="921067" y="157352"/>
                    <a:pt x="964120" y="231076"/>
                  </a:cubicBezTo>
                  <a:cubicBezTo>
                    <a:pt x="1007173" y="304704"/>
                    <a:pt x="1028699" y="389191"/>
                    <a:pt x="1028699" y="484346"/>
                  </a:cubicBezTo>
                  <a:lnTo>
                    <a:pt x="1028699" y="1113758"/>
                  </a:lnTo>
                  <a:cubicBezTo>
                    <a:pt x="1028699" y="1210532"/>
                    <a:pt x="1007173" y="1295685"/>
                    <a:pt x="964120" y="1369313"/>
                  </a:cubicBezTo>
                  <a:cubicBezTo>
                    <a:pt x="921067" y="1442942"/>
                    <a:pt x="860678" y="1499901"/>
                    <a:pt x="783050" y="1540001"/>
                  </a:cubicBezTo>
                  <a:cubicBezTo>
                    <a:pt x="705421" y="1580197"/>
                    <a:pt x="615029" y="1600295"/>
                    <a:pt x="512063" y="1600295"/>
                  </a:cubicBezTo>
                  <a:cubicBezTo>
                    <a:pt x="409098" y="1600295"/>
                    <a:pt x="320992" y="1580197"/>
                    <a:pt x="243363" y="1540002"/>
                  </a:cubicBezTo>
                  <a:close/>
                  <a:moveTo>
                    <a:pt x="693134" y="1306830"/>
                  </a:moveTo>
                  <a:cubicBezTo>
                    <a:pt x="738473" y="1259966"/>
                    <a:pt x="761142" y="1199388"/>
                    <a:pt x="761142" y="1124902"/>
                  </a:cubicBezTo>
                  <a:lnTo>
                    <a:pt x="761142" y="477678"/>
                  </a:lnTo>
                  <a:cubicBezTo>
                    <a:pt x="761142" y="401764"/>
                    <a:pt x="738473" y="340423"/>
                    <a:pt x="693134" y="293560"/>
                  </a:cubicBezTo>
                  <a:cubicBezTo>
                    <a:pt x="647795" y="246697"/>
                    <a:pt x="587406" y="223265"/>
                    <a:pt x="512063" y="223265"/>
                  </a:cubicBezTo>
                  <a:cubicBezTo>
                    <a:pt x="436721" y="223265"/>
                    <a:pt x="378999" y="246697"/>
                    <a:pt x="334422" y="293560"/>
                  </a:cubicBezTo>
                  <a:cubicBezTo>
                    <a:pt x="289845" y="340423"/>
                    <a:pt x="267557" y="401764"/>
                    <a:pt x="267557" y="477678"/>
                  </a:cubicBezTo>
                  <a:lnTo>
                    <a:pt x="267557" y="1124902"/>
                  </a:lnTo>
                  <a:cubicBezTo>
                    <a:pt x="267557" y="1199292"/>
                    <a:pt x="289845" y="1259966"/>
                    <a:pt x="334422" y="1306830"/>
                  </a:cubicBezTo>
                  <a:cubicBezTo>
                    <a:pt x="378999" y="1353693"/>
                    <a:pt x="438245" y="1377124"/>
                    <a:pt x="512063" y="1377124"/>
                  </a:cubicBezTo>
                  <a:cubicBezTo>
                    <a:pt x="585882" y="1377124"/>
                    <a:pt x="647795" y="1353693"/>
                    <a:pt x="693134" y="1306830"/>
                  </a:cubicBezTo>
                  <a:close/>
                </a:path>
              </a:pathLst>
            </a:custGeom>
            <a:solidFill>
              <a:srgbClr val="44E09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1025" y="3324508"/>
              <a:ext cx="3200304" cy="1600295"/>
            </a:xfrm>
            <a:custGeom>
              <a:avLst/>
              <a:gdLst/>
              <a:ahLst/>
              <a:cxnLst/>
              <a:rect l="0" t="0" r="0" b="0"/>
              <a:pathLst>
                <a:path w="3200304" h="1600295">
                  <a:moveTo>
                    <a:pt x="2236470" y="1371695"/>
                  </a:moveTo>
                  <a:cubicBezTo>
                    <a:pt x="2235993" y="1370933"/>
                    <a:pt x="2235517" y="1370075"/>
                    <a:pt x="2235041" y="1369313"/>
                  </a:cubicBezTo>
                  <a:cubicBezTo>
                    <a:pt x="2192750" y="1295685"/>
                    <a:pt x="2171604" y="1210532"/>
                    <a:pt x="2171604" y="1113758"/>
                  </a:cubicBezTo>
                  <a:lnTo>
                    <a:pt x="2171604" y="484346"/>
                  </a:lnTo>
                  <a:cubicBezTo>
                    <a:pt x="2171604" y="389191"/>
                    <a:pt x="2192750" y="304704"/>
                    <a:pt x="2235041" y="231076"/>
                  </a:cubicBezTo>
                  <a:cubicBezTo>
                    <a:pt x="2277332" y="157448"/>
                    <a:pt x="2337244" y="100488"/>
                    <a:pt x="2414968" y="60293"/>
                  </a:cubicBezTo>
                  <a:cubicBezTo>
                    <a:pt x="2492597" y="20097"/>
                    <a:pt x="2582227" y="0"/>
                    <a:pt x="2683668" y="0"/>
                  </a:cubicBezTo>
                  <a:cubicBezTo>
                    <a:pt x="2785110" y="0"/>
                    <a:pt x="2877026" y="20097"/>
                    <a:pt x="2954655" y="60293"/>
                  </a:cubicBezTo>
                  <a:cubicBezTo>
                    <a:pt x="3032283" y="100488"/>
                    <a:pt x="3092672" y="157352"/>
                    <a:pt x="3135725" y="231076"/>
                  </a:cubicBezTo>
                  <a:cubicBezTo>
                    <a:pt x="3178778" y="304704"/>
                    <a:pt x="3200304" y="389191"/>
                    <a:pt x="3200304" y="484346"/>
                  </a:cubicBezTo>
                  <a:lnTo>
                    <a:pt x="3200304" y="1113758"/>
                  </a:lnTo>
                  <a:cubicBezTo>
                    <a:pt x="3200304" y="1210532"/>
                    <a:pt x="3178778" y="1295685"/>
                    <a:pt x="3135725" y="1369313"/>
                  </a:cubicBezTo>
                  <a:cubicBezTo>
                    <a:pt x="3092672" y="1442942"/>
                    <a:pt x="3032283" y="1499901"/>
                    <a:pt x="2954655" y="1540001"/>
                  </a:cubicBezTo>
                  <a:cubicBezTo>
                    <a:pt x="2877026" y="1580197"/>
                    <a:pt x="2786634" y="1600295"/>
                    <a:pt x="2683668" y="1600295"/>
                  </a:cubicBezTo>
                  <a:lnTo>
                    <a:pt x="0" y="1600295"/>
                  </a:lnTo>
                  <a:lnTo>
                    <a:pt x="0" y="114395"/>
                  </a:lnTo>
                  <a:lnTo>
                    <a:pt x="1257300" y="114395"/>
                  </a:lnTo>
                  <a:moveTo>
                    <a:pt x="2864834" y="1306829"/>
                  </a:moveTo>
                  <a:cubicBezTo>
                    <a:pt x="2910173" y="1259966"/>
                    <a:pt x="2932842" y="1199387"/>
                    <a:pt x="2932842" y="1124902"/>
                  </a:cubicBezTo>
                  <a:lnTo>
                    <a:pt x="2932842" y="477678"/>
                  </a:lnTo>
                  <a:cubicBezTo>
                    <a:pt x="2932842" y="401764"/>
                    <a:pt x="2910173" y="340423"/>
                    <a:pt x="2864834" y="293560"/>
                  </a:cubicBezTo>
                  <a:cubicBezTo>
                    <a:pt x="2819495" y="246697"/>
                    <a:pt x="2759106" y="223265"/>
                    <a:pt x="2683764" y="223265"/>
                  </a:cubicBezTo>
                  <a:cubicBezTo>
                    <a:pt x="2608421" y="223265"/>
                    <a:pt x="2550699" y="246697"/>
                    <a:pt x="2506122" y="293560"/>
                  </a:cubicBezTo>
                  <a:cubicBezTo>
                    <a:pt x="2461545" y="340423"/>
                    <a:pt x="2439257" y="401764"/>
                    <a:pt x="2439257" y="477678"/>
                  </a:cubicBezTo>
                  <a:lnTo>
                    <a:pt x="2439257" y="1124902"/>
                  </a:lnTo>
                  <a:cubicBezTo>
                    <a:pt x="2439257" y="1199292"/>
                    <a:pt x="2461545" y="1259966"/>
                    <a:pt x="2506122" y="1306829"/>
                  </a:cubicBezTo>
                  <a:cubicBezTo>
                    <a:pt x="2550699" y="1353692"/>
                    <a:pt x="2609945" y="1377124"/>
                    <a:pt x="2683764" y="1377124"/>
                  </a:cubicBezTo>
                  <a:cubicBezTo>
                    <a:pt x="2757582" y="1377124"/>
                    <a:pt x="2819495" y="1353692"/>
                    <a:pt x="2864834" y="130682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1904" y="2035731"/>
            <a:ext cx="3429190" cy="1600581"/>
            <a:chOff x="4010024" y="1152524"/>
            <a:chExt cx="3429190" cy="1600581"/>
          </a:xfrm>
        </p:grpSpPr>
        <p:sp>
          <p:nvSpPr>
            <p:cNvPr id="8" name="Rounded Rectangle 7"/>
            <p:cNvSpPr/>
            <p:nvPr/>
          </p:nvSpPr>
          <p:spPr>
            <a:xfrm>
              <a:off x="4010024" y="1152524"/>
              <a:ext cx="1259871" cy="1600581"/>
            </a:xfrm>
            <a:custGeom>
              <a:avLst/>
              <a:gdLst/>
              <a:ahLst/>
              <a:cxnLst/>
              <a:rect l="0" t="0" r="0" b="0"/>
              <a:pathLst>
                <a:path w="1259871" h="1600581">
                  <a:moveTo>
                    <a:pt x="275367" y="1577721"/>
                  </a:moveTo>
                  <a:lnTo>
                    <a:pt x="0" y="29718"/>
                  </a:lnTo>
                  <a:lnTo>
                    <a:pt x="0" y="20574"/>
                  </a:lnTo>
                  <a:cubicBezTo>
                    <a:pt x="0" y="6858"/>
                    <a:pt x="6381" y="0"/>
                    <a:pt x="19145" y="0"/>
                  </a:cubicBezTo>
                  <a:lnTo>
                    <a:pt x="186404" y="0"/>
                  </a:lnTo>
                  <a:cubicBezTo>
                    <a:pt x="199167" y="0"/>
                    <a:pt x="206692" y="8382"/>
                    <a:pt x="209073" y="25146"/>
                  </a:cubicBezTo>
                  <a:lnTo>
                    <a:pt x="371093" y="1024413"/>
                  </a:lnTo>
                  <a:cubicBezTo>
                    <a:pt x="372236" y="1028985"/>
                    <a:pt x="373951" y="1031271"/>
                    <a:pt x="376332" y="1031271"/>
                  </a:cubicBezTo>
                  <a:cubicBezTo>
                    <a:pt x="378713" y="1031271"/>
                    <a:pt x="380428" y="1028223"/>
                    <a:pt x="381571" y="1022127"/>
                  </a:cubicBezTo>
                  <a:lnTo>
                    <a:pt x="531399" y="25146"/>
                  </a:lnTo>
                  <a:cubicBezTo>
                    <a:pt x="532542" y="8382"/>
                    <a:pt x="540067" y="0"/>
                    <a:pt x="554069" y="0"/>
                  </a:cubicBezTo>
                  <a:lnTo>
                    <a:pt x="705707" y="0"/>
                  </a:lnTo>
                  <a:cubicBezTo>
                    <a:pt x="718470" y="0"/>
                    <a:pt x="725995" y="8382"/>
                    <a:pt x="728376" y="25146"/>
                  </a:cubicBezTo>
                  <a:lnTo>
                    <a:pt x="890397" y="1024413"/>
                  </a:lnTo>
                  <a:cubicBezTo>
                    <a:pt x="891540" y="1030509"/>
                    <a:pt x="893254" y="1033557"/>
                    <a:pt x="895635" y="1033557"/>
                  </a:cubicBezTo>
                  <a:cubicBezTo>
                    <a:pt x="898017" y="1033557"/>
                    <a:pt x="899731" y="1030509"/>
                    <a:pt x="900874" y="1024413"/>
                  </a:cubicBezTo>
                  <a:lnTo>
                    <a:pt x="1054227" y="25146"/>
                  </a:lnTo>
                  <a:cubicBezTo>
                    <a:pt x="1056513" y="8381"/>
                    <a:pt x="1064037" y="0"/>
                    <a:pt x="1076896" y="0"/>
                  </a:cubicBezTo>
                  <a:lnTo>
                    <a:pt x="1237202" y="0"/>
                  </a:lnTo>
                  <a:cubicBezTo>
                    <a:pt x="1253490" y="0"/>
                    <a:pt x="1259871" y="9906"/>
                    <a:pt x="1256347" y="29718"/>
                  </a:cubicBezTo>
                  <a:lnTo>
                    <a:pt x="996696" y="1575435"/>
                  </a:lnTo>
                  <a:cubicBezTo>
                    <a:pt x="994314" y="1592199"/>
                    <a:pt x="986790" y="1600581"/>
                    <a:pt x="974026" y="1600581"/>
                  </a:cubicBezTo>
                  <a:lnTo>
                    <a:pt x="817245" y="1600581"/>
                  </a:lnTo>
                  <a:cubicBezTo>
                    <a:pt x="804481" y="1600581"/>
                    <a:pt x="796861" y="1592199"/>
                    <a:pt x="794575" y="1575435"/>
                  </a:cubicBezTo>
                  <a:lnTo>
                    <a:pt x="634269" y="544163"/>
                  </a:lnTo>
                  <a:cubicBezTo>
                    <a:pt x="633126" y="539591"/>
                    <a:pt x="631317" y="537305"/>
                    <a:pt x="629031" y="537305"/>
                  </a:cubicBezTo>
                  <a:cubicBezTo>
                    <a:pt x="626745" y="537305"/>
                    <a:pt x="624935" y="539591"/>
                    <a:pt x="623792" y="544163"/>
                  </a:cubicBezTo>
                  <a:lnTo>
                    <a:pt x="472154" y="1575435"/>
                  </a:lnTo>
                  <a:cubicBezTo>
                    <a:pt x="471011" y="1592199"/>
                    <a:pt x="463391" y="1600581"/>
                    <a:pt x="449484" y="1600581"/>
                  </a:cubicBezTo>
                  <a:lnTo>
                    <a:pt x="297846" y="1600581"/>
                  </a:lnTo>
                  <a:cubicBezTo>
                    <a:pt x="286226" y="1600581"/>
                    <a:pt x="278701" y="1592961"/>
                    <a:pt x="275177" y="1577721"/>
                  </a:cubicBezTo>
                  <a:close/>
                </a:path>
              </a:pathLst>
            </a:custGeom>
            <a:solidFill>
              <a:srgbClr val="FD6A6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10024" y="1152524"/>
              <a:ext cx="3429190" cy="1600581"/>
            </a:xfrm>
            <a:custGeom>
              <a:avLst/>
              <a:gdLst/>
              <a:ahLst/>
              <a:cxnLst/>
              <a:rect l="0" t="0" r="0" b="0"/>
              <a:pathLst>
                <a:path w="3429190" h="1600581">
                  <a:moveTo>
                    <a:pt x="2171890" y="114681"/>
                  </a:moveTo>
                  <a:lnTo>
                    <a:pt x="3429190" y="114681"/>
                  </a:lnTo>
                  <a:lnTo>
                    <a:pt x="3429190" y="1600581"/>
                  </a:lnTo>
                  <a:lnTo>
                    <a:pt x="817435" y="1600581"/>
                  </a:lnTo>
                  <a:cubicBezTo>
                    <a:pt x="804576" y="1600581"/>
                    <a:pt x="797052" y="1592199"/>
                    <a:pt x="794766" y="1575435"/>
                  </a:cubicBezTo>
                  <a:lnTo>
                    <a:pt x="634460" y="544163"/>
                  </a:lnTo>
                  <a:cubicBezTo>
                    <a:pt x="633317" y="539591"/>
                    <a:pt x="631602" y="537305"/>
                    <a:pt x="629221" y="537305"/>
                  </a:cubicBezTo>
                  <a:cubicBezTo>
                    <a:pt x="626840" y="537305"/>
                    <a:pt x="625125" y="539591"/>
                    <a:pt x="623982" y="544163"/>
                  </a:cubicBezTo>
                  <a:lnTo>
                    <a:pt x="472344" y="1575435"/>
                  </a:lnTo>
                  <a:cubicBezTo>
                    <a:pt x="471106" y="1592199"/>
                    <a:pt x="463581" y="1600581"/>
                    <a:pt x="449675" y="1600581"/>
                  </a:cubicBezTo>
                  <a:lnTo>
                    <a:pt x="298037" y="1600581"/>
                  </a:lnTo>
                  <a:cubicBezTo>
                    <a:pt x="286416" y="1600581"/>
                    <a:pt x="278892" y="1592961"/>
                    <a:pt x="275367" y="1577721"/>
                  </a:cubicBezTo>
                  <a:lnTo>
                    <a:pt x="0" y="29718"/>
                  </a:lnTo>
                  <a:lnTo>
                    <a:pt x="0" y="20574"/>
                  </a:lnTo>
                  <a:cubicBezTo>
                    <a:pt x="0" y="6858"/>
                    <a:pt x="6381" y="0"/>
                    <a:pt x="19145" y="0"/>
                  </a:cubicBezTo>
                  <a:lnTo>
                    <a:pt x="186404" y="0"/>
                  </a:lnTo>
                  <a:cubicBezTo>
                    <a:pt x="199167" y="0"/>
                    <a:pt x="206692" y="8382"/>
                    <a:pt x="209073" y="25146"/>
                  </a:cubicBezTo>
                  <a:lnTo>
                    <a:pt x="371093" y="1024413"/>
                  </a:lnTo>
                  <a:cubicBezTo>
                    <a:pt x="372236" y="1028985"/>
                    <a:pt x="374046" y="1031271"/>
                    <a:pt x="376332" y="1031271"/>
                  </a:cubicBezTo>
                  <a:cubicBezTo>
                    <a:pt x="378618" y="1031271"/>
                    <a:pt x="380428" y="1028223"/>
                    <a:pt x="381571" y="1022127"/>
                  </a:cubicBezTo>
                  <a:lnTo>
                    <a:pt x="531399" y="25146"/>
                  </a:lnTo>
                  <a:cubicBezTo>
                    <a:pt x="532542" y="8382"/>
                    <a:pt x="540162" y="0"/>
                    <a:pt x="554069" y="0"/>
                  </a:cubicBezTo>
                  <a:lnTo>
                    <a:pt x="705707" y="0"/>
                  </a:lnTo>
                  <a:cubicBezTo>
                    <a:pt x="718470" y="0"/>
                    <a:pt x="725995" y="8382"/>
                    <a:pt x="728376" y="25146"/>
                  </a:cubicBezTo>
                  <a:lnTo>
                    <a:pt x="890397" y="1024413"/>
                  </a:lnTo>
                  <a:cubicBezTo>
                    <a:pt x="891540" y="1030509"/>
                    <a:pt x="893349" y="1033557"/>
                    <a:pt x="895635" y="1033557"/>
                  </a:cubicBezTo>
                  <a:cubicBezTo>
                    <a:pt x="897921" y="1033557"/>
                    <a:pt x="899731" y="1030509"/>
                    <a:pt x="900874" y="1024413"/>
                  </a:cubicBezTo>
                  <a:lnTo>
                    <a:pt x="1054227" y="25146"/>
                  </a:lnTo>
                  <a:cubicBezTo>
                    <a:pt x="1056513" y="8381"/>
                    <a:pt x="1064132" y="0"/>
                    <a:pt x="1076896" y="0"/>
                  </a:cubicBezTo>
                  <a:lnTo>
                    <a:pt x="1237202" y="0"/>
                  </a:lnTo>
                  <a:cubicBezTo>
                    <a:pt x="1253394" y="0"/>
                    <a:pt x="1259871" y="9906"/>
                    <a:pt x="1256347" y="29718"/>
                  </a:cubicBezTo>
                  <a:lnTo>
                    <a:pt x="1030890" y="1371981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286" y="4207813"/>
            <a:ext cx="3428619" cy="1600200"/>
            <a:chOff x="4010406" y="3324606"/>
            <a:chExt cx="3428619" cy="1600200"/>
          </a:xfrm>
        </p:grpSpPr>
        <p:sp>
          <p:nvSpPr>
            <p:cNvPr id="11" name="Rounded Rectangle 10"/>
            <p:cNvSpPr/>
            <p:nvPr/>
          </p:nvSpPr>
          <p:spPr>
            <a:xfrm>
              <a:off x="4010406" y="3324606"/>
              <a:ext cx="1256919" cy="1600200"/>
            </a:xfrm>
            <a:custGeom>
              <a:avLst/>
              <a:gdLst/>
              <a:ahLst/>
              <a:cxnLst/>
              <a:rect l="0" t="0" r="0" b="0"/>
              <a:pathLst>
                <a:path w="1256919" h="1600200">
                  <a:moveTo>
                    <a:pt x="1247203" y="8000"/>
                  </a:moveTo>
                  <a:cubicBezTo>
                    <a:pt x="1253680" y="13334"/>
                    <a:pt x="1256919" y="19811"/>
                    <a:pt x="1256919" y="27431"/>
                  </a:cubicBezTo>
                  <a:lnTo>
                    <a:pt x="1256919" y="203454"/>
                  </a:lnTo>
                  <a:cubicBezTo>
                    <a:pt x="1256919" y="211074"/>
                    <a:pt x="1253680" y="217551"/>
                    <a:pt x="1247203" y="222885"/>
                  </a:cubicBezTo>
                  <a:cubicBezTo>
                    <a:pt x="1240726" y="228219"/>
                    <a:pt x="1232916" y="230886"/>
                    <a:pt x="1223676" y="230886"/>
                  </a:cubicBezTo>
                  <a:lnTo>
                    <a:pt x="794575" y="230886"/>
                  </a:lnTo>
                  <a:cubicBezTo>
                    <a:pt x="785336" y="230886"/>
                    <a:pt x="780764" y="234695"/>
                    <a:pt x="780764" y="242315"/>
                  </a:cubicBezTo>
                  <a:lnTo>
                    <a:pt x="780764" y="1572768"/>
                  </a:lnTo>
                  <a:cubicBezTo>
                    <a:pt x="780764" y="1580387"/>
                    <a:pt x="777525" y="1586865"/>
                    <a:pt x="771048" y="1592198"/>
                  </a:cubicBezTo>
                  <a:cubicBezTo>
                    <a:pt x="764571" y="1597532"/>
                    <a:pt x="756761" y="1600200"/>
                    <a:pt x="747522" y="1600200"/>
                  </a:cubicBezTo>
                  <a:lnTo>
                    <a:pt x="492823" y="1600200"/>
                  </a:lnTo>
                  <a:cubicBezTo>
                    <a:pt x="483584" y="1600200"/>
                    <a:pt x="475773" y="1597533"/>
                    <a:pt x="469296" y="1592198"/>
                  </a:cubicBezTo>
                  <a:cubicBezTo>
                    <a:pt x="462819" y="1586865"/>
                    <a:pt x="459581" y="1580387"/>
                    <a:pt x="459581" y="1572768"/>
                  </a:cubicBezTo>
                  <a:lnTo>
                    <a:pt x="459581" y="242315"/>
                  </a:lnTo>
                  <a:cubicBezTo>
                    <a:pt x="459581" y="234695"/>
                    <a:pt x="454913" y="230886"/>
                    <a:pt x="445770" y="230886"/>
                  </a:cubicBezTo>
                  <a:lnTo>
                    <a:pt x="33242" y="230886"/>
                  </a:lnTo>
                  <a:cubicBezTo>
                    <a:pt x="24002" y="230886"/>
                    <a:pt x="16192" y="228219"/>
                    <a:pt x="9715" y="222885"/>
                  </a:cubicBezTo>
                  <a:cubicBezTo>
                    <a:pt x="3238" y="217551"/>
                    <a:pt x="0" y="211074"/>
                    <a:pt x="0" y="203454"/>
                  </a:cubicBezTo>
                  <a:lnTo>
                    <a:pt x="0" y="27431"/>
                  </a:lnTo>
                  <a:cubicBezTo>
                    <a:pt x="0" y="19811"/>
                    <a:pt x="3238" y="13334"/>
                    <a:pt x="9715" y="8000"/>
                  </a:cubicBezTo>
                  <a:cubicBezTo>
                    <a:pt x="16192" y="2666"/>
                    <a:pt x="24002" y="0"/>
                    <a:pt x="33242" y="0"/>
                  </a:cubicBezTo>
                  <a:lnTo>
                    <a:pt x="1223676" y="0"/>
                  </a:lnTo>
                  <a:cubicBezTo>
                    <a:pt x="1232916" y="0"/>
                    <a:pt x="1240726" y="2666"/>
                    <a:pt x="1247203" y="8000"/>
                  </a:cubicBezTo>
                  <a:close/>
                </a:path>
              </a:pathLst>
            </a:custGeom>
            <a:solidFill>
              <a:srgbClr val="FFE60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0406" y="3324606"/>
              <a:ext cx="3428619" cy="1600200"/>
            </a:xfrm>
            <a:custGeom>
              <a:avLst/>
              <a:gdLst/>
              <a:ahLst/>
              <a:cxnLst/>
              <a:rect l="0" t="0" r="0" b="0"/>
              <a:pathLst>
                <a:path w="3428619" h="1600200">
                  <a:moveTo>
                    <a:pt x="2171319" y="114300"/>
                  </a:moveTo>
                  <a:lnTo>
                    <a:pt x="3428619" y="114300"/>
                  </a:lnTo>
                  <a:lnTo>
                    <a:pt x="3428619" y="1600200"/>
                  </a:lnTo>
                  <a:lnTo>
                    <a:pt x="492823" y="1600200"/>
                  </a:lnTo>
                  <a:cubicBezTo>
                    <a:pt x="483584" y="1600200"/>
                    <a:pt x="475773" y="1597533"/>
                    <a:pt x="469296" y="1592198"/>
                  </a:cubicBezTo>
                  <a:cubicBezTo>
                    <a:pt x="462819" y="1586865"/>
                    <a:pt x="459581" y="1580387"/>
                    <a:pt x="459581" y="1572768"/>
                  </a:cubicBezTo>
                  <a:lnTo>
                    <a:pt x="459581" y="242315"/>
                  </a:lnTo>
                  <a:cubicBezTo>
                    <a:pt x="459581" y="234695"/>
                    <a:pt x="455009" y="230886"/>
                    <a:pt x="445770" y="230886"/>
                  </a:cubicBezTo>
                  <a:lnTo>
                    <a:pt x="33242" y="230886"/>
                  </a:lnTo>
                  <a:cubicBezTo>
                    <a:pt x="24002" y="230886"/>
                    <a:pt x="16192" y="228219"/>
                    <a:pt x="9715" y="222885"/>
                  </a:cubicBezTo>
                  <a:cubicBezTo>
                    <a:pt x="3238" y="217551"/>
                    <a:pt x="0" y="211074"/>
                    <a:pt x="0" y="203454"/>
                  </a:cubicBezTo>
                  <a:lnTo>
                    <a:pt x="0" y="27431"/>
                  </a:lnTo>
                  <a:cubicBezTo>
                    <a:pt x="0" y="19811"/>
                    <a:pt x="3238" y="13334"/>
                    <a:pt x="9715" y="8000"/>
                  </a:cubicBezTo>
                  <a:cubicBezTo>
                    <a:pt x="16192" y="2666"/>
                    <a:pt x="24002" y="0"/>
                    <a:pt x="33242" y="0"/>
                  </a:cubicBezTo>
                  <a:lnTo>
                    <a:pt x="1223676" y="0"/>
                  </a:lnTo>
                  <a:cubicBezTo>
                    <a:pt x="1232916" y="0"/>
                    <a:pt x="1240726" y="2666"/>
                    <a:pt x="1247203" y="8000"/>
                  </a:cubicBezTo>
                  <a:cubicBezTo>
                    <a:pt x="1253680" y="13334"/>
                    <a:pt x="1256919" y="19811"/>
                    <a:pt x="1256919" y="27431"/>
                  </a:cubicBezTo>
                  <a:lnTo>
                    <a:pt x="1256919" y="203454"/>
                  </a:lnTo>
                  <a:cubicBezTo>
                    <a:pt x="1256919" y="211074"/>
                    <a:pt x="1253680" y="217551"/>
                    <a:pt x="1247203" y="222885"/>
                  </a:cubicBezTo>
                  <a:cubicBezTo>
                    <a:pt x="1240726" y="228219"/>
                    <a:pt x="1232916" y="230886"/>
                    <a:pt x="1223676" y="230886"/>
                  </a:cubicBezTo>
                  <a:lnTo>
                    <a:pt x="794575" y="230886"/>
                  </a:lnTo>
                  <a:cubicBezTo>
                    <a:pt x="785336" y="230886"/>
                    <a:pt x="780764" y="234695"/>
                    <a:pt x="780764" y="242315"/>
                  </a:cubicBezTo>
                  <a:lnTo>
                    <a:pt x="780764" y="13716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419570" y="1049894"/>
            <a:ext cx="1757362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뷰티플라이 SWOT 분석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6730" y="2273857"/>
            <a:ext cx="7286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1EABDA"/>
                </a:solidFill>
                <a:latin typeface="Roboto"/>
              </a:rPr>
              <a:t>최적화된 기능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1081" y="2273857"/>
            <a:ext cx="10001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1">
                <a:solidFill>
                  <a:srgbClr val="E55753"/>
                </a:solidFill>
                <a:latin typeface="Roboto"/>
              </a:rPr>
              <a:t>제한된 시스템 통합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6730" y="2640569"/>
            <a:ext cx="77152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핵심 기능 및 리포트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7185" y="2640569"/>
            <a:ext cx="9429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외부 도구와의 연결 부족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6730" y="4445557"/>
            <a:ext cx="8858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3CC583"/>
                </a:solidFill>
                <a:latin typeface="Roboto"/>
              </a:rPr>
              <a:t>마케팅 수요 확대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9555" y="4445557"/>
            <a:ext cx="5000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1">
                <a:solidFill>
                  <a:srgbClr val="E0CB15"/>
                </a:solidFill>
                <a:latin typeface="Roboto"/>
              </a:rPr>
              <a:t>경쟁 증가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6730" y="4783694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마케팅 솔루션에 대한 증가하는
필요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8630" y="4812269"/>
            <a:ext cx="85725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시장 내 강력한 경쟁자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