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1E516-3669-4C6A-9EE0-C76E08254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488490-61EB-DFBA-1C6E-DEEC99F40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1F790-EC43-74E3-A54A-ED834C3A5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8824-28DD-4D53-A436-F8080E55AA8A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07895-F12C-8B32-F7F8-1AB5A710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52DC8-F2A1-A716-469A-516F2272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BCE1-CAB4-4D6C-A508-1D3569259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3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41504-74FB-D242-2D5D-7D96BB41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FA4531-BDF6-02C2-4EF9-C07211FA4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513D5-32E7-E066-379C-F03297E8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8824-28DD-4D53-A436-F8080E55AA8A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8D95C-4117-0D27-4C57-F73AD943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68567-4CEA-703B-C548-9B03A032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BCE1-CAB4-4D6C-A508-1D3569259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77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C119E2-44B6-4616-C214-9BED307BD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11438A-FE8F-2C2E-94B8-0DEDBBB4C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D5D76-2F57-A4B3-CD91-3E12AA34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8824-28DD-4D53-A436-F8080E55AA8A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7FC7F-88BC-A898-7BC0-8C28E512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ED53B-CF48-D49E-5809-B8AB7238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BCE1-CAB4-4D6C-A508-1D3569259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8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69B64-F5A9-43EE-0420-915097B5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81FA76-760C-870F-5CBB-69DB4B729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26327-C4AD-D137-EBD8-EAF728E8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8824-28DD-4D53-A436-F8080E55AA8A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4716C-96DC-8167-6352-D4AE5CDB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7C403A-B838-B4C5-C900-02C80655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BCE1-CAB4-4D6C-A508-1D3569259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45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A4825-0ABF-39C4-790F-18CF53A1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3377DE-A619-7091-5862-4E6496388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DFD1A7-E54E-29E8-A2FD-6FCCA61C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8824-28DD-4D53-A436-F8080E55AA8A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619E7A-2563-0701-0CDB-471A8AB3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73DC1-124B-3A3C-2D68-AC26A37E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BCE1-CAB4-4D6C-A508-1D3569259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46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AFDCF-BA68-33B4-5AA1-330C3F8F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20226-C4ED-5E27-F76C-DFC66BF5D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1A9090-7122-6F74-7C37-131A05749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4509AF-9195-8C95-3303-0979371C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8824-28DD-4D53-A436-F8080E55AA8A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494793-40D8-DF1C-8F42-7C069638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FAE965-703D-1BBF-877E-B3F32833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BCE1-CAB4-4D6C-A508-1D3569259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3EE0D-2361-367D-3291-73CDEDC3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23F241-AD9B-09CE-B481-9E03536BD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B13FF9-586C-E4F6-7415-FC739F5A1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E6FB3C-BAF1-8E48-5E32-DC76703DA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78EE70-9FC1-4339-E1A6-F83B30922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B4B729-12B8-270D-A13E-7E3E0C5E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8824-28DD-4D53-A436-F8080E55AA8A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46E77E-9E53-713D-9893-898144B8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FC53A6-04BC-8911-F5F2-860B4341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BCE1-CAB4-4D6C-A508-1D3569259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4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3CF53-71D7-3530-439C-51A2741D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4528F-513B-1099-6D33-0F49EC5C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8824-28DD-4D53-A436-F8080E55AA8A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FF1BC7-FCD4-2ADD-0EE1-AC84BDA8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A35296-1863-D14D-562C-8766124A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BCE1-CAB4-4D6C-A508-1D3569259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5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1799E5-02AB-CB85-EDC2-DD65189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8824-28DD-4D53-A436-F8080E55AA8A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7E0B43-69BD-5F7E-7968-49B6CF38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4928EC-526A-4BBF-5CF7-7D5C7A9B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BCE1-CAB4-4D6C-A508-1D3569259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66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8E9C2-A1BD-F3DA-9535-5353B145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AEB08-D30D-629C-0985-6FB122D53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5FF337-9766-B1B6-151E-9308491BD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740169-AC3F-509F-2C30-4480D6CC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8824-28DD-4D53-A436-F8080E55AA8A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00562-7A64-36A3-BA02-8D50FBD3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326890-1ECD-7807-915E-B6827E63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BCE1-CAB4-4D6C-A508-1D3569259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58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A4AD3-0A2E-C022-FAAF-EFA4BE92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CBE00F-3205-031C-7D68-A4445C077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FA47C7-94EE-BA14-F647-B5CAFD06F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D7AA44-41D7-AC73-0345-63F26E42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8824-28DD-4D53-A436-F8080E55AA8A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95A7D1-DECF-36D3-DDEA-EBA24A88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1B00A5-64CD-06C4-D006-36E96107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BCE1-CAB4-4D6C-A508-1D3569259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4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F03A73-8A91-0B4B-F5CF-08317ACF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326BC3-5ED8-46E5-F664-96B31D803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C3103-BAA7-745F-7590-E04D48A6D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8824-28DD-4D53-A436-F8080E55AA8A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E9180-CD59-C529-CF94-FC06AEF3A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63F41-3D88-4D02-D87C-F297F1DED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CBCE1-CAB4-4D6C-A508-1D3569259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2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6744C09-6FF5-130A-2F8A-BA9686508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736" y="1559063"/>
            <a:ext cx="8954528" cy="4882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0695B7-BFF6-977C-AF18-27EA5FEB1C09}"/>
              </a:ext>
            </a:extLst>
          </p:cNvPr>
          <p:cNvSpPr txBox="1"/>
          <p:nvPr/>
        </p:nvSpPr>
        <p:spPr>
          <a:xfrm>
            <a:off x="688576" y="151448"/>
            <a:ext cx="8438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 latinLnBrk="1">
              <a:buAutoNum type="arabicParenR"/>
            </a:pP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TextReplacement_Execute.xlsm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파일을 실행한 후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매크로 실행 활성화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합니다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</a:p>
          <a:p>
            <a:pPr marL="342900" indent="-342900" algn="just" latinLnBrk="1">
              <a:buAutoNum type="arabicParenR"/>
            </a:pP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algn="just" latinLnBrk="1"/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2)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작업이 필요한 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워크북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시트에서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‘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매크로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’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버튼을 누르거나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ALT+F8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을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누르면</a:t>
            </a:r>
            <a:endParaRPr lang="en-US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algn="just" latinLnBrk="1"/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아래 사진과 같은 화면이 나옵니다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86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0695B7-BFF6-977C-AF18-27EA5FEB1C09}"/>
              </a:ext>
            </a:extLst>
          </p:cNvPr>
          <p:cNvSpPr txBox="1"/>
          <p:nvPr/>
        </p:nvSpPr>
        <p:spPr>
          <a:xfrm>
            <a:off x="602440" y="421698"/>
            <a:ext cx="965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/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‘</a:t>
            </a:r>
            <a:r>
              <a:rPr lang="en-US" altLang="ko-KR" sz="18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TextReplacement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’ 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매크로를 실행하고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Find : 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창이 뜨면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찾을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단어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’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를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정확하게 입력합니다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pic>
        <p:nvPicPr>
          <p:cNvPr id="2050" name="그림 4">
            <a:extLst>
              <a:ext uri="{FF2B5EF4-FFF2-40B4-BE49-F238E27FC236}">
                <a16:creationId xmlns:a16="http://schemas.microsoft.com/office/drawing/2014/main" id="{D6191155-493E-0196-8CBC-927022BAE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39" y="1736383"/>
            <a:ext cx="10260436" cy="433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04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0695B7-BFF6-977C-AF18-27EA5FEB1C09}"/>
              </a:ext>
            </a:extLst>
          </p:cNvPr>
          <p:cNvSpPr txBox="1"/>
          <p:nvPr/>
        </p:nvSpPr>
        <p:spPr>
          <a:xfrm>
            <a:off x="129655" y="432192"/>
            <a:ext cx="119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/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확인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’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을 누르면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Replace with: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창이 나타납니다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Input Box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＇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바꿀 단어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＇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를 정확하게 입력하고 확인을 누릅니다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pic>
        <p:nvPicPr>
          <p:cNvPr id="3074" name="그림 5">
            <a:extLst>
              <a:ext uri="{FF2B5EF4-FFF2-40B4-BE49-F238E27FC236}">
                <a16:creationId xmlns:a16="http://schemas.microsoft.com/office/drawing/2014/main" id="{1BD13D3F-9A28-4864-EDF1-B49D00737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335" y="1595777"/>
            <a:ext cx="9739594" cy="464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97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0695B7-BFF6-977C-AF18-27EA5FEB1C09}"/>
              </a:ext>
            </a:extLst>
          </p:cNvPr>
          <p:cNvSpPr txBox="1"/>
          <p:nvPr/>
        </p:nvSpPr>
        <p:spPr>
          <a:xfrm>
            <a:off x="523678" y="417678"/>
            <a:ext cx="603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/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몇 개의 단어가 치환되었는지 </a:t>
            </a:r>
            <a:r>
              <a:rPr lang="ko-KR" altLang="en-US" sz="18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알려주는 </a:t>
            </a:r>
            <a:r>
              <a:rPr lang="ko-KR" altLang="en-US" sz="18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알림창이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뜹니다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pic>
        <p:nvPicPr>
          <p:cNvPr id="4098" name="그림 6">
            <a:extLst>
              <a:ext uri="{FF2B5EF4-FFF2-40B4-BE49-F238E27FC236}">
                <a16:creationId xmlns:a16="http://schemas.microsoft.com/office/drawing/2014/main" id="{14D75C0A-5B64-6195-A850-A25EF2AE5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077" y="1261268"/>
            <a:ext cx="5722937" cy="433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10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0695B7-BFF6-977C-AF18-27EA5FEB1C09}"/>
              </a:ext>
            </a:extLst>
          </p:cNvPr>
          <p:cNvSpPr txBox="1"/>
          <p:nvPr/>
        </p:nvSpPr>
        <p:spPr>
          <a:xfrm>
            <a:off x="360372" y="545419"/>
            <a:ext cx="105423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/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짠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!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Text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Box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내의 글자가 치환되었습니다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도형이나 여타 다른 개체에서도 똑같이 동작합니다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</a:p>
          <a:p>
            <a:pPr algn="just" latinLnBrk="1"/>
            <a:endParaRPr lang="en-US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algn="just" latinLnBrk="1"/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1800" b="1" u="sng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기본 치환 범위 </a:t>
            </a:r>
            <a:r>
              <a:rPr lang="en-US" altLang="ko-KR" sz="1800" b="1" u="sng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 Workbook </a:t>
            </a:r>
            <a:r>
              <a:rPr lang="ko-KR" altLang="en-US" sz="1800" b="1" u="sng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내의 모든 시트</a:t>
            </a:r>
            <a:r>
              <a:rPr lang="en-US" altLang="ko-KR" sz="1800" b="1" u="sng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800" b="1" u="sng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모든 객체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</a:p>
          <a:p>
            <a:pPr algn="just" latinLnBrk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범위를 제한하고 싶거나 기능의 수정이 필요한 경우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ALT+F11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을 눌러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VBA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편집 기능을 활용합니다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.)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pic>
        <p:nvPicPr>
          <p:cNvPr id="5122" name="그림 8">
            <a:extLst>
              <a:ext uri="{FF2B5EF4-FFF2-40B4-BE49-F238E27FC236}">
                <a16:creationId xmlns:a16="http://schemas.microsoft.com/office/drawing/2014/main" id="{809B270D-0959-50F1-8A0A-BFF063E27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403" y="3242584"/>
            <a:ext cx="4894925" cy="3069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그림 6">
            <a:extLst>
              <a:ext uri="{FF2B5EF4-FFF2-40B4-BE49-F238E27FC236}">
                <a16:creationId xmlns:a16="http://schemas.microsoft.com/office/drawing/2014/main" id="{F3C809AE-09C6-85D6-0453-4D9FB437B9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42"/>
          <a:stretch/>
        </p:blipFill>
        <p:spPr bwMode="auto">
          <a:xfrm>
            <a:off x="559396" y="3991429"/>
            <a:ext cx="5724525" cy="232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D05C545-27C8-E4FC-A31B-4509CD118E28}"/>
              </a:ext>
            </a:extLst>
          </p:cNvPr>
          <p:cNvSpPr/>
          <p:nvPr/>
        </p:nvSpPr>
        <p:spPr>
          <a:xfrm>
            <a:off x="4005942" y="5558973"/>
            <a:ext cx="653143" cy="508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41D45A-D806-A1D6-4080-85142C3E0CC7}"/>
              </a:ext>
            </a:extLst>
          </p:cNvPr>
          <p:cNvSpPr/>
          <p:nvPr/>
        </p:nvSpPr>
        <p:spPr>
          <a:xfrm>
            <a:off x="9403895" y="5773852"/>
            <a:ext cx="653143" cy="508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E8C4C96F375884CBD015BB874F4DB4B" ma:contentTypeVersion="4" ma:contentTypeDescription="새 문서를 만듭니다." ma:contentTypeScope="" ma:versionID="b825e2a4345f8fdfc79137a5157b4322">
  <xsd:schema xmlns:xsd="http://www.w3.org/2001/XMLSchema" xmlns:xs="http://www.w3.org/2001/XMLSchema" xmlns:p="http://schemas.microsoft.com/office/2006/metadata/properties" xmlns:ns2="8b2b896a-e265-40d0-bfe7-08df20562b7a" targetNamespace="http://schemas.microsoft.com/office/2006/metadata/properties" ma:root="true" ma:fieldsID="5e040e7502821faa89155d7250ce0d68" ns2:_="">
    <xsd:import namespace="8b2b896a-e265-40d0-bfe7-08df20562b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2b896a-e265-40d0-bfe7-08df20562b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AB0BF6-3B35-43E5-95A8-671491DE184F}"/>
</file>

<file path=customXml/itemProps2.xml><?xml version="1.0" encoding="utf-8"?>
<ds:datastoreItem xmlns:ds="http://schemas.openxmlformats.org/officeDocument/2006/customXml" ds:itemID="{602B17EB-D78A-4169-87EB-4E5E3A479D45}"/>
</file>

<file path=customXml/itemProps3.xml><?xml version="1.0" encoding="utf-8"?>
<ds:datastoreItem xmlns:ds="http://schemas.openxmlformats.org/officeDocument/2006/customXml" ds:itemID="{CB1F5B1D-0324-4D1C-BD5B-DAE32DDC7FA5}"/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132</Words>
  <Application>Microsoft Office PowerPoint</Application>
  <PresentationFormat>와이드스크린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YangHa Park</dc:creator>
  <cp:lastModifiedBy>YangHa Park</cp:lastModifiedBy>
  <cp:revision>1</cp:revision>
  <dcterms:created xsi:type="dcterms:W3CDTF">2024-02-19T05:09:43Z</dcterms:created>
  <dcterms:modified xsi:type="dcterms:W3CDTF">2024-02-19T05:17:44Z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0x0101004E8C4C96F375884CBD015BB874F4DB4B</vt:lpwstr>
  </property>
</Properties>
</file>