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59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41152-B324-4985-B253-9DB2CFDCF3E6}" v="66" dt="2023-09-19T18:35:09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9" autoAdjust="0"/>
  </p:normalViewPr>
  <p:slideViewPr>
    <p:cSldViewPr snapToGrid="0">
      <p:cViewPr varScale="1">
        <p:scale>
          <a:sx n="101" d="100"/>
          <a:sy n="101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E641152-B324-4985-B253-9DB2CFDCF3E6}"/>
    <pc:docChg chg="undo custSel addSld delSld modSld sldOrd">
      <pc:chgData name="Koson Trachu" userId="8b674c4b66ffeb50" providerId="LiveId" clId="{4E641152-B324-4985-B253-9DB2CFDCF3E6}" dt="2023-09-19T18:38:39.427" v="5750" actId="1076"/>
      <pc:docMkLst>
        <pc:docMk/>
      </pc:docMkLst>
      <pc:sldChg chg="modSp mod">
        <pc:chgData name="Koson Trachu" userId="8b674c4b66ffeb50" providerId="LiveId" clId="{4E641152-B324-4985-B253-9DB2CFDCF3E6}" dt="2023-09-19T17:31:40.328" v="2125" actId="207"/>
        <pc:sldMkLst>
          <pc:docMk/>
          <pc:sldMk cId="1013702774" sldId="256"/>
        </pc:sldMkLst>
        <pc:spChg chg="mod">
          <ac:chgData name="Koson Trachu" userId="8b674c4b66ffeb50" providerId="LiveId" clId="{4E641152-B324-4985-B253-9DB2CFDCF3E6}" dt="2023-09-19T17:31:40.328" v="2125" actId="207"/>
          <ac:spMkLst>
            <pc:docMk/>
            <pc:sldMk cId="1013702774" sldId="256"/>
            <ac:spMk id="2" creationId="{CF4B7166-5F48-4358-9569-7F2909D266A0}"/>
          </ac:spMkLst>
        </pc:spChg>
        <pc:spChg chg="mod">
          <ac:chgData name="Koson Trachu" userId="8b674c4b66ffeb50" providerId="LiveId" clId="{4E641152-B324-4985-B253-9DB2CFDCF3E6}" dt="2023-09-19T17:31:32.465" v="2124" actId="207"/>
          <ac:spMkLst>
            <pc:docMk/>
            <pc:sldMk cId="1013702774" sldId="256"/>
            <ac:spMk id="3" creationId="{B04675EC-81DE-4E7D-86CD-E8A9CDBAB4DC}"/>
          </ac:spMkLst>
        </pc:spChg>
      </pc:sldChg>
      <pc:sldChg chg="modSp mod">
        <pc:chgData name="Koson Trachu" userId="8b674c4b66ffeb50" providerId="LiveId" clId="{4E641152-B324-4985-B253-9DB2CFDCF3E6}" dt="2023-09-19T18:29:37.713" v="5575" actId="20577"/>
        <pc:sldMkLst>
          <pc:docMk/>
          <pc:sldMk cId="489479715" sldId="257"/>
        </pc:sldMkLst>
        <pc:spChg chg="mod">
          <ac:chgData name="Koson Trachu" userId="8b674c4b66ffeb50" providerId="LiveId" clId="{4E641152-B324-4985-B253-9DB2CFDCF3E6}" dt="2023-09-19T16:58:10.253" v="43" actId="20577"/>
          <ac:spMkLst>
            <pc:docMk/>
            <pc:sldMk cId="489479715" sldId="257"/>
            <ac:spMk id="2" creationId="{917490D6-8068-4CD3-A821-D7B16ACFE9A1}"/>
          </ac:spMkLst>
        </pc:spChg>
        <pc:spChg chg="mod">
          <ac:chgData name="Koson Trachu" userId="8b674c4b66ffeb50" providerId="LiveId" clId="{4E641152-B324-4985-B253-9DB2CFDCF3E6}" dt="2023-09-19T18:29:37.713" v="5575" actId="20577"/>
          <ac:spMkLst>
            <pc:docMk/>
            <pc:sldMk cId="489479715" sldId="257"/>
            <ac:spMk id="3" creationId="{D1A7359C-99B1-42A4-A30D-60BD11D235B9}"/>
          </ac:spMkLst>
        </pc:spChg>
      </pc:sldChg>
      <pc:sldChg chg="addSp delSp modSp mod">
        <pc:chgData name="Koson Trachu" userId="8b674c4b66ffeb50" providerId="LiveId" clId="{4E641152-B324-4985-B253-9DB2CFDCF3E6}" dt="2023-09-19T18:37:40.404" v="5743"/>
        <pc:sldMkLst>
          <pc:docMk/>
          <pc:sldMk cId="525066141" sldId="258"/>
        </pc:sldMkLst>
        <pc:spChg chg="add mod">
          <ac:chgData name="Koson Trachu" userId="8b674c4b66ffeb50" providerId="LiveId" clId="{4E641152-B324-4985-B253-9DB2CFDCF3E6}" dt="2023-09-19T17:00:53.144" v="96" actId="1076"/>
          <ac:spMkLst>
            <pc:docMk/>
            <pc:sldMk cId="525066141" sldId="258"/>
            <ac:spMk id="2" creationId="{BDB1DB32-EECB-D393-F5C4-778B8F399399}"/>
          </ac:spMkLst>
        </pc:spChg>
        <pc:spChg chg="mod topLvl">
          <ac:chgData name="Koson Trachu" userId="8b674c4b66ffeb50" providerId="LiveId" clId="{4E641152-B324-4985-B253-9DB2CFDCF3E6}" dt="2023-09-19T17:01:13.339" v="102" actId="1076"/>
          <ac:spMkLst>
            <pc:docMk/>
            <pc:sldMk cId="525066141" sldId="258"/>
            <ac:spMk id="4" creationId="{0EEDBF7D-6609-4F86-AFA5-DFF60F604B38}"/>
          </ac:spMkLst>
        </pc:spChg>
        <pc:spChg chg="del mod topLvl">
          <ac:chgData name="Koson Trachu" userId="8b674c4b66ffeb50" providerId="LiveId" clId="{4E641152-B324-4985-B253-9DB2CFDCF3E6}" dt="2023-09-19T17:01:56.668" v="112" actId="478"/>
          <ac:spMkLst>
            <pc:docMk/>
            <pc:sldMk cId="525066141" sldId="258"/>
            <ac:spMk id="5" creationId="{AE9418CC-52F8-4EED-80CF-D2A36888C876}"/>
          </ac:spMkLst>
        </pc:spChg>
        <pc:spChg chg="del mod topLvl">
          <ac:chgData name="Koson Trachu" userId="8b674c4b66ffeb50" providerId="LiveId" clId="{4E641152-B324-4985-B253-9DB2CFDCF3E6}" dt="2023-09-19T17:01:56.668" v="112" actId="478"/>
          <ac:spMkLst>
            <pc:docMk/>
            <pc:sldMk cId="525066141" sldId="258"/>
            <ac:spMk id="6" creationId="{1666BC2A-BE9D-4B97-93EE-576C9B219068}"/>
          </ac:spMkLst>
        </pc:spChg>
        <pc:spChg chg="del mod topLvl">
          <ac:chgData name="Koson Trachu" userId="8b674c4b66ffeb50" providerId="LiveId" clId="{4E641152-B324-4985-B253-9DB2CFDCF3E6}" dt="2023-09-19T17:01:56.668" v="112" actId="478"/>
          <ac:spMkLst>
            <pc:docMk/>
            <pc:sldMk cId="525066141" sldId="258"/>
            <ac:spMk id="7" creationId="{752ED639-6FA2-4151-ACE0-1F2697E2ACC3}"/>
          </ac:spMkLst>
        </pc:spChg>
        <pc:spChg chg="mod topLvl">
          <ac:chgData name="Koson Trachu" userId="8b674c4b66ffeb50" providerId="LiveId" clId="{4E641152-B324-4985-B253-9DB2CFDCF3E6}" dt="2023-09-19T17:11:41.468" v="654" actId="207"/>
          <ac:spMkLst>
            <pc:docMk/>
            <pc:sldMk cId="525066141" sldId="258"/>
            <ac:spMk id="8" creationId="{88E2B54B-4789-4E44-9DEC-8EFE590DB704}"/>
          </ac:spMkLst>
        </pc:spChg>
        <pc:spChg chg="mod topLvl">
          <ac:chgData name="Koson Trachu" userId="8b674c4b66ffeb50" providerId="LiveId" clId="{4E641152-B324-4985-B253-9DB2CFDCF3E6}" dt="2023-09-19T18:37:40.404" v="5743"/>
          <ac:spMkLst>
            <pc:docMk/>
            <pc:sldMk cId="525066141" sldId="258"/>
            <ac:spMk id="9" creationId="{91744570-BF9E-4713-AE5A-3DA6F00A157F}"/>
          </ac:spMkLst>
        </pc:spChg>
        <pc:spChg chg="mod topLvl">
          <ac:chgData name="Koson Trachu" userId="8b674c4b66ffeb50" providerId="LiveId" clId="{4E641152-B324-4985-B253-9DB2CFDCF3E6}" dt="2023-09-19T17:00:56.987" v="97" actId="1076"/>
          <ac:spMkLst>
            <pc:docMk/>
            <pc:sldMk cId="525066141" sldId="258"/>
            <ac:spMk id="11" creationId="{7FE7FE4C-D78A-47CF-81B9-42BB0CDC110F}"/>
          </ac:spMkLst>
        </pc:spChg>
        <pc:spChg chg="mod topLvl">
          <ac:chgData name="Koson Trachu" userId="8b674c4b66ffeb50" providerId="LiveId" clId="{4E641152-B324-4985-B253-9DB2CFDCF3E6}" dt="2023-09-19T17:00:56.987" v="97" actId="1076"/>
          <ac:spMkLst>
            <pc:docMk/>
            <pc:sldMk cId="525066141" sldId="258"/>
            <ac:spMk id="12" creationId="{E346F54F-0825-44BF-9026-1028AECF7189}"/>
          </ac:spMkLst>
        </pc:spChg>
        <pc:spChg chg="mod topLvl">
          <ac:chgData name="Koson Trachu" userId="8b674c4b66ffeb50" providerId="LiveId" clId="{4E641152-B324-4985-B253-9DB2CFDCF3E6}" dt="2023-09-19T17:11:33.507" v="651" actId="207"/>
          <ac:spMkLst>
            <pc:docMk/>
            <pc:sldMk cId="525066141" sldId="258"/>
            <ac:spMk id="13" creationId="{E6F15E0B-4044-41C0-9D9A-D208F59C5CF2}"/>
          </ac:spMkLst>
        </pc:spChg>
        <pc:spChg chg="mod topLvl">
          <ac:chgData name="Koson Trachu" userId="8b674c4b66ffeb50" providerId="LiveId" clId="{4E641152-B324-4985-B253-9DB2CFDCF3E6}" dt="2023-09-19T17:09:18.109" v="448" actId="207"/>
          <ac:spMkLst>
            <pc:docMk/>
            <pc:sldMk cId="525066141" sldId="258"/>
            <ac:spMk id="14" creationId="{93901BDB-9DBC-4FDB-85FD-98E03E9CAE2F}"/>
          </ac:spMkLst>
        </pc:spChg>
        <pc:spChg chg="mod topLvl">
          <ac:chgData name="Koson Trachu" userId="8b674c4b66ffeb50" providerId="LiveId" clId="{4E641152-B324-4985-B253-9DB2CFDCF3E6}" dt="2023-09-19T17:09:45.024" v="483" actId="207"/>
          <ac:spMkLst>
            <pc:docMk/>
            <pc:sldMk cId="525066141" sldId="258"/>
            <ac:spMk id="17" creationId="{1086749E-20D9-441A-82EA-B275C585A665}"/>
          </ac:spMkLst>
        </pc:spChg>
        <pc:spChg chg="mod topLvl">
          <ac:chgData name="Koson Trachu" userId="8b674c4b66ffeb50" providerId="LiveId" clId="{4E641152-B324-4985-B253-9DB2CFDCF3E6}" dt="2023-09-19T17:09:53.226" v="486" actId="207"/>
          <ac:spMkLst>
            <pc:docMk/>
            <pc:sldMk cId="525066141" sldId="258"/>
            <ac:spMk id="18" creationId="{84015688-16FB-493C-854C-F5531EEE1B00}"/>
          </ac:spMkLst>
        </pc:spChg>
        <pc:spChg chg="mod topLvl">
          <ac:chgData name="Koson Trachu" userId="8b674c4b66ffeb50" providerId="LiveId" clId="{4E641152-B324-4985-B253-9DB2CFDCF3E6}" dt="2023-09-19T17:10:39.323" v="640" actId="207"/>
          <ac:spMkLst>
            <pc:docMk/>
            <pc:sldMk cId="525066141" sldId="258"/>
            <ac:spMk id="24" creationId="{D3556953-2913-44C6-B9D5-B064B4C6950C}"/>
          </ac:spMkLst>
        </pc:spChg>
        <pc:spChg chg="del mod topLvl">
          <ac:chgData name="Koson Trachu" userId="8b674c4b66ffeb50" providerId="LiveId" clId="{4E641152-B324-4985-B253-9DB2CFDCF3E6}" dt="2023-09-19T16:59:17.067" v="73" actId="478"/>
          <ac:spMkLst>
            <pc:docMk/>
            <pc:sldMk cId="525066141" sldId="258"/>
            <ac:spMk id="30" creationId="{5A8615A0-4F2A-4BAA-AF38-D5FBD69AFA64}"/>
          </ac:spMkLst>
        </pc:spChg>
        <pc:spChg chg="add mod">
          <ac:chgData name="Koson Trachu" userId="8b674c4b66ffeb50" providerId="LiveId" clId="{4E641152-B324-4985-B253-9DB2CFDCF3E6}" dt="2023-09-19T17:06:50.619" v="314" actId="692"/>
          <ac:spMkLst>
            <pc:docMk/>
            <pc:sldMk cId="525066141" sldId="258"/>
            <ac:spMk id="32" creationId="{96F71B53-EF26-0B2C-1E6F-7EFF0F4E26BB}"/>
          </ac:spMkLst>
        </pc:spChg>
        <pc:spChg chg="add mod">
          <ac:chgData name="Koson Trachu" userId="8b674c4b66ffeb50" providerId="LiveId" clId="{4E641152-B324-4985-B253-9DB2CFDCF3E6}" dt="2023-09-19T17:07:48.234" v="360" actId="1076"/>
          <ac:spMkLst>
            <pc:docMk/>
            <pc:sldMk cId="525066141" sldId="258"/>
            <ac:spMk id="38" creationId="{D9C35F66-D228-4EEE-C01F-DC86E5ADAA51}"/>
          </ac:spMkLst>
        </pc:spChg>
        <pc:spChg chg="add mod">
          <ac:chgData name="Koson Trachu" userId="8b674c4b66ffeb50" providerId="LiveId" clId="{4E641152-B324-4985-B253-9DB2CFDCF3E6}" dt="2023-09-19T17:10:06.531" v="487" actId="14100"/>
          <ac:spMkLst>
            <pc:docMk/>
            <pc:sldMk cId="525066141" sldId="258"/>
            <ac:spMk id="39" creationId="{0FCFA4BA-14A4-BE24-6749-B3C7A215E287}"/>
          </ac:spMkLst>
        </pc:spChg>
        <pc:grpChg chg="del">
          <ac:chgData name="Koson Trachu" userId="8b674c4b66ffeb50" providerId="LiveId" clId="{4E641152-B324-4985-B253-9DB2CFDCF3E6}" dt="2023-09-19T16:59:14.488" v="72" actId="165"/>
          <ac:grpSpMkLst>
            <pc:docMk/>
            <pc:sldMk cId="525066141" sldId="258"/>
            <ac:grpSpMk id="34" creationId="{DA86961E-E801-44C6-9510-55CB57E45AB1}"/>
          </ac:grpSpMkLst>
        </pc:grpChg>
        <pc:cxnChg chg="mod topLvl">
          <ac:chgData name="Koson Trachu" userId="8b674c4b66ffeb50" providerId="LiveId" clId="{4E641152-B324-4985-B253-9DB2CFDCF3E6}" dt="2023-09-19T17:01:51.775" v="111" actId="208"/>
          <ac:cxnSpMkLst>
            <pc:docMk/>
            <pc:sldMk cId="525066141" sldId="258"/>
            <ac:cxnSpMk id="16" creationId="{5D9A5CDF-CB4F-4569-B72F-52A9E413CA71}"/>
          </ac:cxnSpMkLst>
        </pc:cxnChg>
        <pc:cxnChg chg="mod topLvl">
          <ac:chgData name="Koson Trachu" userId="8b674c4b66ffeb50" providerId="LiveId" clId="{4E641152-B324-4985-B253-9DB2CFDCF3E6}" dt="2023-09-19T17:01:51.775" v="111" actId="208"/>
          <ac:cxnSpMkLst>
            <pc:docMk/>
            <pc:sldMk cId="525066141" sldId="258"/>
            <ac:cxnSpMk id="20" creationId="{9A568969-7926-4470-88C5-B1360620DAAC}"/>
          </ac:cxnSpMkLst>
        </pc:cxnChg>
        <pc:cxnChg chg="mod topLvl">
          <ac:chgData name="Koson Trachu" userId="8b674c4b66ffeb50" providerId="LiveId" clId="{4E641152-B324-4985-B253-9DB2CFDCF3E6}" dt="2023-09-19T17:24:07.956" v="1578" actId="108"/>
          <ac:cxnSpMkLst>
            <pc:docMk/>
            <pc:sldMk cId="525066141" sldId="258"/>
            <ac:cxnSpMk id="22" creationId="{FFA9C807-D78D-496C-9B60-52044BA05D82}"/>
          </ac:cxnSpMkLst>
        </pc:cxnChg>
        <pc:cxnChg chg="del mod topLvl">
          <ac:chgData name="Koson Trachu" userId="8b674c4b66ffeb50" providerId="LiveId" clId="{4E641152-B324-4985-B253-9DB2CFDCF3E6}" dt="2023-09-19T16:59:17.067" v="73" actId="478"/>
          <ac:cxnSpMkLst>
            <pc:docMk/>
            <pc:sldMk cId="525066141" sldId="258"/>
            <ac:cxnSpMk id="25" creationId="{4F801B7D-624D-48C5-B457-26ACFC9574C9}"/>
          </ac:cxnSpMkLst>
        </pc:cxnChg>
        <pc:cxnChg chg="add mod">
          <ac:chgData name="Koson Trachu" userId="8b674c4b66ffeb50" providerId="LiveId" clId="{4E641152-B324-4985-B253-9DB2CFDCF3E6}" dt="2023-09-19T17:06:42.414" v="312" actId="14100"/>
          <ac:cxnSpMkLst>
            <pc:docMk/>
            <pc:sldMk cId="525066141" sldId="258"/>
            <ac:cxnSpMk id="35" creationId="{DD164AC3-5ED5-BB12-6E66-41143065BC62}"/>
          </ac:cxnSpMkLst>
        </pc:cxnChg>
        <pc:cxnChg chg="add mod">
          <ac:chgData name="Koson Trachu" userId="8b674c4b66ffeb50" providerId="LiveId" clId="{4E641152-B324-4985-B253-9DB2CFDCF3E6}" dt="2023-09-19T17:10:06.531" v="487" actId="14100"/>
          <ac:cxnSpMkLst>
            <pc:docMk/>
            <pc:sldMk cId="525066141" sldId="258"/>
            <ac:cxnSpMk id="41" creationId="{F31B711E-2F70-6F7E-2826-E34797CBC81B}"/>
          </ac:cxnSpMkLst>
        </pc:cxnChg>
      </pc:sldChg>
      <pc:sldChg chg="addSp delSp modSp mod">
        <pc:chgData name="Koson Trachu" userId="8b674c4b66ffeb50" providerId="LiveId" clId="{4E641152-B324-4985-B253-9DB2CFDCF3E6}" dt="2023-09-19T17:45:26.954" v="3309" actId="14100"/>
        <pc:sldMkLst>
          <pc:docMk/>
          <pc:sldMk cId="195938605" sldId="259"/>
        </pc:sldMkLst>
        <pc:spChg chg="add mod">
          <ac:chgData name="Koson Trachu" userId="8b674c4b66ffeb50" providerId="LiveId" clId="{4E641152-B324-4985-B253-9DB2CFDCF3E6}" dt="2023-09-19T17:39:40.122" v="2926" actId="20577"/>
          <ac:spMkLst>
            <pc:docMk/>
            <pc:sldMk cId="195938605" sldId="259"/>
            <ac:spMk id="2" creationId="{7801568A-4498-F280-CEAC-11A2CFD1226F}"/>
          </ac:spMkLst>
        </pc:spChg>
        <pc:spChg chg="del">
          <ac:chgData name="Koson Trachu" userId="8b674c4b66ffeb50" providerId="LiveId" clId="{4E641152-B324-4985-B253-9DB2CFDCF3E6}" dt="2023-09-19T17:40:01.741" v="2928" actId="478"/>
          <ac:spMkLst>
            <pc:docMk/>
            <pc:sldMk cId="195938605" sldId="259"/>
            <ac:spMk id="4" creationId="{0EEDBF7D-6609-4F86-AFA5-DFF60F604B38}"/>
          </ac:spMkLst>
        </pc:spChg>
        <pc:spChg chg="add mod">
          <ac:chgData name="Koson Trachu" userId="8b674c4b66ffeb50" providerId="LiveId" clId="{4E641152-B324-4985-B253-9DB2CFDCF3E6}" dt="2023-09-19T17:45:08.971" v="3305" actId="1076"/>
          <ac:spMkLst>
            <pc:docMk/>
            <pc:sldMk cId="195938605" sldId="259"/>
            <ac:spMk id="7" creationId="{A8AB4650-DDEB-117D-0D77-F4757C1BE998}"/>
          </ac:spMkLst>
        </pc:spChg>
        <pc:spChg chg="add mod">
          <ac:chgData name="Koson Trachu" userId="8b674c4b66ffeb50" providerId="LiveId" clId="{4E641152-B324-4985-B253-9DB2CFDCF3E6}" dt="2023-09-19T17:45:26.954" v="3309" actId="14100"/>
          <ac:spMkLst>
            <pc:docMk/>
            <pc:sldMk cId="195938605" sldId="259"/>
            <ac:spMk id="14" creationId="{AA339D25-7F88-600E-7358-73D55577A6A7}"/>
          </ac:spMkLst>
        </pc:spChg>
        <pc:spChg chg="del">
          <ac:chgData name="Koson Trachu" userId="8b674c4b66ffeb50" providerId="LiveId" clId="{4E641152-B324-4985-B253-9DB2CFDCF3E6}" dt="2023-09-19T17:39:58.119" v="2927" actId="478"/>
          <ac:spMkLst>
            <pc:docMk/>
            <pc:sldMk cId="195938605" sldId="259"/>
            <ac:spMk id="30" creationId="{5A8615A0-4F2A-4BAA-AF38-D5FBD69AFA64}"/>
          </ac:spMkLst>
        </pc:spChg>
        <pc:spChg chg="del">
          <ac:chgData name="Koson Trachu" userId="8b674c4b66ffeb50" providerId="LiveId" clId="{4E641152-B324-4985-B253-9DB2CFDCF3E6}" dt="2023-09-19T17:40:13.015" v="2930" actId="478"/>
          <ac:spMkLst>
            <pc:docMk/>
            <pc:sldMk cId="195938605" sldId="259"/>
            <ac:spMk id="39" creationId="{50C28F7B-E1B6-4186-9D6C-E1670D53C4AC}"/>
          </ac:spMkLst>
        </pc:spChg>
        <pc:spChg chg="mod">
          <ac:chgData name="Koson Trachu" userId="8b674c4b66ffeb50" providerId="LiveId" clId="{4E641152-B324-4985-B253-9DB2CFDCF3E6}" dt="2023-09-19T17:43:43.279" v="3254" actId="1076"/>
          <ac:spMkLst>
            <pc:docMk/>
            <pc:sldMk cId="195938605" sldId="259"/>
            <ac:spMk id="40" creationId="{E303DB08-9827-44CA-8159-7DEB4396CCD9}"/>
          </ac:spMkLst>
        </pc:spChg>
        <pc:grpChg chg="mod">
          <ac:chgData name="Koson Trachu" userId="8b674c4b66ffeb50" providerId="LiveId" clId="{4E641152-B324-4985-B253-9DB2CFDCF3E6}" dt="2023-09-19T17:43:43.279" v="3254" actId="1076"/>
          <ac:grpSpMkLst>
            <pc:docMk/>
            <pc:sldMk cId="195938605" sldId="259"/>
            <ac:grpSpMk id="10" creationId="{05568B2D-AE55-4DD7-B051-56ABC3275BF5}"/>
          </ac:grpSpMkLst>
        </pc:grpChg>
        <pc:grpChg chg="mod">
          <ac:chgData name="Koson Trachu" userId="8b674c4b66ffeb50" providerId="LiveId" clId="{4E641152-B324-4985-B253-9DB2CFDCF3E6}" dt="2023-09-19T17:43:43.279" v="3254" actId="1076"/>
          <ac:grpSpMkLst>
            <pc:docMk/>
            <pc:sldMk cId="195938605" sldId="259"/>
            <ac:grpSpMk id="28" creationId="{8BBEF60F-FC38-4703-AD94-3C75B4475F28}"/>
          </ac:grpSpMkLst>
        </pc:grpChg>
        <pc:picChg chg="mod">
          <ac:chgData name="Koson Trachu" userId="8b674c4b66ffeb50" providerId="LiveId" clId="{4E641152-B324-4985-B253-9DB2CFDCF3E6}" dt="2023-09-19T17:44:50.353" v="3301" actId="14861"/>
          <ac:picMkLst>
            <pc:docMk/>
            <pc:sldMk cId="195938605" sldId="259"/>
            <ac:picMk id="3" creationId="{9D65BD9B-7201-4812-BF67-5877E6F76152}"/>
          </ac:picMkLst>
        </pc:picChg>
        <pc:cxnChg chg="add mod">
          <ac:chgData name="Koson Trachu" userId="8b674c4b66ffeb50" providerId="LiveId" clId="{4E641152-B324-4985-B253-9DB2CFDCF3E6}" dt="2023-09-19T17:45:21.195" v="3307" actId="14100"/>
          <ac:cxnSpMkLst>
            <pc:docMk/>
            <pc:sldMk cId="195938605" sldId="259"/>
            <ac:cxnSpMk id="8" creationId="{A0C398A3-B5EF-3D18-7111-C21DBF8C8A36}"/>
          </ac:cxnSpMkLst>
        </pc:cxnChg>
        <pc:cxnChg chg="mod">
          <ac:chgData name="Koson Trachu" userId="8b674c4b66ffeb50" providerId="LiveId" clId="{4E641152-B324-4985-B253-9DB2CFDCF3E6}" dt="2023-09-19T17:43:43.279" v="3254" actId="1076"/>
          <ac:cxnSpMkLst>
            <pc:docMk/>
            <pc:sldMk cId="195938605" sldId="259"/>
            <ac:cxnSpMk id="22" creationId="{FFA9C807-D78D-496C-9B60-52044BA05D82}"/>
          </ac:cxnSpMkLst>
        </pc:cxnChg>
        <pc:cxnChg chg="del">
          <ac:chgData name="Koson Trachu" userId="8b674c4b66ffeb50" providerId="LiveId" clId="{4E641152-B324-4985-B253-9DB2CFDCF3E6}" dt="2023-09-19T17:39:58.119" v="2927" actId="478"/>
          <ac:cxnSpMkLst>
            <pc:docMk/>
            <pc:sldMk cId="195938605" sldId="259"/>
            <ac:cxnSpMk id="25" creationId="{4F801B7D-624D-48C5-B457-26ACFC9574C9}"/>
          </ac:cxnSpMkLst>
        </pc:cxnChg>
        <pc:cxnChg chg="mod">
          <ac:chgData name="Koson Trachu" userId="8b674c4b66ffeb50" providerId="LiveId" clId="{4E641152-B324-4985-B253-9DB2CFDCF3E6}" dt="2023-09-19T17:43:43.279" v="3254" actId="1076"/>
          <ac:cxnSpMkLst>
            <pc:docMk/>
            <pc:sldMk cId="195938605" sldId="259"/>
            <ac:cxnSpMk id="33" creationId="{DF7128BA-3F3D-4D39-BAA7-753A8BF3F0F6}"/>
          </ac:cxnSpMkLst>
        </pc:cxnChg>
        <pc:cxnChg chg="del">
          <ac:chgData name="Koson Trachu" userId="8b674c4b66ffeb50" providerId="LiveId" clId="{4E641152-B324-4985-B253-9DB2CFDCF3E6}" dt="2023-09-19T17:40:13.015" v="2930" actId="478"/>
          <ac:cxnSpMkLst>
            <pc:docMk/>
            <pc:sldMk cId="195938605" sldId="259"/>
            <ac:cxnSpMk id="35" creationId="{C49E589E-F367-489F-89F0-80B2008A518D}"/>
          </ac:cxnSpMkLst>
        </pc:cxnChg>
      </pc:sldChg>
      <pc:sldChg chg="modSp add mod">
        <pc:chgData name="Koson Trachu" userId="8b674c4b66ffeb50" providerId="LiveId" clId="{4E641152-B324-4985-B253-9DB2CFDCF3E6}" dt="2023-09-19T16:58:39.246" v="62" actId="27636"/>
        <pc:sldMkLst>
          <pc:docMk/>
          <pc:sldMk cId="186956001" sldId="260"/>
        </pc:sldMkLst>
        <pc:spChg chg="mod">
          <ac:chgData name="Koson Trachu" userId="8b674c4b66ffeb50" providerId="LiveId" clId="{4E641152-B324-4985-B253-9DB2CFDCF3E6}" dt="2023-09-19T16:58:39.246" v="62" actId="27636"/>
          <ac:spMkLst>
            <pc:docMk/>
            <pc:sldMk cId="186956001" sldId="260"/>
            <ac:spMk id="3" creationId="{D1A7359C-99B1-42A4-A30D-60BD11D235B9}"/>
          </ac:spMkLst>
        </pc:spChg>
      </pc:sldChg>
      <pc:sldChg chg="add del">
        <pc:chgData name="Koson Trachu" userId="8b674c4b66ffeb50" providerId="LiveId" clId="{4E641152-B324-4985-B253-9DB2CFDCF3E6}" dt="2023-09-19T17:51:22.093" v="3812" actId="47"/>
        <pc:sldMkLst>
          <pc:docMk/>
          <pc:sldMk cId="814552614" sldId="261"/>
        </pc:sldMkLst>
      </pc:sldChg>
      <pc:sldChg chg="delSp modSp add mod">
        <pc:chgData name="Koson Trachu" userId="8b674c4b66ffeb50" providerId="LiveId" clId="{4E641152-B324-4985-B253-9DB2CFDCF3E6}" dt="2023-09-19T18:37:37.790" v="5741"/>
        <pc:sldMkLst>
          <pc:docMk/>
          <pc:sldMk cId="3340911569" sldId="262"/>
        </pc:sldMkLst>
        <pc:spChg chg="mod">
          <ac:chgData name="Koson Trachu" userId="8b674c4b66ffeb50" providerId="LiveId" clId="{4E641152-B324-4985-B253-9DB2CFDCF3E6}" dt="2023-09-19T17:12:13.283" v="670" actId="20577"/>
          <ac:spMkLst>
            <pc:docMk/>
            <pc:sldMk cId="3340911569" sldId="262"/>
            <ac:spMk id="2" creationId="{BDB1DB32-EECB-D393-F5C4-778B8F399399}"/>
          </ac:spMkLst>
        </pc:spChg>
        <pc:spChg chg="mod">
          <ac:chgData name="Koson Trachu" userId="8b674c4b66ffeb50" providerId="LiveId" clId="{4E641152-B324-4985-B253-9DB2CFDCF3E6}" dt="2023-09-19T17:13:36.959" v="881" actId="20577"/>
          <ac:spMkLst>
            <pc:docMk/>
            <pc:sldMk cId="3340911569" sldId="262"/>
            <ac:spMk id="4" creationId="{0EEDBF7D-6609-4F86-AFA5-DFF60F604B38}"/>
          </ac:spMkLst>
        </pc:spChg>
        <pc:spChg chg="mod">
          <ac:chgData name="Koson Trachu" userId="8b674c4b66ffeb50" providerId="LiveId" clId="{4E641152-B324-4985-B253-9DB2CFDCF3E6}" dt="2023-09-19T18:37:37.790" v="5741"/>
          <ac:spMkLst>
            <pc:docMk/>
            <pc:sldMk cId="3340911569" sldId="262"/>
            <ac:spMk id="9" creationId="{91744570-BF9E-4713-AE5A-3DA6F00A157F}"/>
          </ac:spMkLst>
        </pc:spChg>
        <pc:spChg chg="mod">
          <ac:chgData name="Koson Trachu" userId="8b674c4b66ffeb50" providerId="LiveId" clId="{4E641152-B324-4985-B253-9DB2CFDCF3E6}" dt="2023-09-19T18:31:27.987" v="5649" actId="14100"/>
          <ac:spMkLst>
            <pc:docMk/>
            <pc:sldMk cId="3340911569" sldId="262"/>
            <ac:spMk id="32" creationId="{96F71B53-EF26-0B2C-1E6F-7EFF0F4E26BB}"/>
          </ac:spMkLst>
        </pc:spChg>
        <pc:spChg chg="del mod">
          <ac:chgData name="Koson Trachu" userId="8b674c4b66ffeb50" providerId="LiveId" clId="{4E641152-B324-4985-B253-9DB2CFDCF3E6}" dt="2023-09-19T17:13:31.833" v="877" actId="478"/>
          <ac:spMkLst>
            <pc:docMk/>
            <pc:sldMk cId="3340911569" sldId="262"/>
            <ac:spMk id="38" creationId="{D9C35F66-D228-4EEE-C01F-DC86E5ADAA51}"/>
          </ac:spMkLst>
        </pc:spChg>
        <pc:spChg chg="mod">
          <ac:chgData name="Koson Trachu" userId="8b674c4b66ffeb50" providerId="LiveId" clId="{4E641152-B324-4985-B253-9DB2CFDCF3E6}" dt="2023-09-19T17:14:15.173" v="935" actId="14100"/>
          <ac:spMkLst>
            <pc:docMk/>
            <pc:sldMk cId="3340911569" sldId="262"/>
            <ac:spMk id="39" creationId="{0FCFA4BA-14A4-BE24-6749-B3C7A215E287}"/>
          </ac:spMkLst>
        </pc:spChg>
        <pc:cxnChg chg="mod">
          <ac:chgData name="Koson Trachu" userId="8b674c4b66ffeb50" providerId="LiveId" clId="{4E641152-B324-4985-B253-9DB2CFDCF3E6}" dt="2023-09-19T17:23:58.987" v="1577" actId="692"/>
          <ac:cxnSpMkLst>
            <pc:docMk/>
            <pc:sldMk cId="3340911569" sldId="262"/>
            <ac:cxnSpMk id="22" creationId="{FFA9C807-D78D-496C-9B60-52044BA05D82}"/>
          </ac:cxnSpMkLst>
        </pc:cxnChg>
        <pc:cxnChg chg="mod">
          <ac:chgData name="Koson Trachu" userId="8b674c4b66ffeb50" providerId="LiveId" clId="{4E641152-B324-4985-B253-9DB2CFDCF3E6}" dt="2023-09-19T18:31:27.987" v="5649" actId="14100"/>
          <ac:cxnSpMkLst>
            <pc:docMk/>
            <pc:sldMk cId="3340911569" sldId="262"/>
            <ac:cxnSpMk id="35" creationId="{DD164AC3-5ED5-BB12-6E66-41143065BC62}"/>
          </ac:cxnSpMkLst>
        </pc:cxnChg>
        <pc:cxnChg chg="mod">
          <ac:chgData name="Koson Trachu" userId="8b674c4b66ffeb50" providerId="LiveId" clId="{4E641152-B324-4985-B253-9DB2CFDCF3E6}" dt="2023-09-19T17:14:15.173" v="935" actId="14100"/>
          <ac:cxnSpMkLst>
            <pc:docMk/>
            <pc:sldMk cId="3340911569" sldId="262"/>
            <ac:cxnSpMk id="41" creationId="{F31B711E-2F70-6F7E-2826-E34797CBC81B}"/>
          </ac:cxnSpMkLst>
        </pc:cxnChg>
      </pc:sldChg>
      <pc:sldChg chg="addSp delSp modSp add mod">
        <pc:chgData name="Koson Trachu" userId="8b674c4b66ffeb50" providerId="LiveId" clId="{4E641152-B324-4985-B253-9DB2CFDCF3E6}" dt="2023-09-19T18:36:29.599" v="5727" actId="692"/>
        <pc:sldMkLst>
          <pc:docMk/>
          <pc:sldMk cId="966248645" sldId="263"/>
        </pc:sldMkLst>
        <pc:spChg chg="mod">
          <ac:chgData name="Koson Trachu" userId="8b674c4b66ffeb50" providerId="LiveId" clId="{4E641152-B324-4985-B253-9DB2CFDCF3E6}" dt="2023-09-19T17:15:30.011" v="1017" actId="20577"/>
          <ac:spMkLst>
            <pc:docMk/>
            <pc:sldMk cId="966248645" sldId="263"/>
            <ac:spMk id="2" creationId="{BDB1DB32-EECB-D393-F5C4-778B8F399399}"/>
          </ac:spMkLst>
        </pc:spChg>
        <pc:spChg chg="add mod">
          <ac:chgData name="Koson Trachu" userId="8b674c4b66ffeb50" providerId="LiveId" clId="{4E641152-B324-4985-B253-9DB2CFDCF3E6}" dt="2023-09-19T18:25:47.420" v="5367" actId="20577"/>
          <ac:spMkLst>
            <pc:docMk/>
            <pc:sldMk cId="966248645" sldId="263"/>
            <ac:spMk id="3" creationId="{5F67CC45-4D46-B851-DD9C-6241ECD7356E}"/>
          </ac:spMkLst>
        </pc:spChg>
        <pc:spChg chg="del">
          <ac:chgData name="Koson Trachu" userId="8b674c4b66ffeb50" providerId="LiveId" clId="{4E641152-B324-4985-B253-9DB2CFDCF3E6}" dt="2023-09-19T17:15:35.795" v="1018" actId="478"/>
          <ac:spMkLst>
            <pc:docMk/>
            <pc:sldMk cId="966248645" sldId="263"/>
            <ac:spMk id="4" creationId="{0EEDBF7D-6609-4F86-AFA5-DFF60F604B38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8" creationId="{88E2B54B-4789-4E44-9DEC-8EFE590DB704}"/>
          </ac:spMkLst>
        </pc:spChg>
        <pc:spChg chg="mod">
          <ac:chgData name="Koson Trachu" userId="8b674c4b66ffeb50" providerId="LiveId" clId="{4E641152-B324-4985-B253-9DB2CFDCF3E6}" dt="2023-09-19T18:36:22.589" v="5724" actId="207"/>
          <ac:spMkLst>
            <pc:docMk/>
            <pc:sldMk cId="966248645" sldId="263"/>
            <ac:spMk id="9" creationId="{91744570-BF9E-4713-AE5A-3DA6F00A157F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1" creationId="{7FE7FE4C-D78A-47CF-81B9-42BB0CDC110F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2" creationId="{E346F54F-0825-44BF-9026-1028AECF7189}"/>
          </ac:spMkLst>
        </pc:spChg>
        <pc:spChg chg="del">
          <ac:chgData name="Koson Trachu" userId="8b674c4b66ffeb50" providerId="LiveId" clId="{4E641152-B324-4985-B253-9DB2CFDCF3E6}" dt="2023-09-19T17:15:35.795" v="1018" actId="478"/>
          <ac:spMkLst>
            <pc:docMk/>
            <pc:sldMk cId="966248645" sldId="263"/>
            <ac:spMk id="13" creationId="{E6F15E0B-4044-41C0-9D9A-D208F59C5CF2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4" creationId="{93901BDB-9DBC-4FDB-85FD-98E03E9CAE2F}"/>
          </ac:spMkLst>
        </pc:spChg>
        <pc:spChg chg="add mod">
          <ac:chgData name="Koson Trachu" userId="8b674c4b66ffeb50" providerId="LiveId" clId="{4E641152-B324-4985-B253-9DB2CFDCF3E6}" dt="2023-09-19T18:34:35.995" v="5675" actId="692"/>
          <ac:spMkLst>
            <pc:docMk/>
            <pc:sldMk cId="966248645" sldId="263"/>
            <ac:spMk id="15" creationId="{0CE80C69-AB16-9311-4FC2-F53CF1497E11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7" creationId="{1086749E-20D9-441A-82EA-B275C585A665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8" creationId="{84015688-16FB-493C-854C-F5531EEE1B00}"/>
          </ac:spMkLst>
        </pc:spChg>
        <pc:spChg chg="del">
          <ac:chgData name="Koson Trachu" userId="8b674c4b66ffeb50" providerId="LiveId" clId="{4E641152-B324-4985-B253-9DB2CFDCF3E6}" dt="2023-09-19T17:15:35.795" v="1018" actId="478"/>
          <ac:spMkLst>
            <pc:docMk/>
            <pc:sldMk cId="966248645" sldId="263"/>
            <ac:spMk id="24" creationId="{D3556953-2913-44C6-B9D5-B064B4C6950C}"/>
          </ac:spMkLst>
        </pc:spChg>
        <pc:spChg chg="add mod">
          <ac:chgData name="Koson Trachu" userId="8b674c4b66ffeb50" providerId="LiveId" clId="{4E641152-B324-4985-B253-9DB2CFDCF3E6}" dt="2023-09-19T18:36:16.320" v="5723" actId="207"/>
          <ac:spMkLst>
            <pc:docMk/>
            <pc:sldMk cId="966248645" sldId="263"/>
            <ac:spMk id="27" creationId="{F835E636-0F55-9BA4-6FD6-7EDED2A9C214}"/>
          </ac:spMkLst>
        </pc:spChg>
        <pc:spChg chg="del">
          <ac:chgData name="Koson Trachu" userId="8b674c4b66ffeb50" providerId="LiveId" clId="{4E641152-B324-4985-B253-9DB2CFDCF3E6}" dt="2023-09-19T17:15:42.367" v="1020" actId="478"/>
          <ac:spMkLst>
            <pc:docMk/>
            <pc:sldMk cId="966248645" sldId="263"/>
            <ac:spMk id="32" creationId="{96F71B53-EF26-0B2C-1E6F-7EFF0F4E26BB}"/>
          </ac:spMkLst>
        </pc:spChg>
        <pc:spChg chg="del">
          <ac:chgData name="Koson Trachu" userId="8b674c4b66ffeb50" providerId="LiveId" clId="{4E641152-B324-4985-B253-9DB2CFDCF3E6}" dt="2023-09-19T17:15:46.772" v="1021" actId="478"/>
          <ac:spMkLst>
            <pc:docMk/>
            <pc:sldMk cId="966248645" sldId="263"/>
            <ac:spMk id="39" creationId="{0FCFA4BA-14A4-BE24-6749-B3C7A215E287}"/>
          </ac:spMkLst>
        </pc:spChg>
        <pc:picChg chg="add mod">
          <ac:chgData name="Koson Trachu" userId="8b674c4b66ffeb50" providerId="LiveId" clId="{4E641152-B324-4985-B253-9DB2CFDCF3E6}" dt="2023-09-19T18:32:37.225" v="5652" actId="1076"/>
          <ac:picMkLst>
            <pc:docMk/>
            <pc:sldMk cId="966248645" sldId="263"/>
            <ac:picMk id="5" creationId="{FFE688DC-6AB1-2AA6-EB6F-32451458E794}"/>
          </ac:picMkLst>
        </pc:picChg>
        <pc:picChg chg="add mod">
          <ac:chgData name="Koson Trachu" userId="8b674c4b66ffeb50" providerId="LiveId" clId="{4E641152-B324-4985-B253-9DB2CFDCF3E6}" dt="2023-09-19T18:34:57.137" v="5679" actId="1582"/>
          <ac:picMkLst>
            <pc:docMk/>
            <pc:sldMk cId="966248645" sldId="263"/>
            <ac:picMk id="7" creationId="{6E515F3F-51B0-22B8-0852-60CE2857DD24}"/>
          </ac:picMkLst>
        </pc:picChg>
        <pc:picChg chg="add mod">
          <ac:chgData name="Koson Trachu" userId="8b674c4b66ffeb50" providerId="LiveId" clId="{4E641152-B324-4985-B253-9DB2CFDCF3E6}" dt="2023-09-19T18:35:29.638" v="5712" actId="1076"/>
          <ac:picMkLst>
            <pc:docMk/>
            <pc:sldMk cId="966248645" sldId="263"/>
            <ac:picMk id="13" creationId="{8107B307-F717-A4D8-B2D7-4FD17695CEB9}"/>
          </ac:picMkLst>
        </pc:picChg>
        <pc:cxnChg chg="mod">
          <ac:chgData name="Koson Trachu" userId="8b674c4b66ffeb50" providerId="LiveId" clId="{4E641152-B324-4985-B253-9DB2CFDCF3E6}" dt="2023-09-19T18:25:21.267" v="5355" actId="1076"/>
          <ac:cxnSpMkLst>
            <pc:docMk/>
            <pc:sldMk cId="966248645" sldId="263"/>
            <ac:cxnSpMk id="16" creationId="{5D9A5CDF-CB4F-4569-B72F-52A9E413CA71}"/>
          </ac:cxnSpMkLst>
        </pc:cxnChg>
        <pc:cxnChg chg="mod">
          <ac:chgData name="Koson Trachu" userId="8b674c4b66ffeb50" providerId="LiveId" clId="{4E641152-B324-4985-B253-9DB2CFDCF3E6}" dt="2023-09-19T18:25:21.267" v="5355" actId="1076"/>
          <ac:cxnSpMkLst>
            <pc:docMk/>
            <pc:sldMk cId="966248645" sldId="263"/>
            <ac:cxnSpMk id="20" creationId="{9A568969-7926-4470-88C5-B1360620DAAC}"/>
          </ac:cxnSpMkLst>
        </pc:cxnChg>
        <pc:cxnChg chg="add mod">
          <ac:chgData name="Koson Trachu" userId="8b674c4b66ffeb50" providerId="LiveId" clId="{4E641152-B324-4985-B253-9DB2CFDCF3E6}" dt="2023-09-19T18:34:35.995" v="5675" actId="692"/>
          <ac:cxnSpMkLst>
            <pc:docMk/>
            <pc:sldMk cId="966248645" sldId="263"/>
            <ac:cxnSpMk id="21" creationId="{FC69EAEB-BEA3-4AA3-0DAD-F906957EBDBC}"/>
          </ac:cxnSpMkLst>
        </pc:cxnChg>
        <pc:cxnChg chg="add mod">
          <ac:chgData name="Koson Trachu" userId="8b674c4b66ffeb50" providerId="LiveId" clId="{4E641152-B324-4985-B253-9DB2CFDCF3E6}" dt="2023-09-19T18:34:35.995" v="5675" actId="692"/>
          <ac:cxnSpMkLst>
            <pc:docMk/>
            <pc:sldMk cId="966248645" sldId="263"/>
            <ac:cxnSpMk id="22" creationId="{654A6DFC-F2C7-42A8-943D-4985A06E2611}"/>
          </ac:cxnSpMkLst>
        </pc:cxnChg>
        <pc:cxnChg chg="del mod">
          <ac:chgData name="Koson Trachu" userId="8b674c4b66ffeb50" providerId="LiveId" clId="{4E641152-B324-4985-B253-9DB2CFDCF3E6}" dt="2023-09-19T17:15:38.154" v="1019" actId="478"/>
          <ac:cxnSpMkLst>
            <pc:docMk/>
            <pc:sldMk cId="966248645" sldId="263"/>
            <ac:cxnSpMk id="22" creationId="{FFA9C807-D78D-496C-9B60-52044BA05D82}"/>
          </ac:cxnSpMkLst>
        </pc:cxnChg>
        <pc:cxnChg chg="add mod">
          <ac:chgData name="Koson Trachu" userId="8b674c4b66ffeb50" providerId="LiveId" clId="{4E641152-B324-4985-B253-9DB2CFDCF3E6}" dt="2023-09-19T18:34:51.560" v="5678" actId="1582"/>
          <ac:cxnSpMkLst>
            <pc:docMk/>
            <pc:sldMk cId="966248645" sldId="263"/>
            <ac:cxnSpMk id="26" creationId="{28DC632B-B305-87ED-F531-66BF1399CF43}"/>
          </ac:cxnSpMkLst>
        </pc:cxnChg>
        <pc:cxnChg chg="add mod">
          <ac:chgData name="Koson Trachu" userId="8b674c4b66ffeb50" providerId="LiveId" clId="{4E641152-B324-4985-B253-9DB2CFDCF3E6}" dt="2023-09-19T18:36:29.599" v="5727" actId="692"/>
          <ac:cxnSpMkLst>
            <pc:docMk/>
            <pc:sldMk cId="966248645" sldId="263"/>
            <ac:cxnSpMk id="29" creationId="{8912624F-4205-0EB1-61A7-4142DCDC804B}"/>
          </ac:cxnSpMkLst>
        </pc:cxnChg>
        <pc:cxnChg chg="del mod">
          <ac:chgData name="Koson Trachu" userId="8b674c4b66ffeb50" providerId="LiveId" clId="{4E641152-B324-4985-B253-9DB2CFDCF3E6}" dt="2023-09-19T17:15:42.367" v="1020" actId="478"/>
          <ac:cxnSpMkLst>
            <pc:docMk/>
            <pc:sldMk cId="966248645" sldId="263"/>
            <ac:cxnSpMk id="35" creationId="{DD164AC3-5ED5-BB12-6E66-41143065BC62}"/>
          </ac:cxnSpMkLst>
        </pc:cxnChg>
        <pc:cxnChg chg="del mod">
          <ac:chgData name="Koson Trachu" userId="8b674c4b66ffeb50" providerId="LiveId" clId="{4E641152-B324-4985-B253-9DB2CFDCF3E6}" dt="2023-09-19T17:15:46.772" v="1021" actId="478"/>
          <ac:cxnSpMkLst>
            <pc:docMk/>
            <pc:sldMk cId="966248645" sldId="263"/>
            <ac:cxnSpMk id="41" creationId="{F31B711E-2F70-6F7E-2826-E34797CBC81B}"/>
          </ac:cxnSpMkLst>
        </pc:cxnChg>
      </pc:sldChg>
      <pc:sldChg chg="addSp modSp add mod">
        <pc:chgData name="Koson Trachu" userId="8b674c4b66ffeb50" providerId="LiveId" clId="{4E641152-B324-4985-B253-9DB2CFDCF3E6}" dt="2023-09-19T18:37:30.746" v="5737"/>
        <pc:sldMkLst>
          <pc:docMk/>
          <pc:sldMk cId="1680552967" sldId="264"/>
        </pc:sldMkLst>
        <pc:spChg chg="mod">
          <ac:chgData name="Koson Trachu" userId="8b674c4b66ffeb50" providerId="LiveId" clId="{4E641152-B324-4985-B253-9DB2CFDCF3E6}" dt="2023-09-19T17:18:58.807" v="1256" actId="20577"/>
          <ac:spMkLst>
            <pc:docMk/>
            <pc:sldMk cId="1680552967" sldId="264"/>
            <ac:spMk id="2" creationId="{BDB1DB32-EECB-D393-F5C4-778B8F399399}"/>
          </ac:spMkLst>
        </pc:spChg>
        <pc:spChg chg="mod">
          <ac:chgData name="Koson Trachu" userId="8b674c4b66ffeb50" providerId="LiveId" clId="{4E641152-B324-4985-B253-9DB2CFDCF3E6}" dt="2023-09-19T18:37:18.497" v="5735" actId="1076"/>
          <ac:spMkLst>
            <pc:docMk/>
            <pc:sldMk cId="1680552967" sldId="264"/>
            <ac:spMk id="3" creationId="{5F67CC45-4D46-B851-DD9C-6241ECD7356E}"/>
          </ac:spMkLst>
        </pc:spChg>
        <pc:spChg chg="add 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4" creationId="{701419A5-1C58-DB4A-7A1E-6E4A142ACAED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8" creationId="{88E2B54B-4789-4E44-9DEC-8EFE590DB704}"/>
          </ac:spMkLst>
        </pc:spChg>
        <pc:spChg chg="mod">
          <ac:chgData name="Koson Trachu" userId="8b674c4b66ffeb50" providerId="LiveId" clId="{4E641152-B324-4985-B253-9DB2CFDCF3E6}" dt="2023-09-19T18:37:30.746" v="5737"/>
          <ac:spMkLst>
            <pc:docMk/>
            <pc:sldMk cId="1680552967" sldId="264"/>
            <ac:spMk id="9" creationId="{91744570-BF9E-4713-AE5A-3DA6F00A157F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1" creationId="{7FE7FE4C-D78A-47CF-81B9-42BB0CDC110F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2" creationId="{E346F54F-0825-44BF-9026-1028AECF7189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4" creationId="{93901BDB-9DBC-4FDB-85FD-98E03E9CAE2F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7" creationId="{1086749E-20D9-441A-82EA-B275C585A665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8" creationId="{84015688-16FB-493C-854C-F5531EEE1B00}"/>
          </ac:spMkLst>
        </pc:spChg>
        <pc:cxnChg chg="mod">
          <ac:chgData name="Koson Trachu" userId="8b674c4b66ffeb50" providerId="LiveId" clId="{4E641152-B324-4985-B253-9DB2CFDCF3E6}" dt="2023-09-19T18:37:08.886" v="5731" actId="1076"/>
          <ac:cxnSpMkLst>
            <pc:docMk/>
            <pc:sldMk cId="1680552967" sldId="264"/>
            <ac:cxnSpMk id="16" creationId="{5D9A5CDF-CB4F-4569-B72F-52A9E413CA71}"/>
          </ac:cxnSpMkLst>
        </pc:cxnChg>
        <pc:cxnChg chg="mod">
          <ac:chgData name="Koson Trachu" userId="8b674c4b66ffeb50" providerId="LiveId" clId="{4E641152-B324-4985-B253-9DB2CFDCF3E6}" dt="2023-09-19T18:37:08.886" v="5731" actId="1076"/>
          <ac:cxnSpMkLst>
            <pc:docMk/>
            <pc:sldMk cId="1680552967" sldId="264"/>
            <ac:cxnSpMk id="20" creationId="{9A568969-7926-4470-88C5-B1360620DAAC}"/>
          </ac:cxnSpMkLst>
        </pc:cxnChg>
      </pc:sldChg>
      <pc:sldChg chg="modSp add mod">
        <pc:chgData name="Koson Trachu" userId="8b674c4b66ffeb50" providerId="LiveId" clId="{4E641152-B324-4985-B253-9DB2CFDCF3E6}" dt="2023-09-19T18:37:33.957" v="5739"/>
        <pc:sldMkLst>
          <pc:docMk/>
          <pc:sldMk cId="2327722861" sldId="265"/>
        </pc:sldMkLst>
        <pc:spChg chg="mod">
          <ac:chgData name="Koson Trachu" userId="8b674c4b66ffeb50" providerId="LiveId" clId="{4E641152-B324-4985-B253-9DB2CFDCF3E6}" dt="2023-09-19T17:24:35.532" v="1586" actId="20577"/>
          <ac:spMkLst>
            <pc:docMk/>
            <pc:sldMk cId="2327722861" sldId="265"/>
            <ac:spMk id="2" creationId="{BDB1DB32-EECB-D393-F5C4-778B8F399399}"/>
          </ac:spMkLst>
        </pc:spChg>
        <pc:spChg chg="mod">
          <ac:chgData name="Koson Trachu" userId="8b674c4b66ffeb50" providerId="LiveId" clId="{4E641152-B324-4985-B253-9DB2CFDCF3E6}" dt="2023-09-19T17:27:00.979" v="1939" actId="20577"/>
          <ac:spMkLst>
            <pc:docMk/>
            <pc:sldMk cId="2327722861" sldId="265"/>
            <ac:spMk id="3" creationId="{5F67CC45-4D46-B851-DD9C-6241ECD7356E}"/>
          </ac:spMkLst>
        </pc:spChg>
        <pc:spChg chg="mod">
          <ac:chgData name="Koson Trachu" userId="8b674c4b66ffeb50" providerId="LiveId" clId="{4E641152-B324-4985-B253-9DB2CFDCF3E6}" dt="2023-09-19T17:23:41.265" v="1574" actId="1076"/>
          <ac:spMkLst>
            <pc:docMk/>
            <pc:sldMk cId="2327722861" sldId="265"/>
            <ac:spMk id="4" creationId="{701419A5-1C58-DB4A-7A1E-6E4A142ACAED}"/>
          </ac:spMkLst>
        </pc:spChg>
        <pc:spChg chg="mod">
          <ac:chgData name="Koson Trachu" userId="8b674c4b66ffeb50" providerId="LiveId" clId="{4E641152-B324-4985-B253-9DB2CFDCF3E6}" dt="2023-09-19T18:37:33.957" v="5739"/>
          <ac:spMkLst>
            <pc:docMk/>
            <pc:sldMk cId="2327722861" sldId="265"/>
            <ac:spMk id="9" creationId="{91744570-BF9E-4713-AE5A-3DA6F00A157F}"/>
          </ac:spMkLst>
        </pc:spChg>
        <pc:cxnChg chg="mod">
          <ac:chgData name="Koson Trachu" userId="8b674c4b66ffeb50" providerId="LiveId" clId="{4E641152-B324-4985-B253-9DB2CFDCF3E6}" dt="2023-09-19T17:29:28.860" v="2118" actId="692"/>
          <ac:cxnSpMkLst>
            <pc:docMk/>
            <pc:sldMk cId="2327722861" sldId="265"/>
            <ac:cxnSpMk id="16" creationId="{5D9A5CDF-CB4F-4569-B72F-52A9E413CA71}"/>
          </ac:cxnSpMkLst>
        </pc:cxnChg>
        <pc:cxnChg chg="mod">
          <ac:chgData name="Koson Trachu" userId="8b674c4b66ffeb50" providerId="LiveId" clId="{4E641152-B324-4985-B253-9DB2CFDCF3E6}" dt="2023-09-19T17:23:11.831" v="1537" actId="108"/>
          <ac:cxnSpMkLst>
            <pc:docMk/>
            <pc:sldMk cId="2327722861" sldId="265"/>
            <ac:cxnSpMk id="20" creationId="{9A568969-7926-4470-88C5-B1360620DAAC}"/>
          </ac:cxnSpMkLst>
        </pc:cxnChg>
      </pc:sldChg>
      <pc:sldChg chg="delSp modSp add mod ord">
        <pc:chgData name="Koson Trachu" userId="8b674c4b66ffeb50" providerId="LiveId" clId="{4E641152-B324-4985-B253-9DB2CFDCF3E6}" dt="2023-09-19T18:37:43.189" v="5745"/>
        <pc:sldMkLst>
          <pc:docMk/>
          <pc:sldMk cId="874809947" sldId="266"/>
        </pc:sldMkLst>
        <pc:spChg chg="mod">
          <ac:chgData name="Koson Trachu" userId="8b674c4b66ffeb50" providerId="LiveId" clId="{4E641152-B324-4985-B253-9DB2CFDCF3E6}" dt="2023-09-19T17:27:27.758" v="1946" actId="20577"/>
          <ac:spMkLst>
            <pc:docMk/>
            <pc:sldMk cId="874809947" sldId="266"/>
            <ac:spMk id="2" creationId="{BDB1DB32-EECB-D393-F5C4-778B8F399399}"/>
          </ac:spMkLst>
        </pc:spChg>
        <pc:spChg chg="mod">
          <ac:chgData name="Koson Trachu" userId="8b674c4b66ffeb50" providerId="LiveId" clId="{4E641152-B324-4985-B253-9DB2CFDCF3E6}" dt="2023-09-19T17:27:39.340" v="1950" actId="20577"/>
          <ac:spMkLst>
            <pc:docMk/>
            <pc:sldMk cId="874809947" sldId="266"/>
            <ac:spMk id="4" creationId="{0EEDBF7D-6609-4F86-AFA5-DFF60F604B38}"/>
          </ac:spMkLst>
        </pc:spChg>
        <pc:spChg chg="mod">
          <ac:chgData name="Koson Trachu" userId="8b674c4b66ffeb50" providerId="LiveId" clId="{4E641152-B324-4985-B253-9DB2CFDCF3E6}" dt="2023-09-19T18:37:43.189" v="5745"/>
          <ac:spMkLst>
            <pc:docMk/>
            <pc:sldMk cId="874809947" sldId="266"/>
            <ac:spMk id="9" creationId="{91744570-BF9E-4713-AE5A-3DA6F00A157F}"/>
          </ac:spMkLst>
        </pc:spChg>
        <pc:spChg chg="mod">
          <ac:chgData name="Koson Trachu" userId="8b674c4b66ffeb50" providerId="LiveId" clId="{4E641152-B324-4985-B253-9DB2CFDCF3E6}" dt="2023-09-19T17:29:02.137" v="2115" actId="20577"/>
          <ac:spMkLst>
            <pc:docMk/>
            <pc:sldMk cId="874809947" sldId="266"/>
            <ac:spMk id="32" creationId="{96F71B53-EF26-0B2C-1E6F-7EFF0F4E26BB}"/>
          </ac:spMkLst>
        </pc:spChg>
        <pc:spChg chg="del">
          <ac:chgData name="Koson Trachu" userId="8b674c4b66ffeb50" providerId="LiveId" clId="{4E641152-B324-4985-B253-9DB2CFDCF3E6}" dt="2023-09-19T17:27:42.747" v="1951" actId="478"/>
          <ac:spMkLst>
            <pc:docMk/>
            <pc:sldMk cId="874809947" sldId="266"/>
            <ac:spMk id="39" creationId="{0FCFA4BA-14A4-BE24-6749-B3C7A215E287}"/>
          </ac:spMkLst>
        </pc:spChg>
        <pc:cxnChg chg="mod">
          <ac:chgData name="Koson Trachu" userId="8b674c4b66ffeb50" providerId="LiveId" clId="{4E641152-B324-4985-B253-9DB2CFDCF3E6}" dt="2023-09-19T17:29:19.115" v="2117" actId="692"/>
          <ac:cxnSpMkLst>
            <pc:docMk/>
            <pc:sldMk cId="874809947" sldId="266"/>
            <ac:cxnSpMk id="16" creationId="{5D9A5CDF-CB4F-4569-B72F-52A9E413CA71}"/>
          </ac:cxnSpMkLst>
        </pc:cxnChg>
        <pc:cxnChg chg="mod">
          <ac:chgData name="Koson Trachu" userId="8b674c4b66ffeb50" providerId="LiveId" clId="{4E641152-B324-4985-B253-9DB2CFDCF3E6}" dt="2023-09-19T17:29:19.115" v="2117" actId="692"/>
          <ac:cxnSpMkLst>
            <pc:docMk/>
            <pc:sldMk cId="874809947" sldId="266"/>
            <ac:cxnSpMk id="20" creationId="{9A568969-7926-4470-88C5-B1360620DAAC}"/>
          </ac:cxnSpMkLst>
        </pc:cxnChg>
        <pc:cxnChg chg="mod">
          <ac:chgData name="Koson Trachu" userId="8b674c4b66ffeb50" providerId="LiveId" clId="{4E641152-B324-4985-B253-9DB2CFDCF3E6}" dt="2023-09-19T17:27:36.113" v="1948" actId="692"/>
          <ac:cxnSpMkLst>
            <pc:docMk/>
            <pc:sldMk cId="874809947" sldId="266"/>
            <ac:cxnSpMk id="22" creationId="{FFA9C807-D78D-496C-9B60-52044BA05D82}"/>
          </ac:cxnSpMkLst>
        </pc:cxnChg>
        <pc:cxnChg chg="mod">
          <ac:chgData name="Koson Trachu" userId="8b674c4b66ffeb50" providerId="LiveId" clId="{4E641152-B324-4985-B253-9DB2CFDCF3E6}" dt="2023-09-19T17:27:50.400" v="1953" actId="14100"/>
          <ac:cxnSpMkLst>
            <pc:docMk/>
            <pc:sldMk cId="874809947" sldId="266"/>
            <ac:cxnSpMk id="35" creationId="{DD164AC3-5ED5-BB12-6E66-41143065BC62}"/>
          </ac:cxnSpMkLst>
        </pc:cxnChg>
        <pc:cxnChg chg="del mod">
          <ac:chgData name="Koson Trachu" userId="8b674c4b66ffeb50" providerId="LiveId" clId="{4E641152-B324-4985-B253-9DB2CFDCF3E6}" dt="2023-09-19T17:27:45.540" v="1952" actId="478"/>
          <ac:cxnSpMkLst>
            <pc:docMk/>
            <pc:sldMk cId="874809947" sldId="266"/>
            <ac:cxnSpMk id="41" creationId="{F31B711E-2F70-6F7E-2826-E34797CBC81B}"/>
          </ac:cxnSpMkLst>
        </pc:cxnChg>
      </pc:sldChg>
      <pc:sldChg chg="modSp add mod ord">
        <pc:chgData name="Koson Trachu" userId="8b674c4b66ffeb50" providerId="LiveId" clId="{4E641152-B324-4985-B253-9DB2CFDCF3E6}" dt="2023-09-19T17:56:43.139" v="4105" actId="20577"/>
        <pc:sldMkLst>
          <pc:docMk/>
          <pc:sldMk cId="268920291" sldId="267"/>
        </pc:sldMkLst>
        <pc:spChg chg="mod">
          <ac:chgData name="Koson Trachu" userId="8b674c4b66ffeb50" providerId="LiveId" clId="{4E641152-B324-4985-B253-9DB2CFDCF3E6}" dt="2023-09-19T17:32:22.797" v="2160" actId="20577"/>
          <ac:spMkLst>
            <pc:docMk/>
            <pc:sldMk cId="268920291" sldId="267"/>
            <ac:spMk id="2" creationId="{917490D6-8068-4CD3-A821-D7B16ACFE9A1}"/>
          </ac:spMkLst>
        </pc:spChg>
        <pc:spChg chg="mod">
          <ac:chgData name="Koson Trachu" userId="8b674c4b66ffeb50" providerId="LiveId" clId="{4E641152-B324-4985-B253-9DB2CFDCF3E6}" dt="2023-09-19T17:56:43.139" v="4105" actId="20577"/>
          <ac:spMkLst>
            <pc:docMk/>
            <pc:sldMk cId="268920291" sldId="267"/>
            <ac:spMk id="3" creationId="{D1A7359C-99B1-42A4-A30D-60BD11D235B9}"/>
          </ac:spMkLst>
        </pc:spChg>
      </pc:sldChg>
      <pc:sldChg chg="addSp modSp add mod">
        <pc:chgData name="Koson Trachu" userId="8b674c4b66ffeb50" providerId="LiveId" clId="{4E641152-B324-4985-B253-9DB2CFDCF3E6}" dt="2023-09-19T17:51:03.536" v="3811" actId="1076"/>
        <pc:sldMkLst>
          <pc:docMk/>
          <pc:sldMk cId="2602414767" sldId="268"/>
        </pc:sldMkLst>
        <pc:spChg chg="mod">
          <ac:chgData name="Koson Trachu" userId="8b674c4b66ffeb50" providerId="LiveId" clId="{4E641152-B324-4985-B253-9DB2CFDCF3E6}" dt="2023-09-19T17:45:57.492" v="3322" actId="20577"/>
          <ac:spMkLst>
            <pc:docMk/>
            <pc:sldMk cId="2602414767" sldId="268"/>
            <ac:spMk id="2" creationId="{7801568A-4498-F280-CEAC-11A2CFD1226F}"/>
          </ac:spMkLst>
        </pc:spChg>
        <pc:spChg chg="mod">
          <ac:chgData name="Koson Trachu" userId="8b674c4b66ffeb50" providerId="LiveId" clId="{4E641152-B324-4985-B253-9DB2CFDCF3E6}" dt="2023-09-19T17:49:12.032" v="3597" actId="20577"/>
          <ac:spMkLst>
            <pc:docMk/>
            <pc:sldMk cId="2602414767" sldId="268"/>
            <ac:spMk id="7" creationId="{A8AB4650-DDEB-117D-0D77-F4757C1BE998}"/>
          </ac:spMkLst>
        </pc:spChg>
        <pc:spChg chg="add mod">
          <ac:chgData name="Koson Trachu" userId="8b674c4b66ffeb50" providerId="LiveId" clId="{4E641152-B324-4985-B253-9DB2CFDCF3E6}" dt="2023-09-19T17:51:03.536" v="3811" actId="1076"/>
          <ac:spMkLst>
            <pc:docMk/>
            <pc:sldMk cId="2602414767" sldId="268"/>
            <ac:spMk id="9" creationId="{2662D1E2-366E-4020-A863-EF3517511EA6}"/>
          </ac:spMkLst>
        </pc:spChg>
        <pc:spChg chg="mod">
          <ac:chgData name="Koson Trachu" userId="8b674c4b66ffeb50" providerId="LiveId" clId="{4E641152-B324-4985-B253-9DB2CFDCF3E6}" dt="2023-09-19T17:50:37.670" v="3782" actId="14100"/>
          <ac:spMkLst>
            <pc:docMk/>
            <pc:sldMk cId="2602414767" sldId="268"/>
            <ac:spMk id="14" creationId="{AA339D25-7F88-600E-7358-73D55577A6A7}"/>
          </ac:spMkLst>
        </pc:spChg>
        <pc:spChg chg="mod">
          <ac:chgData name="Koson Trachu" userId="8b674c4b66ffeb50" providerId="LiveId" clId="{4E641152-B324-4985-B253-9DB2CFDCF3E6}" dt="2023-09-19T17:46:34.694" v="3341" actId="20577"/>
          <ac:spMkLst>
            <pc:docMk/>
            <pc:sldMk cId="2602414767" sldId="268"/>
            <ac:spMk id="40" creationId="{E303DB08-9827-44CA-8159-7DEB4396CCD9}"/>
          </ac:spMkLst>
        </pc:spChg>
        <pc:picChg chg="mod">
          <ac:chgData name="Koson Trachu" userId="8b674c4b66ffeb50" providerId="LiveId" clId="{4E641152-B324-4985-B253-9DB2CFDCF3E6}" dt="2023-09-19T17:46:02.368" v="3323" actId="16481"/>
          <ac:picMkLst>
            <pc:docMk/>
            <pc:sldMk cId="2602414767" sldId="268"/>
            <ac:picMk id="3" creationId="{9D65BD9B-7201-4812-BF67-5877E6F76152}"/>
          </ac:picMkLst>
        </pc:picChg>
        <pc:cxnChg chg="mod">
          <ac:chgData name="Koson Trachu" userId="8b674c4b66ffeb50" providerId="LiveId" clId="{4E641152-B324-4985-B253-9DB2CFDCF3E6}" dt="2023-09-19T17:49:02.758" v="3588" actId="14100"/>
          <ac:cxnSpMkLst>
            <pc:docMk/>
            <pc:sldMk cId="2602414767" sldId="268"/>
            <ac:cxnSpMk id="8" creationId="{A0C398A3-B5EF-3D18-7111-C21DBF8C8A36}"/>
          </ac:cxnSpMkLst>
        </pc:cxnChg>
        <pc:cxnChg chg="mod">
          <ac:chgData name="Koson Trachu" userId="8b674c4b66ffeb50" providerId="LiveId" clId="{4E641152-B324-4985-B253-9DB2CFDCF3E6}" dt="2023-09-19T17:46:18.692" v="3326" actId="692"/>
          <ac:cxnSpMkLst>
            <pc:docMk/>
            <pc:sldMk cId="2602414767" sldId="268"/>
            <ac:cxnSpMk id="22" creationId="{FFA9C807-D78D-496C-9B60-52044BA05D82}"/>
          </ac:cxnSpMkLst>
        </pc:cxnChg>
        <pc:cxnChg chg="mod">
          <ac:chgData name="Koson Trachu" userId="8b674c4b66ffeb50" providerId="LiveId" clId="{4E641152-B324-4985-B253-9DB2CFDCF3E6}" dt="2023-09-19T17:46:28.091" v="3328" actId="692"/>
          <ac:cxnSpMkLst>
            <pc:docMk/>
            <pc:sldMk cId="2602414767" sldId="268"/>
            <ac:cxnSpMk id="33" creationId="{DF7128BA-3F3D-4D39-BAA7-753A8BF3F0F6}"/>
          </ac:cxnSpMkLst>
        </pc:cxnChg>
      </pc:sldChg>
      <pc:sldChg chg="modSp new mod">
        <pc:chgData name="Koson Trachu" userId="8b674c4b66ffeb50" providerId="LiveId" clId="{4E641152-B324-4985-B253-9DB2CFDCF3E6}" dt="2023-09-19T17:54:49.590" v="3856" actId="255"/>
        <pc:sldMkLst>
          <pc:docMk/>
          <pc:sldMk cId="2767189457" sldId="269"/>
        </pc:sldMkLst>
        <pc:spChg chg="mod">
          <ac:chgData name="Koson Trachu" userId="8b674c4b66ffeb50" providerId="LiveId" clId="{4E641152-B324-4985-B253-9DB2CFDCF3E6}" dt="2023-09-19T17:54:49.590" v="3856" actId="255"/>
          <ac:spMkLst>
            <pc:docMk/>
            <pc:sldMk cId="2767189457" sldId="269"/>
            <ac:spMk id="2" creationId="{D376D7AE-2CFC-4570-E2D1-5A088A937603}"/>
          </ac:spMkLst>
        </pc:spChg>
      </pc:sldChg>
      <pc:sldChg chg="modSp add mod ord">
        <pc:chgData name="Koson Trachu" userId="8b674c4b66ffeb50" providerId="LiveId" clId="{4E641152-B324-4985-B253-9DB2CFDCF3E6}" dt="2023-09-19T17:54:40.102" v="3854" actId="403"/>
        <pc:sldMkLst>
          <pc:docMk/>
          <pc:sldMk cId="2419370404" sldId="270"/>
        </pc:sldMkLst>
        <pc:spChg chg="mod">
          <ac:chgData name="Koson Trachu" userId="8b674c4b66ffeb50" providerId="LiveId" clId="{4E641152-B324-4985-B253-9DB2CFDCF3E6}" dt="2023-09-19T17:54:40.102" v="3854" actId="403"/>
          <ac:spMkLst>
            <pc:docMk/>
            <pc:sldMk cId="2419370404" sldId="270"/>
            <ac:spMk id="2" creationId="{D376D7AE-2CFC-4570-E2D1-5A088A937603}"/>
          </ac:spMkLst>
        </pc:spChg>
      </pc:sldChg>
      <pc:sldChg chg="addSp delSp modSp add mod">
        <pc:chgData name="Koson Trachu" userId="8b674c4b66ffeb50" providerId="LiveId" clId="{4E641152-B324-4985-B253-9DB2CFDCF3E6}" dt="2023-09-19T18:17:01.555" v="4820" actId="14100"/>
        <pc:sldMkLst>
          <pc:docMk/>
          <pc:sldMk cId="3573930675" sldId="271"/>
        </pc:sldMkLst>
        <pc:spChg chg="mod">
          <ac:chgData name="Koson Trachu" userId="8b674c4b66ffeb50" providerId="LiveId" clId="{4E641152-B324-4985-B253-9DB2CFDCF3E6}" dt="2023-09-19T18:12:38.797" v="4757" actId="20577"/>
          <ac:spMkLst>
            <pc:docMk/>
            <pc:sldMk cId="3573930675" sldId="271"/>
            <ac:spMk id="2" creationId="{7801568A-4498-F280-CEAC-11A2CFD1226F}"/>
          </ac:spMkLst>
        </pc:spChg>
        <pc:spChg chg="add mod">
          <ac:chgData name="Koson Trachu" userId="8b674c4b66ffeb50" providerId="LiveId" clId="{4E641152-B324-4985-B253-9DB2CFDCF3E6}" dt="2023-09-19T18:07:51.432" v="4626" actId="207"/>
          <ac:spMkLst>
            <pc:docMk/>
            <pc:sldMk cId="3573930675" sldId="271"/>
            <ac:spMk id="3" creationId="{D416BA5C-2D85-747A-ED7C-E218DCC4FB7E}"/>
          </ac:spMkLst>
        </pc:spChg>
        <pc:spChg chg="add mod">
          <ac:chgData name="Koson Trachu" userId="8b674c4b66ffeb50" providerId="LiveId" clId="{4E641152-B324-4985-B253-9DB2CFDCF3E6}" dt="2023-09-19T18:03:07.508" v="4525" actId="692"/>
          <ac:spMkLst>
            <pc:docMk/>
            <pc:sldMk cId="3573930675" sldId="271"/>
            <ac:spMk id="4" creationId="{6B1224AC-D536-2FBB-2237-9153B58EA354}"/>
          </ac:spMkLst>
        </pc:spChg>
        <pc:spChg chg="add mod">
          <ac:chgData name="Koson Trachu" userId="8b674c4b66ffeb50" providerId="LiveId" clId="{4E641152-B324-4985-B253-9DB2CFDCF3E6}" dt="2023-09-19T18:17:01.555" v="4820" actId="14100"/>
          <ac:spMkLst>
            <pc:docMk/>
            <pc:sldMk cId="3573930675" sldId="271"/>
            <ac:spMk id="5" creationId="{241679CB-4592-7976-8C89-30983401815D}"/>
          </ac:spMkLst>
        </pc:spChg>
        <pc:spChg chg="add mod">
          <ac:chgData name="Koson Trachu" userId="8b674c4b66ffeb50" providerId="LiveId" clId="{4E641152-B324-4985-B253-9DB2CFDCF3E6}" dt="2023-09-19T18:08:19.550" v="4629" actId="14100"/>
          <ac:spMkLst>
            <pc:docMk/>
            <pc:sldMk cId="3573930675" sldId="271"/>
            <ac:spMk id="6" creationId="{E34E0587-3B64-5D08-530F-59D626A03E23}"/>
          </ac:spMkLst>
        </pc:spChg>
        <pc:spChg chg="del">
          <ac:chgData name="Koson Trachu" userId="8b674c4b66ffeb50" providerId="LiveId" clId="{4E641152-B324-4985-B253-9DB2CFDCF3E6}" dt="2023-09-19T17:57:11.083" v="4107" actId="478"/>
          <ac:spMkLst>
            <pc:docMk/>
            <pc:sldMk cId="3573930675" sldId="271"/>
            <ac:spMk id="7" creationId="{A8AB4650-DDEB-117D-0D77-F4757C1BE998}"/>
          </ac:spMkLst>
        </pc:spChg>
        <pc:spChg chg="del">
          <ac:chgData name="Koson Trachu" userId="8b674c4b66ffeb50" providerId="LiveId" clId="{4E641152-B324-4985-B253-9DB2CFDCF3E6}" dt="2023-09-19T17:57:11.083" v="4107" actId="478"/>
          <ac:spMkLst>
            <pc:docMk/>
            <pc:sldMk cId="3573930675" sldId="271"/>
            <ac:spMk id="9" creationId="{2662D1E2-366E-4020-A863-EF3517511EA6}"/>
          </ac:spMkLst>
        </pc:spChg>
        <pc:spChg chg="del">
          <ac:chgData name="Koson Trachu" userId="8b674c4b66ffeb50" providerId="LiveId" clId="{4E641152-B324-4985-B253-9DB2CFDCF3E6}" dt="2023-09-19T17:57:11.083" v="4107" actId="478"/>
          <ac:spMkLst>
            <pc:docMk/>
            <pc:sldMk cId="3573930675" sldId="271"/>
            <ac:spMk id="14" creationId="{AA339D25-7F88-600E-7358-73D55577A6A7}"/>
          </ac:spMkLst>
        </pc:spChg>
        <pc:spChg chg="add mod">
          <ac:chgData name="Koson Trachu" userId="8b674c4b66ffeb50" providerId="LiveId" clId="{4E641152-B324-4985-B253-9DB2CFDCF3E6}" dt="2023-09-19T18:03:07.508" v="4525" actId="692"/>
          <ac:spMkLst>
            <pc:docMk/>
            <pc:sldMk cId="3573930675" sldId="271"/>
            <ac:spMk id="15" creationId="{463B3F29-4C14-5293-D3AF-0065AE11C94E}"/>
          </ac:spMkLst>
        </pc:spChg>
        <pc:spChg chg="add mod">
          <ac:chgData name="Koson Trachu" userId="8b674c4b66ffeb50" providerId="LiveId" clId="{4E641152-B324-4985-B253-9DB2CFDCF3E6}" dt="2023-09-19T18:11:57.133" v="4744" actId="14838"/>
          <ac:spMkLst>
            <pc:docMk/>
            <pc:sldMk cId="3573930675" sldId="271"/>
            <ac:spMk id="16" creationId="{77D257D2-1677-9A8C-E5F5-B9DF16F17293}"/>
          </ac:spMkLst>
        </pc:spChg>
        <pc:spChg chg="add mod">
          <ac:chgData name="Koson Trachu" userId="8b674c4b66ffeb50" providerId="LiveId" clId="{4E641152-B324-4985-B253-9DB2CFDCF3E6}" dt="2023-09-19T18:03:07.508" v="4525" actId="692"/>
          <ac:spMkLst>
            <pc:docMk/>
            <pc:sldMk cId="3573930675" sldId="271"/>
            <ac:spMk id="19" creationId="{D0A960E5-9F28-6023-9860-C0928EF8695B}"/>
          </ac:spMkLst>
        </pc:spChg>
        <pc:spChg chg="add mod">
          <ac:chgData name="Koson Trachu" userId="8b674c4b66ffeb50" providerId="LiveId" clId="{4E641152-B324-4985-B253-9DB2CFDCF3E6}" dt="2023-09-19T18:03:07.508" v="4525" actId="692"/>
          <ac:spMkLst>
            <pc:docMk/>
            <pc:sldMk cId="3573930675" sldId="271"/>
            <ac:spMk id="21" creationId="{1985D516-EB40-1AA4-5707-AB88CF241FC7}"/>
          </ac:spMkLst>
        </pc:spChg>
        <pc:spChg chg="add mod">
          <ac:chgData name="Koson Trachu" userId="8b674c4b66ffeb50" providerId="LiveId" clId="{4E641152-B324-4985-B253-9DB2CFDCF3E6}" dt="2023-09-19T18:13:06.153" v="4771" actId="14100"/>
          <ac:spMkLst>
            <pc:docMk/>
            <pc:sldMk cId="3573930675" sldId="271"/>
            <ac:spMk id="25" creationId="{3EC7E1BD-832B-B2AA-1867-7D71E79C2B74}"/>
          </ac:spMkLst>
        </pc:spChg>
        <pc:spChg chg="add mod">
          <ac:chgData name="Koson Trachu" userId="8b674c4b66ffeb50" providerId="LiveId" clId="{4E641152-B324-4985-B253-9DB2CFDCF3E6}" dt="2023-09-19T18:01:48.222" v="4492" actId="571"/>
          <ac:spMkLst>
            <pc:docMk/>
            <pc:sldMk cId="3573930675" sldId="271"/>
            <ac:spMk id="25" creationId="{DED3E0E7-F0D7-EF60-0B38-F332DA993449}"/>
          </ac:spMkLst>
        </pc:spChg>
        <pc:spChg chg="add mod">
          <ac:chgData name="Koson Trachu" userId="8b674c4b66ffeb50" providerId="LiveId" clId="{4E641152-B324-4985-B253-9DB2CFDCF3E6}" dt="2023-09-19T18:11:57.133" v="4744" actId="14838"/>
          <ac:spMkLst>
            <pc:docMk/>
            <pc:sldMk cId="3573930675" sldId="271"/>
            <ac:spMk id="27" creationId="{EC4D5153-CA38-4473-C395-5376105BC5B9}"/>
          </ac:spMkLst>
        </pc:spChg>
        <pc:spChg chg="add mod">
          <ac:chgData name="Koson Trachu" userId="8b674c4b66ffeb50" providerId="LiveId" clId="{4E641152-B324-4985-B253-9DB2CFDCF3E6}" dt="2023-09-19T18:11:57.133" v="4744" actId="14838"/>
          <ac:spMkLst>
            <pc:docMk/>
            <pc:sldMk cId="3573930675" sldId="271"/>
            <ac:spMk id="30" creationId="{AA3C6E88-63BA-118C-1735-C04034244634}"/>
          </ac:spMkLst>
        </pc:spChg>
        <pc:spChg chg="add mod">
          <ac:chgData name="Koson Trachu" userId="8b674c4b66ffeb50" providerId="LiveId" clId="{4E641152-B324-4985-B253-9DB2CFDCF3E6}" dt="2023-09-19T18:11:57.133" v="4744" actId="14838"/>
          <ac:spMkLst>
            <pc:docMk/>
            <pc:sldMk cId="3573930675" sldId="271"/>
            <ac:spMk id="32" creationId="{B67C426D-F86F-8492-9033-19A645980C2D}"/>
          </ac:spMkLst>
        </pc:spChg>
        <pc:spChg chg="add mod">
          <ac:chgData name="Koson Trachu" userId="8b674c4b66ffeb50" providerId="LiveId" clId="{4E641152-B324-4985-B253-9DB2CFDCF3E6}" dt="2023-09-19T18:03:44.864" v="4536" actId="1076"/>
          <ac:spMkLst>
            <pc:docMk/>
            <pc:sldMk cId="3573930675" sldId="271"/>
            <ac:spMk id="36" creationId="{828920AC-522C-8CB2-E42C-12BBDF173DF2}"/>
          </ac:spMkLst>
        </pc:spChg>
        <pc:spChg chg="add mod">
          <ac:chgData name="Koson Trachu" userId="8b674c4b66ffeb50" providerId="LiveId" clId="{4E641152-B324-4985-B253-9DB2CFDCF3E6}" dt="2023-09-19T18:07:58.123" v="4628" actId="207"/>
          <ac:spMkLst>
            <pc:docMk/>
            <pc:sldMk cId="3573930675" sldId="271"/>
            <ac:spMk id="37" creationId="{7E136D29-73F9-8A7A-6A05-7EC656A502E8}"/>
          </ac:spMkLst>
        </pc:spChg>
        <pc:spChg chg="del">
          <ac:chgData name="Koson Trachu" userId="8b674c4b66ffeb50" providerId="LiveId" clId="{4E641152-B324-4985-B253-9DB2CFDCF3E6}" dt="2023-09-19T17:57:11.083" v="4107" actId="478"/>
          <ac:spMkLst>
            <pc:docMk/>
            <pc:sldMk cId="3573930675" sldId="271"/>
            <ac:spMk id="40" creationId="{E303DB08-9827-44CA-8159-7DEB4396CCD9}"/>
          </ac:spMkLst>
        </pc:spChg>
        <pc:spChg chg="add mod">
          <ac:chgData name="Koson Trachu" userId="8b674c4b66ffeb50" providerId="LiveId" clId="{4E641152-B324-4985-B253-9DB2CFDCF3E6}" dt="2023-09-19T18:07:55.329" v="4627" actId="207"/>
          <ac:spMkLst>
            <pc:docMk/>
            <pc:sldMk cId="3573930675" sldId="271"/>
            <ac:spMk id="42" creationId="{36D734DE-367F-D645-DD2F-9FE9F719D7BE}"/>
          </ac:spMkLst>
        </pc:spChg>
        <pc:spChg chg="add del mod">
          <ac:chgData name="Koson Trachu" userId="8b674c4b66ffeb50" providerId="LiveId" clId="{4E641152-B324-4985-B253-9DB2CFDCF3E6}" dt="2023-09-19T18:07:10.669" v="4613" actId="478"/>
          <ac:spMkLst>
            <pc:docMk/>
            <pc:sldMk cId="3573930675" sldId="271"/>
            <ac:spMk id="46" creationId="{B029D722-28D7-AF36-ACAF-B1B62AE6EACA}"/>
          </ac:spMkLst>
        </pc:spChg>
        <pc:grpChg chg="del">
          <ac:chgData name="Koson Trachu" userId="8b674c4b66ffeb50" providerId="LiveId" clId="{4E641152-B324-4985-B253-9DB2CFDCF3E6}" dt="2023-09-19T17:57:11.083" v="4107" actId="478"/>
          <ac:grpSpMkLst>
            <pc:docMk/>
            <pc:sldMk cId="3573930675" sldId="271"/>
            <ac:grpSpMk id="10" creationId="{05568B2D-AE55-4DD7-B051-56ABC3275BF5}"/>
          </ac:grpSpMkLst>
        </pc:grpChg>
        <pc:grpChg chg="del">
          <ac:chgData name="Koson Trachu" userId="8b674c4b66ffeb50" providerId="LiveId" clId="{4E641152-B324-4985-B253-9DB2CFDCF3E6}" dt="2023-09-19T17:57:11.083" v="4107" actId="478"/>
          <ac:grpSpMkLst>
            <pc:docMk/>
            <pc:sldMk cId="3573930675" sldId="271"/>
            <ac:grpSpMk id="28" creationId="{8BBEF60F-FC38-4703-AD94-3C75B4475F28}"/>
          </ac:grpSpMkLst>
        </pc:grpChg>
        <pc:picChg chg="del">
          <ac:chgData name="Koson Trachu" userId="8b674c4b66ffeb50" providerId="LiveId" clId="{4E641152-B324-4985-B253-9DB2CFDCF3E6}" dt="2023-09-19T17:57:11.083" v="4107" actId="478"/>
          <ac:picMkLst>
            <pc:docMk/>
            <pc:sldMk cId="3573930675" sldId="271"/>
            <ac:picMk id="3" creationId="{9D65BD9B-7201-4812-BF67-5877E6F76152}"/>
          </ac:picMkLst>
        </pc:picChg>
        <pc:cxnChg chg="add mod">
          <ac:chgData name="Koson Trachu" userId="8b674c4b66ffeb50" providerId="LiveId" clId="{4E641152-B324-4985-B253-9DB2CFDCF3E6}" dt="2023-09-19T18:14:02.382" v="4784" actId="692"/>
          <ac:cxnSpMkLst>
            <pc:docMk/>
            <pc:sldMk cId="3573930675" sldId="271"/>
            <ac:cxnSpMk id="8" creationId="{4CC492E4-80DE-E6A9-8E5E-F5A203B11E89}"/>
          </ac:cxnSpMkLst>
        </pc:cxnChg>
        <pc:cxnChg chg="del mod">
          <ac:chgData name="Koson Trachu" userId="8b674c4b66ffeb50" providerId="LiveId" clId="{4E641152-B324-4985-B253-9DB2CFDCF3E6}" dt="2023-09-19T17:57:11.083" v="4107" actId="478"/>
          <ac:cxnSpMkLst>
            <pc:docMk/>
            <pc:sldMk cId="3573930675" sldId="271"/>
            <ac:cxnSpMk id="8" creationId="{A0C398A3-B5EF-3D18-7111-C21DBF8C8A36}"/>
          </ac:cxnSpMkLst>
        </pc:cxnChg>
        <pc:cxnChg chg="add mod">
          <ac:chgData name="Koson Trachu" userId="8b674c4b66ffeb50" providerId="LiveId" clId="{4E641152-B324-4985-B253-9DB2CFDCF3E6}" dt="2023-09-19T18:14:02.382" v="4784" actId="692"/>
          <ac:cxnSpMkLst>
            <pc:docMk/>
            <pc:sldMk cId="3573930675" sldId="271"/>
            <ac:cxnSpMk id="11" creationId="{4D61EE79-E40F-8F98-771C-9793E968D260}"/>
          </ac:cxnSpMkLst>
        </pc:cxnChg>
        <pc:cxnChg chg="add mod">
          <ac:chgData name="Koson Trachu" userId="8b674c4b66ffeb50" providerId="LiveId" clId="{4E641152-B324-4985-B253-9DB2CFDCF3E6}" dt="2023-09-19T18:02:38.421" v="4520" actId="692"/>
          <ac:cxnSpMkLst>
            <pc:docMk/>
            <pc:sldMk cId="3573930675" sldId="271"/>
            <ac:cxnSpMk id="12" creationId="{57CC6FF2-5CB1-7D70-BA23-5FD8E3D49441}"/>
          </ac:cxnSpMkLst>
        </pc:cxnChg>
        <pc:cxnChg chg="add mod">
          <ac:chgData name="Koson Trachu" userId="8b674c4b66ffeb50" providerId="LiveId" clId="{4E641152-B324-4985-B253-9DB2CFDCF3E6}" dt="2023-09-19T18:14:02.382" v="4784" actId="692"/>
          <ac:cxnSpMkLst>
            <pc:docMk/>
            <pc:sldMk cId="3573930675" sldId="271"/>
            <ac:cxnSpMk id="13" creationId="{1599DC73-1439-A7FD-6C55-D255BA0D86F6}"/>
          </ac:cxnSpMkLst>
        </pc:cxnChg>
        <pc:cxnChg chg="add mod">
          <ac:chgData name="Koson Trachu" userId="8b674c4b66ffeb50" providerId="LiveId" clId="{4E641152-B324-4985-B253-9DB2CFDCF3E6}" dt="2023-09-19T18:14:02.382" v="4784" actId="692"/>
          <ac:cxnSpMkLst>
            <pc:docMk/>
            <pc:sldMk cId="3573930675" sldId="271"/>
            <ac:cxnSpMk id="14" creationId="{1CC0BC7C-8283-6403-C7BD-829AD628EFE8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17" creationId="{2D153FF2-ACC8-4403-CA83-E0EC92A167D6}"/>
          </ac:cxnSpMkLst>
        </pc:cxnChg>
        <pc:cxnChg chg="add mod">
          <ac:chgData name="Koson Trachu" userId="8b674c4b66ffeb50" providerId="LiveId" clId="{4E641152-B324-4985-B253-9DB2CFDCF3E6}" dt="2023-09-19T18:02:38.421" v="4520" actId="692"/>
          <ac:cxnSpMkLst>
            <pc:docMk/>
            <pc:sldMk cId="3573930675" sldId="271"/>
            <ac:cxnSpMk id="18" creationId="{9891E184-6FC9-1072-A475-3B8B7AD3A8D1}"/>
          </ac:cxnSpMkLst>
        </pc:cxnChg>
        <pc:cxnChg chg="add mod">
          <ac:chgData name="Koson Trachu" userId="8b674c4b66ffeb50" providerId="LiveId" clId="{4E641152-B324-4985-B253-9DB2CFDCF3E6}" dt="2023-09-19T18:02:43.129" v="4521" actId="692"/>
          <ac:cxnSpMkLst>
            <pc:docMk/>
            <pc:sldMk cId="3573930675" sldId="271"/>
            <ac:cxnSpMk id="20" creationId="{0A47ACB1-9E4E-7136-B8F7-C04C4EE2FF10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2" creationId="{18C55839-5C52-3286-A1BE-8FEA767D80EB}"/>
          </ac:cxnSpMkLst>
        </pc:cxnChg>
        <pc:cxnChg chg="del mod">
          <ac:chgData name="Koson Trachu" userId="8b674c4b66ffeb50" providerId="LiveId" clId="{4E641152-B324-4985-B253-9DB2CFDCF3E6}" dt="2023-09-19T17:57:11.083" v="4107" actId="478"/>
          <ac:cxnSpMkLst>
            <pc:docMk/>
            <pc:sldMk cId="3573930675" sldId="271"/>
            <ac:cxnSpMk id="22" creationId="{FFA9C807-D78D-496C-9B60-52044BA05D82}"/>
          </ac:cxnSpMkLst>
        </pc:cxnChg>
        <pc:cxnChg chg="add mod">
          <ac:chgData name="Koson Trachu" userId="8b674c4b66ffeb50" providerId="LiveId" clId="{4E641152-B324-4985-B253-9DB2CFDCF3E6}" dt="2023-09-19T18:01:48.222" v="4492" actId="571"/>
          <ac:cxnSpMkLst>
            <pc:docMk/>
            <pc:sldMk cId="3573930675" sldId="271"/>
            <ac:cxnSpMk id="23" creationId="{4507F622-26A3-61FE-897A-51EFA425AB4B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3" creationId="{7F063AC6-60DF-A4BE-81E7-FCED81517EF9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4" creationId="{CFEDB481-0B13-F86E-93E6-D07240D26074}"/>
          </ac:cxnSpMkLst>
        </pc:cxnChg>
        <pc:cxnChg chg="add mod">
          <ac:chgData name="Koson Trachu" userId="8b674c4b66ffeb50" providerId="LiveId" clId="{4E641152-B324-4985-B253-9DB2CFDCF3E6}" dt="2023-09-19T18:02:38.421" v="4520" actId="692"/>
          <ac:cxnSpMkLst>
            <pc:docMk/>
            <pc:sldMk cId="3573930675" sldId="271"/>
            <ac:cxnSpMk id="26" creationId="{A4D76414-3CD1-51C8-F3A8-5E7A545C635E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8" creationId="{2F88C0F2-473B-CA4F-7CD4-5218E0BF7BE6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9" creationId="{B4A8BAEB-3E46-EB07-0725-6721662385E8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31" creationId="{84BC4A54-BFB8-263F-E01F-74EC5A0D1C5D}"/>
          </ac:cxnSpMkLst>
        </pc:cxnChg>
        <pc:cxnChg chg="add mod">
          <ac:chgData name="Koson Trachu" userId="8b674c4b66ffeb50" providerId="LiveId" clId="{4E641152-B324-4985-B253-9DB2CFDCF3E6}" dt="2023-09-19T18:09:47.590" v="4672" actId="571"/>
          <ac:cxnSpMkLst>
            <pc:docMk/>
            <pc:sldMk cId="3573930675" sldId="271"/>
            <ac:cxnSpMk id="33" creationId="{818ED899-6F5A-22BA-EDB8-DCAC2F3C42C8}"/>
          </ac:cxnSpMkLst>
        </pc:cxnChg>
        <pc:cxnChg chg="del">
          <ac:chgData name="Koson Trachu" userId="8b674c4b66ffeb50" providerId="LiveId" clId="{4E641152-B324-4985-B253-9DB2CFDCF3E6}" dt="2023-09-19T17:57:11.083" v="4107" actId="478"/>
          <ac:cxnSpMkLst>
            <pc:docMk/>
            <pc:sldMk cId="3573930675" sldId="271"/>
            <ac:cxnSpMk id="33" creationId="{DF7128BA-3F3D-4D39-BAA7-753A8BF3F0F6}"/>
          </ac:cxnSpMkLst>
        </pc:cxnChg>
        <pc:cxnChg chg="add mod">
          <ac:chgData name="Koson Trachu" userId="8b674c4b66ffeb50" providerId="LiveId" clId="{4E641152-B324-4985-B253-9DB2CFDCF3E6}" dt="2023-09-19T18:03:33.543" v="4530" actId="692"/>
          <ac:cxnSpMkLst>
            <pc:docMk/>
            <pc:sldMk cId="3573930675" sldId="271"/>
            <ac:cxnSpMk id="34" creationId="{BE4F95D4-DFAF-EC79-4869-D0287FC0DA42}"/>
          </ac:cxnSpMkLst>
        </pc:cxnChg>
        <pc:cxnChg chg="add mod">
          <ac:chgData name="Koson Trachu" userId="8b674c4b66ffeb50" providerId="LiveId" clId="{4E641152-B324-4985-B253-9DB2CFDCF3E6}" dt="2023-09-19T18:09:50.197" v="4674" actId="571"/>
          <ac:cxnSpMkLst>
            <pc:docMk/>
            <pc:sldMk cId="3573930675" sldId="271"/>
            <ac:cxnSpMk id="35" creationId="{09E122F3-CE37-5910-F5E6-4608FBCF3ECD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38" creationId="{55AD290D-8B3A-6E86-EE38-608F18050B30}"/>
          </ac:cxnSpMkLst>
        </pc:cxnChg>
        <pc:cxnChg chg="add mod">
          <ac:chgData name="Koson Trachu" userId="8b674c4b66ffeb50" providerId="LiveId" clId="{4E641152-B324-4985-B253-9DB2CFDCF3E6}" dt="2023-09-19T18:04:43.512" v="4568" actId="14100"/>
          <ac:cxnSpMkLst>
            <pc:docMk/>
            <pc:sldMk cId="3573930675" sldId="271"/>
            <ac:cxnSpMk id="39" creationId="{FEBB9295-B427-9D4C-2589-3874D6AED8E9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40" creationId="{E9D53699-9CA8-4EDF-1A06-0B75E98546B2}"/>
          </ac:cxnSpMkLst>
        </pc:cxnChg>
        <pc:cxnChg chg="add mod">
          <ac:chgData name="Koson Trachu" userId="8b674c4b66ffeb50" providerId="LiveId" clId="{4E641152-B324-4985-B253-9DB2CFDCF3E6}" dt="2023-09-19T18:04:55.549" v="4571" actId="14100"/>
          <ac:cxnSpMkLst>
            <pc:docMk/>
            <pc:sldMk cId="3573930675" sldId="271"/>
            <ac:cxnSpMk id="43" creationId="{F2BC27FC-5EBD-FBED-9FF8-AB17F412ECEF}"/>
          </ac:cxnSpMkLst>
        </pc:cxnChg>
      </pc:sldChg>
      <pc:sldChg chg="addSp delSp modSp add mod">
        <pc:chgData name="Koson Trachu" userId="8b674c4b66ffeb50" providerId="LiveId" clId="{4E641152-B324-4985-B253-9DB2CFDCF3E6}" dt="2023-09-19T18:38:39.427" v="5750" actId="1076"/>
        <pc:sldMkLst>
          <pc:docMk/>
          <pc:sldMk cId="3623853408" sldId="272"/>
        </pc:sldMkLst>
        <pc:spChg chg="mod">
          <ac:chgData name="Koson Trachu" userId="8b674c4b66ffeb50" providerId="LiveId" clId="{4E641152-B324-4985-B253-9DB2CFDCF3E6}" dt="2023-09-19T18:24:25.025" v="5352" actId="20577"/>
          <ac:spMkLst>
            <pc:docMk/>
            <pc:sldMk cId="3623853408" sldId="272"/>
            <ac:spMk id="2" creationId="{7801568A-4498-F280-CEAC-11A2CFD1226F}"/>
          </ac:spMkLst>
        </pc:spChg>
        <pc:spChg chg="del mod">
          <ac:chgData name="Koson Trachu" userId="8b674c4b66ffeb50" providerId="LiveId" clId="{4E641152-B324-4985-B253-9DB2CFDCF3E6}" dt="2023-09-19T18:21:13.422" v="5278" actId="478"/>
          <ac:spMkLst>
            <pc:docMk/>
            <pc:sldMk cId="3623853408" sldId="272"/>
            <ac:spMk id="3" creationId="{D416BA5C-2D85-747A-ED7C-E218DCC4FB7E}"/>
          </ac:spMkLst>
        </pc:spChg>
        <pc:spChg chg="mod">
          <ac:chgData name="Koson Trachu" userId="8b674c4b66ffeb50" providerId="LiveId" clId="{4E641152-B324-4985-B253-9DB2CFDCF3E6}" dt="2023-09-19T18:17:08.777" v="4823" actId="14100"/>
          <ac:spMkLst>
            <pc:docMk/>
            <pc:sldMk cId="3623853408" sldId="272"/>
            <ac:spMk id="5" creationId="{241679CB-4592-7976-8C89-30983401815D}"/>
          </ac:spMkLst>
        </pc:spChg>
        <pc:spChg chg="mod">
          <ac:chgData name="Koson Trachu" userId="8b674c4b66ffeb50" providerId="LiveId" clId="{4E641152-B324-4985-B253-9DB2CFDCF3E6}" dt="2023-09-19T18:20:38.342" v="5215" actId="14100"/>
          <ac:spMkLst>
            <pc:docMk/>
            <pc:sldMk cId="3623853408" sldId="272"/>
            <ac:spMk id="6" creationId="{E34E0587-3B64-5D08-530F-59D626A03E23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15" creationId="{463B3F29-4C14-5293-D3AF-0065AE11C94E}"/>
          </ac:spMkLst>
        </pc:spChg>
        <pc:spChg chg="mod">
          <ac:chgData name="Koson Trachu" userId="8b674c4b66ffeb50" providerId="LiveId" clId="{4E641152-B324-4985-B253-9DB2CFDCF3E6}" dt="2023-09-19T18:17:16.490" v="4828" actId="1076"/>
          <ac:spMkLst>
            <pc:docMk/>
            <pc:sldMk cId="3623853408" sldId="272"/>
            <ac:spMk id="16" creationId="{77D257D2-1677-9A8C-E5F5-B9DF16F17293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19" creationId="{D0A960E5-9F28-6023-9860-C0928EF8695B}"/>
          </ac:spMkLst>
        </pc:spChg>
        <pc:spChg chg="mod">
          <ac:chgData name="Koson Trachu" userId="8b674c4b66ffeb50" providerId="LiveId" clId="{4E641152-B324-4985-B253-9DB2CFDCF3E6}" dt="2023-09-19T18:15:15.630" v="4792" actId="1076"/>
          <ac:spMkLst>
            <pc:docMk/>
            <pc:sldMk cId="3623853408" sldId="272"/>
            <ac:spMk id="21" creationId="{1985D516-EB40-1AA4-5707-AB88CF241FC7}"/>
          </ac:spMkLst>
        </pc:spChg>
        <pc:spChg chg="mod">
          <ac:chgData name="Koson Trachu" userId="8b674c4b66ffeb50" providerId="LiveId" clId="{4E641152-B324-4985-B253-9DB2CFDCF3E6}" dt="2023-09-19T18:14:35.943" v="4787" actId="164"/>
          <ac:spMkLst>
            <pc:docMk/>
            <pc:sldMk cId="3623853408" sldId="272"/>
            <ac:spMk id="25" creationId="{3EC7E1BD-832B-B2AA-1867-7D71E79C2B74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27" creationId="{EC4D5153-CA38-4473-C395-5376105BC5B9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30" creationId="{AA3C6E88-63BA-118C-1735-C04034244634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32" creationId="{B67C426D-F86F-8492-9033-19A645980C2D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35" creationId="{05B49D4D-D5DF-586B-D7E0-30679806CC3B}"/>
          </ac:spMkLst>
        </pc:spChg>
        <pc:spChg chg="mod">
          <ac:chgData name="Koson Trachu" userId="8b674c4b66ffeb50" providerId="LiveId" clId="{4E641152-B324-4985-B253-9DB2CFDCF3E6}" dt="2023-09-19T18:14:35.943" v="4787" actId="164"/>
          <ac:spMkLst>
            <pc:docMk/>
            <pc:sldMk cId="3623853408" sldId="272"/>
            <ac:spMk id="36" creationId="{828920AC-522C-8CB2-E42C-12BBDF173DF2}"/>
          </ac:spMkLst>
        </pc:spChg>
        <pc:spChg chg="mod">
          <ac:chgData name="Koson Trachu" userId="8b674c4b66ffeb50" providerId="LiveId" clId="{4E641152-B324-4985-B253-9DB2CFDCF3E6}" dt="2023-09-19T18:38:16.075" v="5747"/>
          <ac:spMkLst>
            <pc:docMk/>
            <pc:sldMk cId="3623853408" sldId="272"/>
            <ac:spMk id="37" creationId="{7E136D29-73F9-8A7A-6A05-7EC656A502E8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41" creationId="{A0201A67-116C-6F24-785F-8F4CCA4A0D62}"/>
          </ac:spMkLst>
        </pc:spChg>
        <pc:spChg chg="mod">
          <ac:chgData name="Koson Trachu" userId="8b674c4b66ffeb50" providerId="LiveId" clId="{4E641152-B324-4985-B253-9DB2CFDCF3E6}" dt="2023-09-19T18:38:22.308" v="5749"/>
          <ac:spMkLst>
            <pc:docMk/>
            <pc:sldMk cId="3623853408" sldId="272"/>
            <ac:spMk id="42" creationId="{36D734DE-367F-D645-DD2F-9FE9F719D7BE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44" creationId="{B01E0614-C709-9D63-D4F1-8F0F7EC7B2DF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45" creationId="{0BBC35BB-9015-97F3-AF99-9846BF28531A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46" creationId="{1A33AD60-D55F-B59C-1E9A-B3A4D23325CA}"/>
          </ac:spMkLst>
        </pc:spChg>
        <pc:spChg chg="add mod">
          <ac:chgData name="Koson Trachu" userId="8b674c4b66ffeb50" providerId="LiveId" clId="{4E641152-B324-4985-B253-9DB2CFDCF3E6}" dt="2023-09-19T18:17:14.498" v="4827" actId="1076"/>
          <ac:spMkLst>
            <pc:docMk/>
            <pc:sldMk cId="3623853408" sldId="272"/>
            <ac:spMk id="58" creationId="{F1D4AF4F-901F-3A2E-6EAA-56A64CA52078}"/>
          </ac:spMkLst>
        </pc:spChg>
        <pc:spChg chg="add mod">
          <ac:chgData name="Koson Trachu" userId="8b674c4b66ffeb50" providerId="LiveId" clId="{4E641152-B324-4985-B253-9DB2CFDCF3E6}" dt="2023-09-19T18:19:04.661" v="5106" actId="571"/>
          <ac:spMkLst>
            <pc:docMk/>
            <pc:sldMk cId="3623853408" sldId="272"/>
            <ac:spMk id="60" creationId="{F44B7D67-2130-60FB-9CCB-F7FC4F7B2B83}"/>
          </ac:spMkLst>
        </pc:spChg>
        <pc:spChg chg="add mod">
          <ac:chgData name="Koson Trachu" userId="8b674c4b66ffeb50" providerId="LiveId" clId="{4E641152-B324-4985-B253-9DB2CFDCF3E6}" dt="2023-09-19T18:19:50.046" v="5129" actId="1076"/>
          <ac:spMkLst>
            <pc:docMk/>
            <pc:sldMk cId="3623853408" sldId="272"/>
            <ac:spMk id="66" creationId="{650B408F-0185-38F9-23BB-8B1F635782F4}"/>
          </ac:spMkLst>
        </pc:spChg>
        <pc:spChg chg="add mod">
          <ac:chgData name="Koson Trachu" userId="8b674c4b66ffeb50" providerId="LiveId" clId="{4E641152-B324-4985-B253-9DB2CFDCF3E6}" dt="2023-09-19T18:38:39.427" v="5750" actId="1076"/>
          <ac:spMkLst>
            <pc:docMk/>
            <pc:sldMk cId="3623853408" sldId="272"/>
            <ac:spMk id="69" creationId="{C599300F-26E3-1C78-6428-58402BD22DF2}"/>
          </ac:spMkLst>
        </pc:spChg>
        <pc:spChg chg="add mod">
          <ac:chgData name="Koson Trachu" userId="8b674c4b66ffeb50" providerId="LiveId" clId="{4E641152-B324-4985-B253-9DB2CFDCF3E6}" dt="2023-09-19T18:23:25.864" v="5337" actId="20577"/>
          <ac:spMkLst>
            <pc:docMk/>
            <pc:sldMk cId="3623853408" sldId="272"/>
            <ac:spMk id="70" creationId="{5B14F5A5-1814-1845-2980-29FA6D947DF6}"/>
          </ac:spMkLst>
        </pc:spChg>
        <pc:spChg chg="add mod">
          <ac:chgData name="Koson Trachu" userId="8b674c4b66ffeb50" providerId="LiveId" clId="{4E641152-B324-4985-B253-9DB2CFDCF3E6}" dt="2023-09-19T18:23:56.486" v="5343" actId="207"/>
          <ac:spMkLst>
            <pc:docMk/>
            <pc:sldMk cId="3623853408" sldId="272"/>
            <ac:spMk id="73" creationId="{1D32B2EE-4470-F7E1-0CB9-36A4B2A11738}"/>
          </ac:spMkLst>
        </pc:spChg>
        <pc:spChg chg="add mod">
          <ac:chgData name="Koson Trachu" userId="8b674c4b66ffeb50" providerId="LiveId" clId="{4E641152-B324-4985-B253-9DB2CFDCF3E6}" dt="2023-09-19T18:24:05.689" v="5345" actId="207"/>
          <ac:spMkLst>
            <pc:docMk/>
            <pc:sldMk cId="3623853408" sldId="272"/>
            <ac:spMk id="74" creationId="{BE508BAB-9FEA-3A59-C566-6B437C0821D9}"/>
          </ac:spMkLst>
        </pc:spChg>
        <pc:grpChg chg="add mod">
          <ac:chgData name="Koson Trachu" userId="8b674c4b66ffeb50" providerId="LiveId" clId="{4E641152-B324-4985-B253-9DB2CFDCF3E6}" dt="2023-09-19T18:14:40.546" v="4788" actId="1076"/>
          <ac:grpSpMkLst>
            <pc:docMk/>
            <pc:sldMk cId="3623853408" sldId="272"/>
            <ac:grpSpMk id="7" creationId="{C61C9776-59D3-61CA-1934-6C20CA161194}"/>
          </ac:grpSpMkLst>
        </pc:grp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8" creationId="{4CC492E4-80DE-E6A9-8E5E-F5A203B11E89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11" creationId="{4D61EE79-E40F-8F98-771C-9793E968D260}"/>
          </ac:cxnSpMkLst>
        </pc:cxnChg>
        <pc:cxnChg chg="mod">
          <ac:chgData name="Koson Trachu" userId="8b674c4b66ffeb50" providerId="LiveId" clId="{4E641152-B324-4985-B253-9DB2CFDCF3E6}" dt="2023-09-19T18:23:06.670" v="5326" actId="692"/>
          <ac:cxnSpMkLst>
            <pc:docMk/>
            <pc:sldMk cId="3623853408" sldId="272"/>
            <ac:cxnSpMk id="12" creationId="{57CC6FF2-5CB1-7D70-BA23-5FD8E3D49441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13" creationId="{1599DC73-1439-A7FD-6C55-D255BA0D86F6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14" creationId="{1CC0BC7C-8283-6403-C7BD-829AD628EFE8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17" creationId="{2D153FF2-ACC8-4403-CA83-E0EC92A167D6}"/>
          </ac:cxnSpMkLst>
        </pc:cxnChg>
        <pc:cxnChg chg="mod">
          <ac:chgData name="Koson Trachu" userId="8b674c4b66ffeb50" providerId="LiveId" clId="{4E641152-B324-4985-B253-9DB2CFDCF3E6}" dt="2023-09-19T18:15:03.953" v="4791" actId="1076"/>
          <ac:cxnSpMkLst>
            <pc:docMk/>
            <pc:sldMk cId="3623853408" sldId="272"/>
            <ac:cxnSpMk id="18" creationId="{9891E184-6FC9-1072-A475-3B8B7AD3A8D1}"/>
          </ac:cxnSpMkLst>
        </pc:cxnChg>
        <pc:cxnChg chg="mod">
          <ac:chgData name="Koson Trachu" userId="8b674c4b66ffeb50" providerId="LiveId" clId="{4E641152-B324-4985-B253-9DB2CFDCF3E6}" dt="2023-09-19T18:15:03.953" v="4791" actId="1076"/>
          <ac:cxnSpMkLst>
            <pc:docMk/>
            <pc:sldMk cId="3623853408" sldId="272"/>
            <ac:cxnSpMk id="20" creationId="{0A47ACB1-9E4E-7136-B8F7-C04C4EE2FF10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2" creationId="{18C55839-5C52-3286-A1BE-8FEA767D80EB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3" creationId="{7F063AC6-60DF-A4BE-81E7-FCED81517EF9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4" creationId="{CFEDB481-0B13-F86E-93E6-D07240D26074}"/>
          </ac:cxnSpMkLst>
        </pc:cxnChg>
        <pc:cxnChg chg="mod">
          <ac:chgData name="Koson Trachu" userId="8b674c4b66ffeb50" providerId="LiveId" clId="{4E641152-B324-4985-B253-9DB2CFDCF3E6}" dt="2023-09-19T18:15:03.953" v="4791" actId="1076"/>
          <ac:cxnSpMkLst>
            <pc:docMk/>
            <pc:sldMk cId="3623853408" sldId="272"/>
            <ac:cxnSpMk id="26" creationId="{A4D76414-3CD1-51C8-F3A8-5E7A545C635E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8" creationId="{2F88C0F2-473B-CA4F-7CD4-5218E0BF7BE6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9" creationId="{B4A8BAEB-3E46-EB07-0725-6721662385E8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31" creationId="{84BC4A54-BFB8-263F-E01F-74EC5A0D1C5D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34" creationId="{BE4F95D4-DFAF-EC79-4869-D0287FC0DA42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38" creationId="{55AD290D-8B3A-6E86-EE38-608F18050B30}"/>
          </ac:cxnSpMkLst>
        </pc:cxnChg>
        <pc:cxnChg chg="mod">
          <ac:chgData name="Koson Trachu" userId="8b674c4b66ffeb50" providerId="LiveId" clId="{4E641152-B324-4985-B253-9DB2CFDCF3E6}" dt="2023-09-19T18:15:54.828" v="4801" actId="14100"/>
          <ac:cxnSpMkLst>
            <pc:docMk/>
            <pc:sldMk cId="3623853408" sldId="272"/>
            <ac:cxnSpMk id="39" creationId="{FEBB9295-B427-9D4C-2589-3874D6AED8E9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40" creationId="{E9D53699-9CA8-4EDF-1A06-0B75E98546B2}"/>
          </ac:cxnSpMkLst>
        </pc:cxnChg>
        <pc:cxnChg chg="mod">
          <ac:chgData name="Koson Trachu" userId="8b674c4b66ffeb50" providerId="LiveId" clId="{4E641152-B324-4985-B253-9DB2CFDCF3E6}" dt="2023-09-19T18:21:54.243" v="5294" actId="1076"/>
          <ac:cxnSpMkLst>
            <pc:docMk/>
            <pc:sldMk cId="3623853408" sldId="272"/>
            <ac:cxnSpMk id="43" creationId="{F2BC27FC-5EBD-FBED-9FF8-AB17F412ECEF}"/>
          </ac:cxnSpMkLst>
        </pc:cxnChg>
        <pc:cxnChg chg="add mod">
          <ac:chgData name="Koson Trachu" userId="8b674c4b66ffeb50" providerId="LiveId" clId="{4E641152-B324-4985-B253-9DB2CFDCF3E6}" dt="2023-09-19T18:19:01.874" v="5105" actId="14100"/>
          <ac:cxnSpMkLst>
            <pc:docMk/>
            <pc:sldMk cId="3623853408" sldId="272"/>
            <ac:cxnSpMk id="50" creationId="{8A12ED99-B559-B214-4179-11088C133B2A}"/>
          </ac:cxnSpMkLst>
        </pc:cxnChg>
        <pc:cxnChg chg="add mod">
          <ac:chgData name="Koson Trachu" userId="8b674c4b66ffeb50" providerId="LiveId" clId="{4E641152-B324-4985-B253-9DB2CFDCF3E6}" dt="2023-09-19T18:19:10.649" v="5108" actId="14100"/>
          <ac:cxnSpMkLst>
            <pc:docMk/>
            <pc:sldMk cId="3623853408" sldId="272"/>
            <ac:cxnSpMk id="61" creationId="{542032DD-0513-17D8-B4F6-78958AD57E7F}"/>
          </ac:cxnSpMkLst>
        </pc:cxnChg>
        <pc:cxnChg chg="add mod">
          <ac:chgData name="Koson Trachu" userId="8b674c4b66ffeb50" providerId="LiveId" clId="{4E641152-B324-4985-B253-9DB2CFDCF3E6}" dt="2023-09-19T18:23:12.295" v="5329" actId="692"/>
          <ac:cxnSpMkLst>
            <pc:docMk/>
            <pc:sldMk cId="3623853408" sldId="272"/>
            <ac:cxnSpMk id="63" creationId="{D61FBAC6-E4D7-F498-813B-43F4563E78CA}"/>
          </ac:cxnSpMkLst>
        </pc:cxnChg>
        <pc:cxnChg chg="add mod">
          <ac:chgData name="Koson Trachu" userId="8b674c4b66ffeb50" providerId="LiveId" clId="{4E641152-B324-4985-B253-9DB2CFDCF3E6}" dt="2023-09-19T18:20:05.322" v="5136" actId="692"/>
          <ac:cxnSpMkLst>
            <pc:docMk/>
            <pc:sldMk cId="3623853408" sldId="272"/>
            <ac:cxnSpMk id="68" creationId="{FBEB89FC-3688-284C-80D5-64B992C58E5C}"/>
          </ac:cxnSpMkLst>
        </pc:cxnChg>
        <pc:cxnChg chg="add mod">
          <ac:chgData name="Koson Trachu" userId="8b674c4b66ffeb50" providerId="LiveId" clId="{4E641152-B324-4985-B253-9DB2CFDCF3E6}" dt="2023-09-19T18:23:22.923" v="5331" actId="14100"/>
          <ac:cxnSpMkLst>
            <pc:docMk/>
            <pc:sldMk cId="3623853408" sldId="272"/>
            <ac:cxnSpMk id="71" creationId="{4C899E9F-A95C-D6F1-A6DC-7F8B4721C6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B5D2-EC31-45A6-94BE-9CCE95D05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08680-5FFD-4AFB-B92C-1B1DE36C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5B6E-331A-45B2-9713-D64878B0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E42E-BEAC-4B72-B9CB-18E380D8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3866-AF94-4C29-9C54-C2CBA53F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B12-EA36-46FE-A325-2EA4E214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0FAD8-AC62-4C84-9E3E-4749534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252E-41D3-4F81-A2FE-7672B9BD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CACB-5E00-4518-AB0F-0BE07A93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04DC-FFBA-4630-9B63-8B61BE82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3B52-A962-4DBE-849C-EBB00B897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D71CE-3AA0-48AA-98F5-C31713107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DD3A-4679-4E67-B345-ACA4E72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D5FE-6EA9-49F7-B4B9-08639ABD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0380-CE98-410B-A1F5-9A3E8A9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2BAC-AB32-4CD9-86FA-4C2DF7D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C52-EC19-4DE6-A799-225A83B6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9998-7025-4F61-9C64-252252BB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A600-21B6-4CD7-86A9-D25A09D4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0130-6B15-49F3-A549-185354BC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02C3-D2E3-4913-9DA9-CA7E2506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6D0E-4BAE-4B7B-8939-3F9B2D49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302B-B0A1-42B3-8B0B-1A5955EF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B16D-1F76-4277-AF96-FF055ED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1918-936C-445D-8F40-3A45CD72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C7B8-E9D1-43C7-B7CF-D78EE3DB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39B1-2892-4C31-B940-20E5C26E6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3B00-5139-4DA7-B0D1-B03EE7B6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07BC2-5CF6-4657-8783-39676A74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B4C70-924C-4EF3-AB58-15A85D76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D279-AD2B-44BC-9A5D-4B62DEC2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341D-B8E9-4890-AE8A-FAF9A33E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6DEC-305D-44EE-90FD-300D0DA6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6EF4-2424-439D-925C-0476F505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2FA32-2C18-4EC3-A921-DFC62199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056F-50D6-45FA-9EB3-EF2888D72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A2DD1-B7C0-4978-97C8-5AE97657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B6B2C-9238-4198-9DB4-85A88EA4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AC5DF-6E03-4AD2-9A6A-C57C16C1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D27E-074A-492E-854E-DEDF4CD3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BF5FE-F8EA-4F6C-8B34-23647238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DD9C2-AD34-4853-9FB7-1B5BC254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E18D9-46AE-4116-8E45-707B0231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A3347-7C17-496E-9A57-E553A02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89769-E407-46C7-A27C-9EFF091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124B3-0118-4026-A894-3B794F51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FB6C-6EC2-44F3-B883-2F0384C7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5533-4223-400D-913B-BF6302C3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5CD24-24D8-43E3-92A1-BF3FB96C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8AB23-02F8-4723-970F-6CF0E754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8859-E3EF-4D4E-9759-F901647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06DC-3AA0-4C54-B226-8E8519D3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F257-BA17-44D3-9629-9478A7E0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9A42C-7E26-45FD-AAE1-2329DD9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BB60-8078-40A9-8B1E-91D9C16F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E729-3D8A-43E6-A591-BC0A141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B0C9B-79EC-48D5-B1AC-F03680D1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6399-FB36-47D0-A334-18A5813A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85865-5116-43E5-A347-4E04EC66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C3B5-0819-4548-8D63-A786230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F8D7-F129-48DD-BA8C-2391D57B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1068-F9F3-4EAE-9982-5EA814B531BB}" type="datetimeFigureOut">
              <a:rPr lang="en-US" smtClean="0"/>
              <a:t>2023-09-20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9C4A-67BE-4BD9-8941-AF1FE26F1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FD6-9D34-4824-AB37-ED4E76D1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5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7166-5F48-4358-9569-7F2909D26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Git</a:t>
            </a:r>
            <a:endParaRPr lang="en-US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675EC-81DE-4E7D-86CD-E8A9CDBAB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7200" b="1" spc="50" dirty="0"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คำสั่งที่ใช้บ่อยในงานต่าง ๆ </a:t>
            </a:r>
          </a:p>
          <a:p>
            <a:endParaRPr lang="en-US" sz="3600" dirty="0"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370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D3556953-2913-44C6-B9D5-B064B4C6950C}"/>
              </a:ext>
            </a:extLst>
          </p:cNvPr>
          <p:cNvSpPr/>
          <p:nvPr/>
        </p:nvSpPr>
        <p:spPr>
          <a:xfrm>
            <a:off x="267048" y="1078284"/>
            <a:ext cx="3147753" cy="3944973"/>
          </a:xfrm>
          <a:prstGeom prst="cloud">
            <a:avLst/>
          </a:prstGeom>
          <a:gradFill flip="none" rotWithShape="1">
            <a:gsLst>
              <a:gs pos="27000">
                <a:schemeClr val="accent3">
                  <a:lumMod val="5000"/>
                  <a:lumOff val="95000"/>
                </a:schemeClr>
              </a:gs>
              <a:gs pos="47000">
                <a:schemeClr val="accent3">
                  <a:lumMod val="45000"/>
                  <a:lumOff val="55000"/>
                </a:schemeClr>
              </a:gs>
              <a:gs pos="83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5612476" y="1059270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7859684" y="1854191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7909561" y="1554932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DBF7D-6609-4F86-AFA5-DFF60F604B38}"/>
              </a:ext>
            </a:extLst>
          </p:cNvPr>
          <p:cNvSpPr txBox="1"/>
          <p:nvPr/>
        </p:nvSpPr>
        <p:spPr>
          <a:xfrm rot="278129">
            <a:off x="3341286" y="2541036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5807135" y="2516824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9671514" y="2570479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6F15E0B-4044-41C0-9D9A-D208F59C5CF2}"/>
              </a:ext>
            </a:extLst>
          </p:cNvPr>
          <p:cNvSpPr/>
          <p:nvPr/>
        </p:nvSpPr>
        <p:spPr>
          <a:xfrm>
            <a:off x="898816" y="2268189"/>
            <a:ext cx="1197032" cy="1113905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8296102" y="3573934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9626138" y="3277061"/>
            <a:ext cx="440231" cy="679259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5296594" y="4854617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7107033" y="2767250"/>
            <a:ext cx="325591" cy="2052548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13" idx="4"/>
            <a:endCxn id="8" idx="2"/>
          </p:cNvCxnSpPr>
          <p:nvPr/>
        </p:nvCxnSpPr>
        <p:spPr>
          <a:xfrm>
            <a:off x="2095848" y="2825142"/>
            <a:ext cx="3711287" cy="248635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push</a:t>
            </a:r>
          </a:p>
        </p:txBody>
      </p:sp>
      <p:sp>
        <p:nvSpPr>
          <p:cNvPr id="32" name="สี่เหลี่ยมผืนผ้า: มุมมน 31">
            <a:extLst>
              <a:ext uri="{FF2B5EF4-FFF2-40B4-BE49-F238E27FC236}">
                <a16:creationId xmlns:a16="http://schemas.microsoft.com/office/drawing/2014/main" id="{96F71B53-EF26-0B2C-1E6F-7EFF0F4E26BB}"/>
              </a:ext>
            </a:extLst>
          </p:cNvPr>
          <p:cNvSpPr/>
          <p:nvPr/>
        </p:nvSpPr>
        <p:spPr>
          <a:xfrm>
            <a:off x="2324100" y="4784208"/>
            <a:ext cx="5531771" cy="1700846"/>
          </a:xfrm>
          <a:custGeom>
            <a:avLst/>
            <a:gdLst>
              <a:gd name="connsiteX0" fmla="*/ 0 w 5531771"/>
              <a:gd name="connsiteY0" fmla="*/ 112171 h 1700846"/>
              <a:gd name="connsiteX1" fmla="*/ 112171 w 5531771"/>
              <a:gd name="connsiteY1" fmla="*/ 0 h 1700846"/>
              <a:gd name="connsiteX2" fmla="*/ 701885 w 5531771"/>
              <a:gd name="connsiteY2" fmla="*/ 0 h 1700846"/>
              <a:gd name="connsiteX3" fmla="*/ 1238525 w 5531771"/>
              <a:gd name="connsiteY3" fmla="*/ 0 h 1700846"/>
              <a:gd name="connsiteX4" fmla="*/ 1881314 w 5531771"/>
              <a:gd name="connsiteY4" fmla="*/ 0 h 1700846"/>
              <a:gd name="connsiteX5" fmla="*/ 2577177 w 5531771"/>
              <a:gd name="connsiteY5" fmla="*/ 0 h 1700846"/>
              <a:gd name="connsiteX6" fmla="*/ 3007668 w 5531771"/>
              <a:gd name="connsiteY6" fmla="*/ 0 h 1700846"/>
              <a:gd name="connsiteX7" fmla="*/ 3703531 w 5531771"/>
              <a:gd name="connsiteY7" fmla="*/ 0 h 1700846"/>
              <a:gd name="connsiteX8" fmla="*/ 4346320 w 5531771"/>
              <a:gd name="connsiteY8" fmla="*/ 0 h 1700846"/>
              <a:gd name="connsiteX9" fmla="*/ 5419600 w 5531771"/>
              <a:gd name="connsiteY9" fmla="*/ 0 h 1700846"/>
              <a:gd name="connsiteX10" fmla="*/ 5531771 w 5531771"/>
              <a:gd name="connsiteY10" fmla="*/ 112171 h 1700846"/>
              <a:gd name="connsiteX11" fmla="*/ 5531771 w 5531771"/>
              <a:gd name="connsiteY11" fmla="*/ 604339 h 1700846"/>
              <a:gd name="connsiteX12" fmla="*/ 5531771 w 5531771"/>
              <a:gd name="connsiteY12" fmla="*/ 1126037 h 1700846"/>
              <a:gd name="connsiteX13" fmla="*/ 5531771 w 5531771"/>
              <a:gd name="connsiteY13" fmla="*/ 1588675 h 1700846"/>
              <a:gd name="connsiteX14" fmla="*/ 5419600 w 5531771"/>
              <a:gd name="connsiteY14" fmla="*/ 1700846 h 1700846"/>
              <a:gd name="connsiteX15" fmla="*/ 4936034 w 5531771"/>
              <a:gd name="connsiteY15" fmla="*/ 1700846 h 1700846"/>
              <a:gd name="connsiteX16" fmla="*/ 4452468 w 5531771"/>
              <a:gd name="connsiteY16" fmla="*/ 1700846 h 1700846"/>
              <a:gd name="connsiteX17" fmla="*/ 3915828 w 5531771"/>
              <a:gd name="connsiteY17" fmla="*/ 1700846 h 1700846"/>
              <a:gd name="connsiteX18" fmla="*/ 3379188 w 5531771"/>
              <a:gd name="connsiteY18" fmla="*/ 1700846 h 1700846"/>
              <a:gd name="connsiteX19" fmla="*/ 2948697 w 5531771"/>
              <a:gd name="connsiteY19" fmla="*/ 1700846 h 1700846"/>
              <a:gd name="connsiteX20" fmla="*/ 2518205 w 5531771"/>
              <a:gd name="connsiteY20" fmla="*/ 1700846 h 1700846"/>
              <a:gd name="connsiteX21" fmla="*/ 1928491 w 5531771"/>
              <a:gd name="connsiteY21" fmla="*/ 1700846 h 1700846"/>
              <a:gd name="connsiteX22" fmla="*/ 1391851 w 5531771"/>
              <a:gd name="connsiteY22" fmla="*/ 1700846 h 1700846"/>
              <a:gd name="connsiteX23" fmla="*/ 695988 w 5531771"/>
              <a:gd name="connsiteY23" fmla="*/ 1700846 h 1700846"/>
              <a:gd name="connsiteX24" fmla="*/ 112171 w 5531771"/>
              <a:gd name="connsiteY24" fmla="*/ 1700846 h 1700846"/>
              <a:gd name="connsiteX25" fmla="*/ 0 w 5531771"/>
              <a:gd name="connsiteY25" fmla="*/ 1588675 h 1700846"/>
              <a:gd name="connsiteX26" fmla="*/ 0 w 5531771"/>
              <a:gd name="connsiteY26" fmla="*/ 1111272 h 1700846"/>
              <a:gd name="connsiteX27" fmla="*/ 0 w 5531771"/>
              <a:gd name="connsiteY27" fmla="*/ 604339 h 1700846"/>
              <a:gd name="connsiteX28" fmla="*/ 0 w 5531771"/>
              <a:gd name="connsiteY28" fmla="*/ 112171 h 170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1771" h="1700846" fill="none" extrusionOk="0">
                <a:moveTo>
                  <a:pt x="0" y="112171"/>
                </a:moveTo>
                <a:cubicBezTo>
                  <a:pt x="7097" y="65184"/>
                  <a:pt x="40302" y="533"/>
                  <a:pt x="112171" y="0"/>
                </a:cubicBezTo>
                <a:cubicBezTo>
                  <a:pt x="249382" y="-46637"/>
                  <a:pt x="409799" y="70496"/>
                  <a:pt x="701885" y="0"/>
                </a:cubicBezTo>
                <a:cubicBezTo>
                  <a:pt x="993971" y="-70496"/>
                  <a:pt x="1122238" y="38899"/>
                  <a:pt x="1238525" y="0"/>
                </a:cubicBezTo>
                <a:cubicBezTo>
                  <a:pt x="1354812" y="-38899"/>
                  <a:pt x="1738560" y="58028"/>
                  <a:pt x="1881314" y="0"/>
                </a:cubicBezTo>
                <a:cubicBezTo>
                  <a:pt x="2024068" y="-58028"/>
                  <a:pt x="2352323" y="65789"/>
                  <a:pt x="2577177" y="0"/>
                </a:cubicBezTo>
                <a:cubicBezTo>
                  <a:pt x="2802031" y="-65789"/>
                  <a:pt x="2846138" y="12589"/>
                  <a:pt x="3007668" y="0"/>
                </a:cubicBezTo>
                <a:cubicBezTo>
                  <a:pt x="3169198" y="-12589"/>
                  <a:pt x="3543270" y="34373"/>
                  <a:pt x="3703531" y="0"/>
                </a:cubicBezTo>
                <a:cubicBezTo>
                  <a:pt x="3863792" y="-34373"/>
                  <a:pt x="4094286" y="28961"/>
                  <a:pt x="4346320" y="0"/>
                </a:cubicBezTo>
                <a:cubicBezTo>
                  <a:pt x="4598354" y="-28961"/>
                  <a:pt x="4937048" y="104457"/>
                  <a:pt x="5419600" y="0"/>
                </a:cubicBezTo>
                <a:cubicBezTo>
                  <a:pt x="5479958" y="12452"/>
                  <a:pt x="5533823" y="39860"/>
                  <a:pt x="5531771" y="112171"/>
                </a:cubicBezTo>
                <a:cubicBezTo>
                  <a:pt x="5567423" y="283872"/>
                  <a:pt x="5486362" y="369549"/>
                  <a:pt x="5531771" y="604339"/>
                </a:cubicBezTo>
                <a:cubicBezTo>
                  <a:pt x="5577180" y="839129"/>
                  <a:pt x="5472679" y="911005"/>
                  <a:pt x="5531771" y="1126037"/>
                </a:cubicBezTo>
                <a:cubicBezTo>
                  <a:pt x="5590863" y="1341069"/>
                  <a:pt x="5530273" y="1453326"/>
                  <a:pt x="5531771" y="1588675"/>
                </a:cubicBezTo>
                <a:cubicBezTo>
                  <a:pt x="5530552" y="1640600"/>
                  <a:pt x="5482352" y="1704751"/>
                  <a:pt x="5419600" y="1700846"/>
                </a:cubicBezTo>
                <a:cubicBezTo>
                  <a:pt x="5185060" y="1732552"/>
                  <a:pt x="5126324" y="1662923"/>
                  <a:pt x="4936034" y="1700846"/>
                </a:cubicBezTo>
                <a:cubicBezTo>
                  <a:pt x="4745744" y="1738769"/>
                  <a:pt x="4611211" y="1644718"/>
                  <a:pt x="4452468" y="1700846"/>
                </a:cubicBezTo>
                <a:cubicBezTo>
                  <a:pt x="4293725" y="1756974"/>
                  <a:pt x="4138843" y="1655532"/>
                  <a:pt x="3915828" y="1700846"/>
                </a:cubicBezTo>
                <a:cubicBezTo>
                  <a:pt x="3692813" y="1746160"/>
                  <a:pt x="3647188" y="1638642"/>
                  <a:pt x="3379188" y="1700846"/>
                </a:cubicBezTo>
                <a:cubicBezTo>
                  <a:pt x="3111188" y="1763050"/>
                  <a:pt x="3064348" y="1677985"/>
                  <a:pt x="2948697" y="1700846"/>
                </a:cubicBezTo>
                <a:cubicBezTo>
                  <a:pt x="2833046" y="1723707"/>
                  <a:pt x="2609227" y="1674172"/>
                  <a:pt x="2518205" y="1700846"/>
                </a:cubicBezTo>
                <a:cubicBezTo>
                  <a:pt x="2427183" y="1727520"/>
                  <a:pt x="2218776" y="1655138"/>
                  <a:pt x="1928491" y="1700846"/>
                </a:cubicBezTo>
                <a:cubicBezTo>
                  <a:pt x="1638206" y="1746554"/>
                  <a:pt x="1643773" y="1668433"/>
                  <a:pt x="1391851" y="1700846"/>
                </a:cubicBezTo>
                <a:cubicBezTo>
                  <a:pt x="1139929" y="1733259"/>
                  <a:pt x="928755" y="1625210"/>
                  <a:pt x="695988" y="1700846"/>
                </a:cubicBezTo>
                <a:cubicBezTo>
                  <a:pt x="463221" y="1776482"/>
                  <a:pt x="320471" y="1692658"/>
                  <a:pt x="112171" y="1700846"/>
                </a:cubicBezTo>
                <a:cubicBezTo>
                  <a:pt x="48688" y="1694897"/>
                  <a:pt x="5693" y="1647692"/>
                  <a:pt x="0" y="1588675"/>
                </a:cubicBezTo>
                <a:cubicBezTo>
                  <a:pt x="-409" y="1377633"/>
                  <a:pt x="27560" y="1323640"/>
                  <a:pt x="0" y="1111272"/>
                </a:cubicBezTo>
                <a:cubicBezTo>
                  <a:pt x="-27560" y="898904"/>
                  <a:pt x="20161" y="759772"/>
                  <a:pt x="0" y="604339"/>
                </a:cubicBezTo>
                <a:cubicBezTo>
                  <a:pt x="-20161" y="448906"/>
                  <a:pt x="54353" y="352904"/>
                  <a:pt x="0" y="112171"/>
                </a:cubicBezTo>
                <a:close/>
              </a:path>
              <a:path w="5531771" h="1700846" stroke="0" extrusionOk="0">
                <a:moveTo>
                  <a:pt x="0" y="112171"/>
                </a:moveTo>
                <a:cubicBezTo>
                  <a:pt x="-3807" y="63448"/>
                  <a:pt x="33455" y="-5763"/>
                  <a:pt x="112171" y="0"/>
                </a:cubicBezTo>
                <a:cubicBezTo>
                  <a:pt x="267244" y="-4165"/>
                  <a:pt x="438269" y="13065"/>
                  <a:pt x="542662" y="0"/>
                </a:cubicBezTo>
                <a:cubicBezTo>
                  <a:pt x="647055" y="-13065"/>
                  <a:pt x="957442" y="39226"/>
                  <a:pt x="1185451" y="0"/>
                </a:cubicBezTo>
                <a:cubicBezTo>
                  <a:pt x="1413460" y="-39226"/>
                  <a:pt x="1557072" y="78956"/>
                  <a:pt x="1881314" y="0"/>
                </a:cubicBezTo>
                <a:cubicBezTo>
                  <a:pt x="2205556" y="-78956"/>
                  <a:pt x="2390985" y="31010"/>
                  <a:pt x="2524103" y="0"/>
                </a:cubicBezTo>
                <a:cubicBezTo>
                  <a:pt x="2657221" y="-31010"/>
                  <a:pt x="3033815" y="49616"/>
                  <a:pt x="3219966" y="0"/>
                </a:cubicBezTo>
                <a:cubicBezTo>
                  <a:pt x="3406117" y="-49616"/>
                  <a:pt x="3663481" y="62010"/>
                  <a:pt x="3862754" y="0"/>
                </a:cubicBezTo>
                <a:cubicBezTo>
                  <a:pt x="4062027" y="-62010"/>
                  <a:pt x="4184390" y="3353"/>
                  <a:pt x="4293246" y="0"/>
                </a:cubicBezTo>
                <a:cubicBezTo>
                  <a:pt x="4402102" y="-3353"/>
                  <a:pt x="4590123" y="25944"/>
                  <a:pt x="4723737" y="0"/>
                </a:cubicBezTo>
                <a:cubicBezTo>
                  <a:pt x="4857351" y="-25944"/>
                  <a:pt x="5127101" y="64688"/>
                  <a:pt x="5419600" y="0"/>
                </a:cubicBezTo>
                <a:cubicBezTo>
                  <a:pt x="5492095" y="14514"/>
                  <a:pt x="5530797" y="51862"/>
                  <a:pt x="5531771" y="112171"/>
                </a:cubicBezTo>
                <a:cubicBezTo>
                  <a:pt x="5541981" y="370043"/>
                  <a:pt x="5508748" y="497277"/>
                  <a:pt x="5531771" y="633869"/>
                </a:cubicBezTo>
                <a:cubicBezTo>
                  <a:pt x="5554794" y="770461"/>
                  <a:pt x="5484469" y="992343"/>
                  <a:pt x="5531771" y="1126037"/>
                </a:cubicBezTo>
                <a:cubicBezTo>
                  <a:pt x="5579073" y="1259731"/>
                  <a:pt x="5507044" y="1385869"/>
                  <a:pt x="5531771" y="1588675"/>
                </a:cubicBezTo>
                <a:cubicBezTo>
                  <a:pt x="5522190" y="1642663"/>
                  <a:pt x="5486062" y="1695935"/>
                  <a:pt x="5419600" y="1700846"/>
                </a:cubicBezTo>
                <a:cubicBezTo>
                  <a:pt x="5134752" y="1725018"/>
                  <a:pt x="4995660" y="1638290"/>
                  <a:pt x="4829886" y="1700846"/>
                </a:cubicBezTo>
                <a:cubicBezTo>
                  <a:pt x="4664112" y="1763402"/>
                  <a:pt x="4407459" y="1641490"/>
                  <a:pt x="4293246" y="1700846"/>
                </a:cubicBezTo>
                <a:cubicBezTo>
                  <a:pt x="4179033" y="1760202"/>
                  <a:pt x="3905228" y="1633420"/>
                  <a:pt x="3597383" y="1700846"/>
                </a:cubicBezTo>
                <a:cubicBezTo>
                  <a:pt x="3289538" y="1768272"/>
                  <a:pt x="3292056" y="1660770"/>
                  <a:pt x="3060743" y="1700846"/>
                </a:cubicBezTo>
                <a:cubicBezTo>
                  <a:pt x="2829430" y="1740922"/>
                  <a:pt x="2540671" y="1696838"/>
                  <a:pt x="2364880" y="1700846"/>
                </a:cubicBezTo>
                <a:cubicBezTo>
                  <a:pt x="2189089" y="1704854"/>
                  <a:pt x="2040227" y="1674899"/>
                  <a:pt x="1722091" y="1700846"/>
                </a:cubicBezTo>
                <a:cubicBezTo>
                  <a:pt x="1403955" y="1726793"/>
                  <a:pt x="1370541" y="1697419"/>
                  <a:pt x="1079303" y="1700846"/>
                </a:cubicBezTo>
                <a:cubicBezTo>
                  <a:pt x="788065" y="1704273"/>
                  <a:pt x="368230" y="1673637"/>
                  <a:pt x="112171" y="1700846"/>
                </a:cubicBezTo>
                <a:cubicBezTo>
                  <a:pt x="55461" y="1699057"/>
                  <a:pt x="8365" y="1658593"/>
                  <a:pt x="0" y="1588675"/>
                </a:cubicBezTo>
                <a:cubicBezTo>
                  <a:pt x="-40986" y="1350410"/>
                  <a:pt x="13805" y="1201331"/>
                  <a:pt x="0" y="1096507"/>
                </a:cubicBezTo>
                <a:cubicBezTo>
                  <a:pt x="-13805" y="991683"/>
                  <a:pt x="27091" y="785939"/>
                  <a:pt x="0" y="619104"/>
                </a:cubicBezTo>
                <a:cubicBezTo>
                  <a:pt x="-27091" y="452269"/>
                  <a:pt x="21135" y="276216"/>
                  <a:pt x="0" y="11217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Upload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การเปลี่ยนแปลงต่าง ๆ  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repository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ขึ้นไปยัง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เสมือนการ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synchronize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ฐานข้อมูลให้ตรงกัน</a:t>
            </a:r>
          </a:p>
        </p:txBody>
      </p: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DD164AC3-5ED5-BB12-6E66-41143065BC62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332317" y="3277061"/>
            <a:ext cx="757669" cy="150714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0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76D7AE-2CFC-4570-E2D1-5A088A93760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workflow </a:t>
            </a:r>
            <a:r>
              <a:rPr lang="th-TH" sz="80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ที่ใช้งานบ่อย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32E8872-7E29-9ECF-D030-C55AB431C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937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90D6-8068-4CD3-A821-D7B16ACF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workflow </a:t>
            </a:r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ที่ใช้งานบ่อย ๆ</a:t>
            </a:r>
            <a:endParaRPr lang="en-US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359C-99B1-42A4-A30D-60BD11D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Fork</a:t>
            </a:r>
          </a:p>
          <a:p>
            <a:pPr lvl="1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Clone repository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organization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มาไว้ใน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git account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ส่วนตัว (บน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Repository </a:t>
            </a:r>
            <a:r>
              <a:rPr lang="th-TH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ต้นทางเรียกว่า </a:t>
            </a:r>
            <a:r>
              <a:rPr lang="en-US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repository, Repo </a:t>
            </a:r>
            <a:r>
              <a:rPr lang="th-TH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ส่วนตัวเรียกว่า </a:t>
            </a:r>
            <a:r>
              <a:rPr lang="en-US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 </a:t>
            </a:r>
          </a:p>
          <a:p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Pull request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Contribute)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ในกรณีที่เราต้องการแก้ไขงาน โดยที่ยังไม่ต้องการ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release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mainstream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(อยู่ระหว่างการพัฒนา) ก็สามารถแยกสาขาของไฟล์ออกมาทำงาน แล้วค่อยนำกลับไปรวมเมื่อพัฒนาเสร็จ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92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568B2D-AE55-4DD7-B051-56ABC3275BF5}"/>
              </a:ext>
            </a:extLst>
          </p:cNvPr>
          <p:cNvGrpSpPr/>
          <p:nvPr/>
        </p:nvGrpSpPr>
        <p:grpSpPr>
          <a:xfrm>
            <a:off x="8805775" y="823826"/>
            <a:ext cx="3147753" cy="3944973"/>
            <a:chOff x="8587047" y="1122218"/>
            <a:chExt cx="3147753" cy="3944973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D3556953-2913-44C6-B9D5-B064B4C6950C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E6F15E0B-4044-41C0-9D9A-D208F59C5CF2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Upstream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65BD9B-7201-4812-BF67-5877E6F76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1" y="3852759"/>
            <a:ext cx="3147753" cy="2548041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BBEF60F-FC38-4703-AD94-3C75B4475F28}"/>
              </a:ext>
            </a:extLst>
          </p:cNvPr>
          <p:cNvGrpSpPr/>
          <p:nvPr/>
        </p:nvGrpSpPr>
        <p:grpSpPr>
          <a:xfrm>
            <a:off x="4510174" y="1125855"/>
            <a:ext cx="3147753" cy="3944973"/>
            <a:chOff x="8587047" y="1122218"/>
            <a:chExt cx="3147753" cy="3944973"/>
          </a:xfrm>
        </p:grpSpPr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22E21B98-8450-4647-B1EB-21CAD40489B8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8ED540D5-64B8-4E03-9309-6A8A58495AAD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50325" y="2872713"/>
            <a:ext cx="2191617" cy="21981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7128BA-3F3D-4D39-BAA7-753A8BF3F0F6}"/>
              </a:ext>
            </a:extLst>
          </p:cNvPr>
          <p:cNvCxnSpPr>
            <a:cxnSpLocks/>
          </p:cNvCxnSpPr>
          <p:nvPr/>
        </p:nvCxnSpPr>
        <p:spPr>
          <a:xfrm flipH="1">
            <a:off x="6451542" y="2872712"/>
            <a:ext cx="2888065" cy="164076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03DB08-9827-44CA-8159-7DEB4396CCD9}"/>
              </a:ext>
            </a:extLst>
          </p:cNvPr>
          <p:cNvSpPr txBox="1"/>
          <p:nvPr/>
        </p:nvSpPr>
        <p:spPr>
          <a:xfrm>
            <a:off x="7473662" y="2976423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1568A-4498-F280-CEAC-11A2CFD1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fork</a:t>
            </a: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8AB4650-DDEB-117D-0D77-F4757C1BE998}"/>
              </a:ext>
            </a:extLst>
          </p:cNvPr>
          <p:cNvSpPr/>
          <p:nvPr/>
        </p:nvSpPr>
        <p:spPr>
          <a:xfrm>
            <a:off x="6039889" y="5174539"/>
            <a:ext cx="5531771" cy="1490728"/>
          </a:xfrm>
          <a:custGeom>
            <a:avLst/>
            <a:gdLst>
              <a:gd name="connsiteX0" fmla="*/ 0 w 5531771"/>
              <a:gd name="connsiteY0" fmla="*/ 98314 h 1490728"/>
              <a:gd name="connsiteX1" fmla="*/ 98314 w 5531771"/>
              <a:gd name="connsiteY1" fmla="*/ 0 h 1490728"/>
              <a:gd name="connsiteX2" fmla="*/ 691108 w 5531771"/>
              <a:gd name="connsiteY2" fmla="*/ 0 h 1490728"/>
              <a:gd name="connsiteX3" fmla="*/ 1230550 w 5531771"/>
              <a:gd name="connsiteY3" fmla="*/ 0 h 1490728"/>
              <a:gd name="connsiteX4" fmla="*/ 1876695 w 5531771"/>
              <a:gd name="connsiteY4" fmla="*/ 0 h 1490728"/>
              <a:gd name="connsiteX5" fmla="*/ 2576192 w 5531771"/>
              <a:gd name="connsiteY5" fmla="*/ 0 h 1490728"/>
              <a:gd name="connsiteX6" fmla="*/ 3008931 w 5531771"/>
              <a:gd name="connsiteY6" fmla="*/ 0 h 1490728"/>
              <a:gd name="connsiteX7" fmla="*/ 3708427 w 5531771"/>
              <a:gd name="connsiteY7" fmla="*/ 0 h 1490728"/>
              <a:gd name="connsiteX8" fmla="*/ 4354573 w 5531771"/>
              <a:gd name="connsiteY8" fmla="*/ 0 h 1490728"/>
              <a:gd name="connsiteX9" fmla="*/ 5433457 w 5531771"/>
              <a:gd name="connsiteY9" fmla="*/ 0 h 1490728"/>
              <a:gd name="connsiteX10" fmla="*/ 5531771 w 5531771"/>
              <a:gd name="connsiteY10" fmla="*/ 98314 h 1490728"/>
              <a:gd name="connsiteX11" fmla="*/ 5531771 w 5531771"/>
              <a:gd name="connsiteY11" fmla="*/ 529681 h 1490728"/>
              <a:gd name="connsiteX12" fmla="*/ 5531771 w 5531771"/>
              <a:gd name="connsiteY12" fmla="*/ 986929 h 1490728"/>
              <a:gd name="connsiteX13" fmla="*/ 5531771 w 5531771"/>
              <a:gd name="connsiteY13" fmla="*/ 1392414 h 1490728"/>
              <a:gd name="connsiteX14" fmla="*/ 5433457 w 5531771"/>
              <a:gd name="connsiteY14" fmla="*/ 1490728 h 1490728"/>
              <a:gd name="connsiteX15" fmla="*/ 4947366 w 5531771"/>
              <a:gd name="connsiteY15" fmla="*/ 1490728 h 1490728"/>
              <a:gd name="connsiteX16" fmla="*/ 4461275 w 5531771"/>
              <a:gd name="connsiteY16" fmla="*/ 1490728 h 1490728"/>
              <a:gd name="connsiteX17" fmla="*/ 3921833 w 5531771"/>
              <a:gd name="connsiteY17" fmla="*/ 1490728 h 1490728"/>
              <a:gd name="connsiteX18" fmla="*/ 3382391 w 5531771"/>
              <a:gd name="connsiteY18" fmla="*/ 1490728 h 1490728"/>
              <a:gd name="connsiteX19" fmla="*/ 2949652 w 5531771"/>
              <a:gd name="connsiteY19" fmla="*/ 1490728 h 1490728"/>
              <a:gd name="connsiteX20" fmla="*/ 2516912 w 5531771"/>
              <a:gd name="connsiteY20" fmla="*/ 1490728 h 1490728"/>
              <a:gd name="connsiteX21" fmla="*/ 1924118 w 5531771"/>
              <a:gd name="connsiteY21" fmla="*/ 1490728 h 1490728"/>
              <a:gd name="connsiteX22" fmla="*/ 1384676 w 5531771"/>
              <a:gd name="connsiteY22" fmla="*/ 1490728 h 1490728"/>
              <a:gd name="connsiteX23" fmla="*/ 685180 w 5531771"/>
              <a:gd name="connsiteY23" fmla="*/ 1490728 h 1490728"/>
              <a:gd name="connsiteX24" fmla="*/ 98314 w 5531771"/>
              <a:gd name="connsiteY24" fmla="*/ 1490728 h 1490728"/>
              <a:gd name="connsiteX25" fmla="*/ 0 w 5531771"/>
              <a:gd name="connsiteY25" fmla="*/ 1392414 h 1490728"/>
              <a:gd name="connsiteX26" fmla="*/ 0 w 5531771"/>
              <a:gd name="connsiteY26" fmla="*/ 973988 h 1490728"/>
              <a:gd name="connsiteX27" fmla="*/ 0 w 5531771"/>
              <a:gd name="connsiteY27" fmla="*/ 529681 h 1490728"/>
              <a:gd name="connsiteX28" fmla="*/ 0 w 5531771"/>
              <a:gd name="connsiteY28" fmla="*/ 98314 h 149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1771" h="1490728" fill="none" extrusionOk="0">
                <a:moveTo>
                  <a:pt x="0" y="98314"/>
                </a:moveTo>
                <a:cubicBezTo>
                  <a:pt x="4902" y="54352"/>
                  <a:pt x="29773" y="765"/>
                  <a:pt x="98314" y="0"/>
                </a:cubicBezTo>
                <a:cubicBezTo>
                  <a:pt x="244334" y="-43097"/>
                  <a:pt x="461115" y="51589"/>
                  <a:pt x="691108" y="0"/>
                </a:cubicBezTo>
                <a:cubicBezTo>
                  <a:pt x="921101" y="-51589"/>
                  <a:pt x="1093255" y="37870"/>
                  <a:pt x="1230550" y="0"/>
                </a:cubicBezTo>
                <a:cubicBezTo>
                  <a:pt x="1367845" y="-37870"/>
                  <a:pt x="1578394" y="31973"/>
                  <a:pt x="1876695" y="0"/>
                </a:cubicBezTo>
                <a:cubicBezTo>
                  <a:pt x="2174997" y="-31973"/>
                  <a:pt x="2367385" y="612"/>
                  <a:pt x="2576192" y="0"/>
                </a:cubicBezTo>
                <a:cubicBezTo>
                  <a:pt x="2784999" y="-612"/>
                  <a:pt x="2851688" y="24548"/>
                  <a:pt x="3008931" y="0"/>
                </a:cubicBezTo>
                <a:cubicBezTo>
                  <a:pt x="3166174" y="-24548"/>
                  <a:pt x="3422332" y="47860"/>
                  <a:pt x="3708427" y="0"/>
                </a:cubicBezTo>
                <a:cubicBezTo>
                  <a:pt x="3994522" y="-47860"/>
                  <a:pt x="4104491" y="63782"/>
                  <a:pt x="4354573" y="0"/>
                </a:cubicBezTo>
                <a:cubicBezTo>
                  <a:pt x="4604655" y="-63782"/>
                  <a:pt x="5099248" y="110839"/>
                  <a:pt x="5433457" y="0"/>
                </a:cubicBezTo>
                <a:cubicBezTo>
                  <a:pt x="5487521" y="1825"/>
                  <a:pt x="5533140" y="37104"/>
                  <a:pt x="5531771" y="98314"/>
                </a:cubicBezTo>
                <a:cubicBezTo>
                  <a:pt x="5543985" y="252497"/>
                  <a:pt x="5521756" y="425378"/>
                  <a:pt x="5531771" y="529681"/>
                </a:cubicBezTo>
                <a:cubicBezTo>
                  <a:pt x="5541786" y="633984"/>
                  <a:pt x="5507350" y="840252"/>
                  <a:pt x="5531771" y="986929"/>
                </a:cubicBezTo>
                <a:cubicBezTo>
                  <a:pt x="5556192" y="1133606"/>
                  <a:pt x="5527319" y="1296126"/>
                  <a:pt x="5531771" y="1392414"/>
                </a:cubicBezTo>
                <a:cubicBezTo>
                  <a:pt x="5530367" y="1435163"/>
                  <a:pt x="5490486" y="1504032"/>
                  <a:pt x="5433457" y="1490728"/>
                </a:cubicBezTo>
                <a:cubicBezTo>
                  <a:pt x="5302298" y="1533536"/>
                  <a:pt x="5095970" y="1451843"/>
                  <a:pt x="4947366" y="1490728"/>
                </a:cubicBezTo>
                <a:cubicBezTo>
                  <a:pt x="4798762" y="1529613"/>
                  <a:pt x="4661613" y="1448540"/>
                  <a:pt x="4461275" y="1490728"/>
                </a:cubicBezTo>
                <a:cubicBezTo>
                  <a:pt x="4260937" y="1532916"/>
                  <a:pt x="4055979" y="1442237"/>
                  <a:pt x="3921833" y="1490728"/>
                </a:cubicBezTo>
                <a:cubicBezTo>
                  <a:pt x="3787687" y="1539219"/>
                  <a:pt x="3633238" y="1475540"/>
                  <a:pt x="3382391" y="1490728"/>
                </a:cubicBezTo>
                <a:cubicBezTo>
                  <a:pt x="3131544" y="1505916"/>
                  <a:pt x="3050122" y="1483274"/>
                  <a:pt x="2949652" y="1490728"/>
                </a:cubicBezTo>
                <a:cubicBezTo>
                  <a:pt x="2849182" y="1498182"/>
                  <a:pt x="2671051" y="1476733"/>
                  <a:pt x="2516912" y="1490728"/>
                </a:cubicBezTo>
                <a:cubicBezTo>
                  <a:pt x="2362773" y="1504723"/>
                  <a:pt x="2077343" y="1447828"/>
                  <a:pt x="1924118" y="1490728"/>
                </a:cubicBezTo>
                <a:cubicBezTo>
                  <a:pt x="1770893" y="1533628"/>
                  <a:pt x="1515601" y="1445145"/>
                  <a:pt x="1384676" y="1490728"/>
                </a:cubicBezTo>
                <a:cubicBezTo>
                  <a:pt x="1253751" y="1536311"/>
                  <a:pt x="925835" y="1440492"/>
                  <a:pt x="685180" y="1490728"/>
                </a:cubicBezTo>
                <a:cubicBezTo>
                  <a:pt x="444525" y="1540964"/>
                  <a:pt x="339932" y="1473075"/>
                  <a:pt x="98314" y="1490728"/>
                </a:cubicBezTo>
                <a:cubicBezTo>
                  <a:pt x="40544" y="1477254"/>
                  <a:pt x="4327" y="1444482"/>
                  <a:pt x="0" y="1392414"/>
                </a:cubicBezTo>
                <a:cubicBezTo>
                  <a:pt x="-801" y="1288773"/>
                  <a:pt x="27855" y="1134496"/>
                  <a:pt x="0" y="973988"/>
                </a:cubicBezTo>
                <a:cubicBezTo>
                  <a:pt x="-27855" y="813480"/>
                  <a:pt x="51219" y="681720"/>
                  <a:pt x="0" y="529681"/>
                </a:cubicBezTo>
                <a:cubicBezTo>
                  <a:pt x="-51219" y="377642"/>
                  <a:pt x="48548" y="305622"/>
                  <a:pt x="0" y="98314"/>
                </a:cubicBezTo>
                <a:close/>
              </a:path>
              <a:path w="5531771" h="1490728" stroke="0" extrusionOk="0">
                <a:moveTo>
                  <a:pt x="0" y="98314"/>
                </a:moveTo>
                <a:cubicBezTo>
                  <a:pt x="-1283" y="48474"/>
                  <a:pt x="32322" y="-4020"/>
                  <a:pt x="98314" y="0"/>
                </a:cubicBezTo>
                <a:cubicBezTo>
                  <a:pt x="230571" y="-18199"/>
                  <a:pt x="369628" y="21428"/>
                  <a:pt x="531053" y="0"/>
                </a:cubicBezTo>
                <a:cubicBezTo>
                  <a:pt x="692478" y="-21428"/>
                  <a:pt x="1024980" y="9233"/>
                  <a:pt x="1177198" y="0"/>
                </a:cubicBezTo>
                <a:cubicBezTo>
                  <a:pt x="1329417" y="-9233"/>
                  <a:pt x="1732852" y="64511"/>
                  <a:pt x="1876695" y="0"/>
                </a:cubicBezTo>
                <a:cubicBezTo>
                  <a:pt x="2020538" y="-64511"/>
                  <a:pt x="2351039" y="55136"/>
                  <a:pt x="2522840" y="0"/>
                </a:cubicBezTo>
                <a:cubicBezTo>
                  <a:pt x="2694642" y="-55136"/>
                  <a:pt x="3055476" y="24945"/>
                  <a:pt x="3222337" y="0"/>
                </a:cubicBezTo>
                <a:cubicBezTo>
                  <a:pt x="3389198" y="-24945"/>
                  <a:pt x="3566137" y="12404"/>
                  <a:pt x="3868482" y="0"/>
                </a:cubicBezTo>
                <a:cubicBezTo>
                  <a:pt x="4170827" y="-12404"/>
                  <a:pt x="4189662" y="51558"/>
                  <a:pt x="4301221" y="0"/>
                </a:cubicBezTo>
                <a:cubicBezTo>
                  <a:pt x="4412780" y="-51558"/>
                  <a:pt x="4572617" y="14716"/>
                  <a:pt x="4733960" y="0"/>
                </a:cubicBezTo>
                <a:cubicBezTo>
                  <a:pt x="4895303" y="-14716"/>
                  <a:pt x="5167643" y="4534"/>
                  <a:pt x="5433457" y="0"/>
                </a:cubicBezTo>
                <a:cubicBezTo>
                  <a:pt x="5488977" y="1684"/>
                  <a:pt x="5527337" y="51483"/>
                  <a:pt x="5531771" y="98314"/>
                </a:cubicBezTo>
                <a:cubicBezTo>
                  <a:pt x="5548585" y="202437"/>
                  <a:pt x="5501830" y="460195"/>
                  <a:pt x="5531771" y="555563"/>
                </a:cubicBezTo>
                <a:cubicBezTo>
                  <a:pt x="5561712" y="650931"/>
                  <a:pt x="5504844" y="815282"/>
                  <a:pt x="5531771" y="986929"/>
                </a:cubicBezTo>
                <a:cubicBezTo>
                  <a:pt x="5558698" y="1158576"/>
                  <a:pt x="5501898" y="1303848"/>
                  <a:pt x="5531771" y="1392414"/>
                </a:cubicBezTo>
                <a:cubicBezTo>
                  <a:pt x="5519544" y="1436551"/>
                  <a:pt x="5490337" y="1487917"/>
                  <a:pt x="5433457" y="1490728"/>
                </a:cubicBezTo>
                <a:cubicBezTo>
                  <a:pt x="5305566" y="1534892"/>
                  <a:pt x="4962825" y="1484185"/>
                  <a:pt x="4840663" y="1490728"/>
                </a:cubicBezTo>
                <a:cubicBezTo>
                  <a:pt x="4718501" y="1497271"/>
                  <a:pt x="4425615" y="1478165"/>
                  <a:pt x="4301221" y="1490728"/>
                </a:cubicBezTo>
                <a:cubicBezTo>
                  <a:pt x="4176827" y="1503291"/>
                  <a:pt x="3825350" y="1457593"/>
                  <a:pt x="3601725" y="1490728"/>
                </a:cubicBezTo>
                <a:cubicBezTo>
                  <a:pt x="3378100" y="1523863"/>
                  <a:pt x="3184764" y="1429646"/>
                  <a:pt x="3062282" y="1490728"/>
                </a:cubicBezTo>
                <a:cubicBezTo>
                  <a:pt x="2939800" y="1551810"/>
                  <a:pt x="2643118" y="1415530"/>
                  <a:pt x="2362786" y="1490728"/>
                </a:cubicBezTo>
                <a:cubicBezTo>
                  <a:pt x="2082454" y="1565926"/>
                  <a:pt x="1999200" y="1474191"/>
                  <a:pt x="1716641" y="1490728"/>
                </a:cubicBezTo>
                <a:cubicBezTo>
                  <a:pt x="1434083" y="1507265"/>
                  <a:pt x="1212942" y="1469905"/>
                  <a:pt x="1070496" y="1490728"/>
                </a:cubicBezTo>
                <a:cubicBezTo>
                  <a:pt x="928050" y="1511551"/>
                  <a:pt x="337761" y="1456779"/>
                  <a:pt x="98314" y="1490728"/>
                </a:cubicBezTo>
                <a:cubicBezTo>
                  <a:pt x="57876" y="1485997"/>
                  <a:pt x="1537" y="1448175"/>
                  <a:pt x="0" y="1392414"/>
                </a:cubicBezTo>
                <a:cubicBezTo>
                  <a:pt x="-45663" y="1265347"/>
                  <a:pt x="25952" y="1108071"/>
                  <a:pt x="0" y="961047"/>
                </a:cubicBezTo>
                <a:cubicBezTo>
                  <a:pt x="-25952" y="814023"/>
                  <a:pt x="20874" y="745780"/>
                  <a:pt x="0" y="542622"/>
                </a:cubicBezTo>
                <a:cubicBezTo>
                  <a:pt x="-20874" y="339465"/>
                  <a:pt x="19929" y="296046"/>
                  <a:pt x="0" y="9831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Fork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เป็นกิจกรรมที่ทำบน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มายัง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A0C398A3-B5EF-3D18-7111-C21DBF8C8A3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401050" y="3512246"/>
            <a:ext cx="404725" cy="1662293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AA339D25-7F88-600E-7358-73D55577A6A7}"/>
              </a:ext>
            </a:extLst>
          </p:cNvPr>
          <p:cNvSpPr/>
          <p:nvPr/>
        </p:nvSpPr>
        <p:spPr>
          <a:xfrm>
            <a:off x="34556" y="2570683"/>
            <a:ext cx="3861170" cy="1225933"/>
          </a:xfrm>
          <a:custGeom>
            <a:avLst/>
            <a:gdLst>
              <a:gd name="connsiteX0" fmla="*/ 0 w 3861170"/>
              <a:gd name="connsiteY0" fmla="*/ 80850 h 1225933"/>
              <a:gd name="connsiteX1" fmla="*/ 80850 w 3861170"/>
              <a:gd name="connsiteY1" fmla="*/ 0 h 1225933"/>
              <a:gd name="connsiteX2" fmla="*/ 498362 w 3861170"/>
              <a:gd name="connsiteY2" fmla="*/ 0 h 1225933"/>
              <a:gd name="connsiteX3" fmla="*/ 989863 w 3861170"/>
              <a:gd name="connsiteY3" fmla="*/ 0 h 1225933"/>
              <a:gd name="connsiteX4" fmla="*/ 1481364 w 3861170"/>
              <a:gd name="connsiteY4" fmla="*/ 0 h 1225933"/>
              <a:gd name="connsiteX5" fmla="*/ 1972865 w 3861170"/>
              <a:gd name="connsiteY5" fmla="*/ 0 h 1225933"/>
              <a:gd name="connsiteX6" fmla="*/ 2390376 w 3861170"/>
              <a:gd name="connsiteY6" fmla="*/ 0 h 1225933"/>
              <a:gd name="connsiteX7" fmla="*/ 2955867 w 3861170"/>
              <a:gd name="connsiteY7" fmla="*/ 0 h 1225933"/>
              <a:gd name="connsiteX8" fmla="*/ 3780320 w 3861170"/>
              <a:gd name="connsiteY8" fmla="*/ 0 h 1225933"/>
              <a:gd name="connsiteX9" fmla="*/ 3861170 w 3861170"/>
              <a:gd name="connsiteY9" fmla="*/ 80850 h 1225933"/>
              <a:gd name="connsiteX10" fmla="*/ 3861170 w 3861170"/>
              <a:gd name="connsiteY10" fmla="*/ 612967 h 1225933"/>
              <a:gd name="connsiteX11" fmla="*/ 3861170 w 3861170"/>
              <a:gd name="connsiteY11" fmla="*/ 1145083 h 1225933"/>
              <a:gd name="connsiteX12" fmla="*/ 3780320 w 3861170"/>
              <a:gd name="connsiteY12" fmla="*/ 1225933 h 1225933"/>
              <a:gd name="connsiteX13" fmla="*/ 3288819 w 3861170"/>
              <a:gd name="connsiteY13" fmla="*/ 1225933 h 1225933"/>
              <a:gd name="connsiteX14" fmla="*/ 2723329 w 3861170"/>
              <a:gd name="connsiteY14" fmla="*/ 1225933 h 1225933"/>
              <a:gd name="connsiteX15" fmla="*/ 2268822 w 3861170"/>
              <a:gd name="connsiteY15" fmla="*/ 1225933 h 1225933"/>
              <a:gd name="connsiteX16" fmla="*/ 1666337 w 3861170"/>
              <a:gd name="connsiteY16" fmla="*/ 1225933 h 1225933"/>
              <a:gd name="connsiteX17" fmla="*/ 1063852 w 3861170"/>
              <a:gd name="connsiteY17" fmla="*/ 1225933 h 1225933"/>
              <a:gd name="connsiteX18" fmla="*/ 80850 w 3861170"/>
              <a:gd name="connsiteY18" fmla="*/ 1225933 h 1225933"/>
              <a:gd name="connsiteX19" fmla="*/ 0 w 3861170"/>
              <a:gd name="connsiteY19" fmla="*/ 1145083 h 1225933"/>
              <a:gd name="connsiteX20" fmla="*/ 0 w 3861170"/>
              <a:gd name="connsiteY20" fmla="*/ 634251 h 1225933"/>
              <a:gd name="connsiteX21" fmla="*/ 0 w 3861170"/>
              <a:gd name="connsiteY21" fmla="*/ 80850 h 122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1170" h="1225933" fill="none" extrusionOk="0">
                <a:moveTo>
                  <a:pt x="0" y="80850"/>
                </a:moveTo>
                <a:cubicBezTo>
                  <a:pt x="4316" y="30139"/>
                  <a:pt x="33225" y="3953"/>
                  <a:pt x="80850" y="0"/>
                </a:cubicBezTo>
                <a:cubicBezTo>
                  <a:pt x="187784" y="-30336"/>
                  <a:pt x="381761" y="15780"/>
                  <a:pt x="498362" y="0"/>
                </a:cubicBezTo>
                <a:cubicBezTo>
                  <a:pt x="614963" y="-15780"/>
                  <a:pt x="779993" y="8545"/>
                  <a:pt x="989863" y="0"/>
                </a:cubicBezTo>
                <a:cubicBezTo>
                  <a:pt x="1199733" y="-8545"/>
                  <a:pt x="1235973" y="18643"/>
                  <a:pt x="1481364" y="0"/>
                </a:cubicBezTo>
                <a:cubicBezTo>
                  <a:pt x="1726755" y="-18643"/>
                  <a:pt x="1803873" y="15536"/>
                  <a:pt x="1972865" y="0"/>
                </a:cubicBezTo>
                <a:cubicBezTo>
                  <a:pt x="2141857" y="-15536"/>
                  <a:pt x="2232420" y="31269"/>
                  <a:pt x="2390376" y="0"/>
                </a:cubicBezTo>
                <a:cubicBezTo>
                  <a:pt x="2548332" y="-31269"/>
                  <a:pt x="2803580" y="7863"/>
                  <a:pt x="2955867" y="0"/>
                </a:cubicBezTo>
                <a:cubicBezTo>
                  <a:pt x="3108154" y="-7863"/>
                  <a:pt x="3493537" y="95714"/>
                  <a:pt x="3780320" y="0"/>
                </a:cubicBezTo>
                <a:cubicBezTo>
                  <a:pt x="3818291" y="6711"/>
                  <a:pt x="3861648" y="48284"/>
                  <a:pt x="3861170" y="80850"/>
                </a:cubicBezTo>
                <a:cubicBezTo>
                  <a:pt x="3881546" y="314042"/>
                  <a:pt x="3854997" y="407509"/>
                  <a:pt x="3861170" y="612967"/>
                </a:cubicBezTo>
                <a:cubicBezTo>
                  <a:pt x="3867343" y="818425"/>
                  <a:pt x="3823041" y="888169"/>
                  <a:pt x="3861170" y="1145083"/>
                </a:cubicBezTo>
                <a:cubicBezTo>
                  <a:pt x="3863054" y="1188904"/>
                  <a:pt x="3824021" y="1228454"/>
                  <a:pt x="3780320" y="1225933"/>
                </a:cubicBezTo>
                <a:cubicBezTo>
                  <a:pt x="3681760" y="1273780"/>
                  <a:pt x="3387477" y="1213552"/>
                  <a:pt x="3288819" y="1225933"/>
                </a:cubicBezTo>
                <a:cubicBezTo>
                  <a:pt x="3190161" y="1238314"/>
                  <a:pt x="2978519" y="1168683"/>
                  <a:pt x="2723329" y="1225933"/>
                </a:cubicBezTo>
                <a:cubicBezTo>
                  <a:pt x="2468139" y="1283183"/>
                  <a:pt x="2379352" y="1190994"/>
                  <a:pt x="2268822" y="1225933"/>
                </a:cubicBezTo>
                <a:cubicBezTo>
                  <a:pt x="2158292" y="1260872"/>
                  <a:pt x="1939037" y="1170620"/>
                  <a:pt x="1666337" y="1225933"/>
                </a:cubicBezTo>
                <a:cubicBezTo>
                  <a:pt x="1393638" y="1281246"/>
                  <a:pt x="1276345" y="1197522"/>
                  <a:pt x="1063852" y="1225933"/>
                </a:cubicBezTo>
                <a:cubicBezTo>
                  <a:pt x="851359" y="1254344"/>
                  <a:pt x="427392" y="1218681"/>
                  <a:pt x="80850" y="1225933"/>
                </a:cubicBezTo>
                <a:cubicBezTo>
                  <a:pt x="35891" y="1223409"/>
                  <a:pt x="369" y="1191534"/>
                  <a:pt x="0" y="1145083"/>
                </a:cubicBezTo>
                <a:cubicBezTo>
                  <a:pt x="-17547" y="912561"/>
                  <a:pt x="8858" y="859453"/>
                  <a:pt x="0" y="634251"/>
                </a:cubicBezTo>
                <a:cubicBezTo>
                  <a:pt x="-8858" y="409049"/>
                  <a:pt x="10261" y="328929"/>
                  <a:pt x="0" y="80850"/>
                </a:cubicBezTo>
                <a:close/>
              </a:path>
              <a:path w="3861170" h="1225933" stroke="0" extrusionOk="0">
                <a:moveTo>
                  <a:pt x="0" y="80850"/>
                </a:moveTo>
                <a:cubicBezTo>
                  <a:pt x="-3342" y="47812"/>
                  <a:pt x="27799" y="-2887"/>
                  <a:pt x="80850" y="0"/>
                </a:cubicBezTo>
                <a:cubicBezTo>
                  <a:pt x="240415" y="-19314"/>
                  <a:pt x="407307" y="13297"/>
                  <a:pt x="498362" y="0"/>
                </a:cubicBezTo>
                <a:cubicBezTo>
                  <a:pt x="589417" y="-13297"/>
                  <a:pt x="794665" y="52073"/>
                  <a:pt x="1063852" y="0"/>
                </a:cubicBezTo>
                <a:cubicBezTo>
                  <a:pt x="1333039" y="-52073"/>
                  <a:pt x="1463815" y="50951"/>
                  <a:pt x="1666337" y="0"/>
                </a:cubicBezTo>
                <a:cubicBezTo>
                  <a:pt x="1868859" y="-50951"/>
                  <a:pt x="2012785" y="61875"/>
                  <a:pt x="2231828" y="0"/>
                </a:cubicBezTo>
                <a:cubicBezTo>
                  <a:pt x="2450871" y="-61875"/>
                  <a:pt x="2572388" y="18848"/>
                  <a:pt x="2834313" y="0"/>
                </a:cubicBezTo>
                <a:cubicBezTo>
                  <a:pt x="3096238" y="-18848"/>
                  <a:pt x="3430078" y="63166"/>
                  <a:pt x="3780320" y="0"/>
                </a:cubicBezTo>
                <a:cubicBezTo>
                  <a:pt x="3827379" y="-203"/>
                  <a:pt x="3858838" y="30740"/>
                  <a:pt x="3861170" y="80850"/>
                </a:cubicBezTo>
                <a:cubicBezTo>
                  <a:pt x="3881386" y="204896"/>
                  <a:pt x="3798878" y="448836"/>
                  <a:pt x="3861170" y="623609"/>
                </a:cubicBezTo>
                <a:cubicBezTo>
                  <a:pt x="3923462" y="798382"/>
                  <a:pt x="3858571" y="983741"/>
                  <a:pt x="3861170" y="1145083"/>
                </a:cubicBezTo>
                <a:cubicBezTo>
                  <a:pt x="3862924" y="1186079"/>
                  <a:pt x="3814123" y="1228331"/>
                  <a:pt x="3780320" y="1225933"/>
                </a:cubicBezTo>
                <a:cubicBezTo>
                  <a:pt x="3627994" y="1253519"/>
                  <a:pt x="3478489" y="1218805"/>
                  <a:pt x="3325814" y="1225933"/>
                </a:cubicBezTo>
                <a:cubicBezTo>
                  <a:pt x="3173139" y="1233061"/>
                  <a:pt x="3117056" y="1209490"/>
                  <a:pt x="2908302" y="1225933"/>
                </a:cubicBezTo>
                <a:cubicBezTo>
                  <a:pt x="2699548" y="1242376"/>
                  <a:pt x="2656626" y="1174293"/>
                  <a:pt x="2453796" y="1225933"/>
                </a:cubicBezTo>
                <a:cubicBezTo>
                  <a:pt x="2250966" y="1277573"/>
                  <a:pt x="2197655" y="1209082"/>
                  <a:pt x="1962295" y="1225933"/>
                </a:cubicBezTo>
                <a:cubicBezTo>
                  <a:pt x="1726935" y="1242784"/>
                  <a:pt x="1628340" y="1222793"/>
                  <a:pt x="1470794" y="1225933"/>
                </a:cubicBezTo>
                <a:cubicBezTo>
                  <a:pt x="1313248" y="1229073"/>
                  <a:pt x="1170850" y="1192514"/>
                  <a:pt x="979293" y="1225933"/>
                </a:cubicBezTo>
                <a:cubicBezTo>
                  <a:pt x="787736" y="1259352"/>
                  <a:pt x="505110" y="1136746"/>
                  <a:pt x="80850" y="1225933"/>
                </a:cubicBezTo>
                <a:cubicBezTo>
                  <a:pt x="41561" y="1221609"/>
                  <a:pt x="2403" y="1191326"/>
                  <a:pt x="0" y="1145083"/>
                </a:cubicBezTo>
                <a:cubicBezTo>
                  <a:pt x="-46182" y="1002398"/>
                  <a:pt x="19183" y="801467"/>
                  <a:pt x="0" y="644893"/>
                </a:cubicBezTo>
                <a:cubicBezTo>
                  <a:pt x="-19183" y="488319"/>
                  <a:pt x="65224" y="353558"/>
                  <a:pt x="0" y="808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ในขณะที่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fork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จะยังไม่เกิด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ต้องทำการ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ลงมาที่เครื่อง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computer</a:t>
            </a:r>
            <a:endParaRPr lang="th-TH" sz="20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93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568B2D-AE55-4DD7-B051-56ABC3275BF5}"/>
              </a:ext>
            </a:extLst>
          </p:cNvPr>
          <p:cNvGrpSpPr/>
          <p:nvPr/>
        </p:nvGrpSpPr>
        <p:grpSpPr>
          <a:xfrm>
            <a:off x="8805775" y="823826"/>
            <a:ext cx="3147753" cy="3944973"/>
            <a:chOff x="8587047" y="1122218"/>
            <a:chExt cx="3147753" cy="3944973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D3556953-2913-44C6-B9D5-B064B4C6950C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E6F15E0B-4044-41C0-9D9A-D208F59C5CF2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Upstream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65BD9B-7201-4812-BF67-5877E6F7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852759"/>
            <a:ext cx="3147753" cy="2548041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BBEF60F-FC38-4703-AD94-3C75B4475F28}"/>
              </a:ext>
            </a:extLst>
          </p:cNvPr>
          <p:cNvGrpSpPr/>
          <p:nvPr/>
        </p:nvGrpSpPr>
        <p:grpSpPr>
          <a:xfrm>
            <a:off x="4510174" y="1125855"/>
            <a:ext cx="3147753" cy="3944973"/>
            <a:chOff x="8587047" y="1122218"/>
            <a:chExt cx="3147753" cy="3944973"/>
          </a:xfrm>
        </p:grpSpPr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22E21B98-8450-4647-B1EB-21CAD40489B8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8ED540D5-64B8-4E03-9309-6A8A58495AAD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50325" y="2872713"/>
            <a:ext cx="2191617" cy="2198115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7128BA-3F3D-4D39-BAA7-753A8BF3F0F6}"/>
              </a:ext>
            </a:extLst>
          </p:cNvPr>
          <p:cNvCxnSpPr>
            <a:cxnSpLocks/>
          </p:cNvCxnSpPr>
          <p:nvPr/>
        </p:nvCxnSpPr>
        <p:spPr>
          <a:xfrm flipH="1">
            <a:off x="6451542" y="2872712"/>
            <a:ext cx="2888065" cy="164076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03DB08-9827-44CA-8159-7DEB4396CCD9}"/>
              </a:ext>
            </a:extLst>
          </p:cNvPr>
          <p:cNvSpPr txBox="1"/>
          <p:nvPr/>
        </p:nvSpPr>
        <p:spPr>
          <a:xfrm>
            <a:off x="7473662" y="2976423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1568A-4498-F280-CEAC-11A2CFD1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Pull request</a:t>
            </a: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8AB4650-DDEB-117D-0D77-F4757C1BE998}"/>
              </a:ext>
            </a:extLst>
          </p:cNvPr>
          <p:cNvSpPr/>
          <p:nvPr/>
        </p:nvSpPr>
        <p:spPr>
          <a:xfrm>
            <a:off x="4781550" y="4467152"/>
            <a:ext cx="6790111" cy="2198115"/>
          </a:xfrm>
          <a:custGeom>
            <a:avLst/>
            <a:gdLst>
              <a:gd name="connsiteX0" fmla="*/ 0 w 6790111"/>
              <a:gd name="connsiteY0" fmla="*/ 144966 h 2198115"/>
              <a:gd name="connsiteX1" fmla="*/ 144966 w 6790111"/>
              <a:gd name="connsiteY1" fmla="*/ 0 h 2198115"/>
              <a:gd name="connsiteX2" fmla="*/ 735891 w 6790111"/>
              <a:gd name="connsiteY2" fmla="*/ 0 h 2198115"/>
              <a:gd name="connsiteX3" fmla="*/ 1456820 w 6790111"/>
              <a:gd name="connsiteY3" fmla="*/ 0 h 2198115"/>
              <a:gd name="connsiteX4" fmla="*/ 2112747 w 6790111"/>
              <a:gd name="connsiteY4" fmla="*/ 0 h 2198115"/>
              <a:gd name="connsiteX5" fmla="*/ 2573669 w 6790111"/>
              <a:gd name="connsiteY5" fmla="*/ 0 h 2198115"/>
              <a:gd name="connsiteX6" fmla="*/ 3294598 w 6790111"/>
              <a:gd name="connsiteY6" fmla="*/ 0 h 2198115"/>
              <a:gd name="connsiteX7" fmla="*/ 4015527 w 6790111"/>
              <a:gd name="connsiteY7" fmla="*/ 0 h 2198115"/>
              <a:gd name="connsiteX8" fmla="*/ 4671454 w 6790111"/>
              <a:gd name="connsiteY8" fmla="*/ 0 h 2198115"/>
              <a:gd name="connsiteX9" fmla="*/ 5392383 w 6790111"/>
              <a:gd name="connsiteY9" fmla="*/ 0 h 2198115"/>
              <a:gd name="connsiteX10" fmla="*/ 5918307 w 6790111"/>
              <a:gd name="connsiteY10" fmla="*/ 0 h 2198115"/>
              <a:gd name="connsiteX11" fmla="*/ 6645145 w 6790111"/>
              <a:gd name="connsiteY11" fmla="*/ 0 h 2198115"/>
              <a:gd name="connsiteX12" fmla="*/ 6790111 w 6790111"/>
              <a:gd name="connsiteY12" fmla="*/ 144966 h 2198115"/>
              <a:gd name="connsiteX13" fmla="*/ 6790111 w 6790111"/>
              <a:gd name="connsiteY13" fmla="*/ 622012 h 2198115"/>
              <a:gd name="connsiteX14" fmla="*/ 6790111 w 6790111"/>
              <a:gd name="connsiteY14" fmla="*/ 1041812 h 2198115"/>
              <a:gd name="connsiteX15" fmla="*/ 6790111 w 6790111"/>
              <a:gd name="connsiteY15" fmla="*/ 1461612 h 2198115"/>
              <a:gd name="connsiteX16" fmla="*/ 6790111 w 6790111"/>
              <a:gd name="connsiteY16" fmla="*/ 2053149 h 2198115"/>
              <a:gd name="connsiteX17" fmla="*/ 6645145 w 6790111"/>
              <a:gd name="connsiteY17" fmla="*/ 2198115 h 2198115"/>
              <a:gd name="connsiteX18" fmla="*/ 6184223 w 6790111"/>
              <a:gd name="connsiteY18" fmla="*/ 2198115 h 2198115"/>
              <a:gd name="connsiteX19" fmla="*/ 5528296 w 6790111"/>
              <a:gd name="connsiteY19" fmla="*/ 2198115 h 2198115"/>
              <a:gd name="connsiteX20" fmla="*/ 5132376 w 6790111"/>
              <a:gd name="connsiteY20" fmla="*/ 2198115 h 2198115"/>
              <a:gd name="connsiteX21" fmla="*/ 4411447 w 6790111"/>
              <a:gd name="connsiteY21" fmla="*/ 2198115 h 2198115"/>
              <a:gd name="connsiteX22" fmla="*/ 3755520 w 6790111"/>
              <a:gd name="connsiteY22" fmla="*/ 2198115 h 2198115"/>
              <a:gd name="connsiteX23" fmla="*/ 3164595 w 6790111"/>
              <a:gd name="connsiteY23" fmla="*/ 2198115 h 2198115"/>
              <a:gd name="connsiteX24" fmla="*/ 2768675 w 6790111"/>
              <a:gd name="connsiteY24" fmla="*/ 2198115 h 2198115"/>
              <a:gd name="connsiteX25" fmla="*/ 2372755 w 6790111"/>
              <a:gd name="connsiteY25" fmla="*/ 2198115 h 2198115"/>
              <a:gd name="connsiteX26" fmla="*/ 1716827 w 6790111"/>
              <a:gd name="connsiteY26" fmla="*/ 2198115 h 2198115"/>
              <a:gd name="connsiteX27" fmla="*/ 995899 w 6790111"/>
              <a:gd name="connsiteY27" fmla="*/ 2198115 h 2198115"/>
              <a:gd name="connsiteX28" fmla="*/ 144966 w 6790111"/>
              <a:gd name="connsiteY28" fmla="*/ 2198115 h 2198115"/>
              <a:gd name="connsiteX29" fmla="*/ 0 w 6790111"/>
              <a:gd name="connsiteY29" fmla="*/ 2053149 h 2198115"/>
              <a:gd name="connsiteX30" fmla="*/ 0 w 6790111"/>
              <a:gd name="connsiteY30" fmla="*/ 1595185 h 2198115"/>
              <a:gd name="connsiteX31" fmla="*/ 0 w 6790111"/>
              <a:gd name="connsiteY31" fmla="*/ 1099058 h 2198115"/>
              <a:gd name="connsiteX32" fmla="*/ 0 w 6790111"/>
              <a:gd name="connsiteY32" fmla="*/ 583848 h 2198115"/>
              <a:gd name="connsiteX33" fmla="*/ 0 w 6790111"/>
              <a:gd name="connsiteY33" fmla="*/ 144966 h 219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790111" h="2198115" fill="none" extrusionOk="0">
                <a:moveTo>
                  <a:pt x="0" y="144966"/>
                </a:moveTo>
                <a:cubicBezTo>
                  <a:pt x="-19650" y="64267"/>
                  <a:pt x="68768" y="5018"/>
                  <a:pt x="144966" y="0"/>
                </a:cubicBezTo>
                <a:cubicBezTo>
                  <a:pt x="408860" y="-16652"/>
                  <a:pt x="483279" y="54778"/>
                  <a:pt x="735891" y="0"/>
                </a:cubicBezTo>
                <a:cubicBezTo>
                  <a:pt x="988504" y="-54778"/>
                  <a:pt x="1218709" y="27169"/>
                  <a:pt x="1456820" y="0"/>
                </a:cubicBezTo>
                <a:cubicBezTo>
                  <a:pt x="1694931" y="-27169"/>
                  <a:pt x="1912695" y="47564"/>
                  <a:pt x="2112747" y="0"/>
                </a:cubicBezTo>
                <a:cubicBezTo>
                  <a:pt x="2312799" y="-47564"/>
                  <a:pt x="2385698" y="791"/>
                  <a:pt x="2573669" y="0"/>
                </a:cubicBezTo>
                <a:cubicBezTo>
                  <a:pt x="2761640" y="-791"/>
                  <a:pt x="3123437" y="54711"/>
                  <a:pt x="3294598" y="0"/>
                </a:cubicBezTo>
                <a:cubicBezTo>
                  <a:pt x="3465759" y="-54711"/>
                  <a:pt x="3804064" y="35810"/>
                  <a:pt x="4015527" y="0"/>
                </a:cubicBezTo>
                <a:cubicBezTo>
                  <a:pt x="4226990" y="-35810"/>
                  <a:pt x="4431075" y="42503"/>
                  <a:pt x="4671454" y="0"/>
                </a:cubicBezTo>
                <a:cubicBezTo>
                  <a:pt x="4911833" y="-42503"/>
                  <a:pt x="5101174" y="34369"/>
                  <a:pt x="5392383" y="0"/>
                </a:cubicBezTo>
                <a:cubicBezTo>
                  <a:pt x="5683592" y="-34369"/>
                  <a:pt x="5662181" y="58730"/>
                  <a:pt x="5918307" y="0"/>
                </a:cubicBezTo>
                <a:cubicBezTo>
                  <a:pt x="6174433" y="-58730"/>
                  <a:pt x="6288433" y="37408"/>
                  <a:pt x="6645145" y="0"/>
                </a:cubicBezTo>
                <a:cubicBezTo>
                  <a:pt x="6730400" y="12325"/>
                  <a:pt x="6785152" y="63038"/>
                  <a:pt x="6790111" y="144966"/>
                </a:cubicBezTo>
                <a:cubicBezTo>
                  <a:pt x="6823900" y="365331"/>
                  <a:pt x="6767946" y="513582"/>
                  <a:pt x="6790111" y="622012"/>
                </a:cubicBezTo>
                <a:cubicBezTo>
                  <a:pt x="6812276" y="730442"/>
                  <a:pt x="6784622" y="904571"/>
                  <a:pt x="6790111" y="1041812"/>
                </a:cubicBezTo>
                <a:cubicBezTo>
                  <a:pt x="6795600" y="1179053"/>
                  <a:pt x="6784497" y="1286333"/>
                  <a:pt x="6790111" y="1461612"/>
                </a:cubicBezTo>
                <a:cubicBezTo>
                  <a:pt x="6795725" y="1636891"/>
                  <a:pt x="6787503" y="1862246"/>
                  <a:pt x="6790111" y="2053149"/>
                </a:cubicBezTo>
                <a:cubicBezTo>
                  <a:pt x="6775952" y="2149248"/>
                  <a:pt x="6724811" y="2211507"/>
                  <a:pt x="6645145" y="2198115"/>
                </a:cubicBezTo>
                <a:cubicBezTo>
                  <a:pt x="6459875" y="2211544"/>
                  <a:pt x="6308941" y="2188615"/>
                  <a:pt x="6184223" y="2198115"/>
                </a:cubicBezTo>
                <a:cubicBezTo>
                  <a:pt x="6059505" y="2207615"/>
                  <a:pt x="5820757" y="2123880"/>
                  <a:pt x="5528296" y="2198115"/>
                </a:cubicBezTo>
                <a:cubicBezTo>
                  <a:pt x="5235835" y="2272350"/>
                  <a:pt x="5285484" y="2167448"/>
                  <a:pt x="5132376" y="2198115"/>
                </a:cubicBezTo>
                <a:cubicBezTo>
                  <a:pt x="4979268" y="2228782"/>
                  <a:pt x="4661401" y="2138460"/>
                  <a:pt x="4411447" y="2198115"/>
                </a:cubicBezTo>
                <a:cubicBezTo>
                  <a:pt x="4161493" y="2257770"/>
                  <a:pt x="4057448" y="2141573"/>
                  <a:pt x="3755520" y="2198115"/>
                </a:cubicBezTo>
                <a:cubicBezTo>
                  <a:pt x="3453592" y="2254657"/>
                  <a:pt x="3299982" y="2142014"/>
                  <a:pt x="3164595" y="2198115"/>
                </a:cubicBezTo>
                <a:cubicBezTo>
                  <a:pt x="3029208" y="2254216"/>
                  <a:pt x="2924684" y="2188216"/>
                  <a:pt x="2768675" y="2198115"/>
                </a:cubicBezTo>
                <a:cubicBezTo>
                  <a:pt x="2612666" y="2208014"/>
                  <a:pt x="2519146" y="2191503"/>
                  <a:pt x="2372755" y="2198115"/>
                </a:cubicBezTo>
                <a:cubicBezTo>
                  <a:pt x="2226364" y="2204727"/>
                  <a:pt x="2032761" y="2164469"/>
                  <a:pt x="1716827" y="2198115"/>
                </a:cubicBezTo>
                <a:cubicBezTo>
                  <a:pt x="1400893" y="2231761"/>
                  <a:pt x="1292170" y="2143847"/>
                  <a:pt x="995899" y="2198115"/>
                </a:cubicBezTo>
                <a:cubicBezTo>
                  <a:pt x="699628" y="2252383"/>
                  <a:pt x="332270" y="2183297"/>
                  <a:pt x="144966" y="2198115"/>
                </a:cubicBezTo>
                <a:cubicBezTo>
                  <a:pt x="44537" y="2188316"/>
                  <a:pt x="-16573" y="2128362"/>
                  <a:pt x="0" y="2053149"/>
                </a:cubicBezTo>
                <a:cubicBezTo>
                  <a:pt x="-32616" y="1893516"/>
                  <a:pt x="18618" y="1818428"/>
                  <a:pt x="0" y="1595185"/>
                </a:cubicBezTo>
                <a:cubicBezTo>
                  <a:pt x="-18618" y="1371942"/>
                  <a:pt x="6381" y="1209793"/>
                  <a:pt x="0" y="1099058"/>
                </a:cubicBezTo>
                <a:cubicBezTo>
                  <a:pt x="-6381" y="988323"/>
                  <a:pt x="39667" y="740865"/>
                  <a:pt x="0" y="583848"/>
                </a:cubicBezTo>
                <a:cubicBezTo>
                  <a:pt x="-39667" y="426831"/>
                  <a:pt x="30533" y="256145"/>
                  <a:pt x="0" y="144966"/>
                </a:cubicBezTo>
                <a:close/>
              </a:path>
              <a:path w="6790111" h="2198115" stroke="0" extrusionOk="0">
                <a:moveTo>
                  <a:pt x="0" y="144966"/>
                </a:moveTo>
                <a:cubicBezTo>
                  <a:pt x="-5352" y="83499"/>
                  <a:pt x="63275" y="-560"/>
                  <a:pt x="144966" y="0"/>
                </a:cubicBezTo>
                <a:cubicBezTo>
                  <a:pt x="271870" y="-30408"/>
                  <a:pt x="438703" y="8819"/>
                  <a:pt x="540886" y="0"/>
                </a:cubicBezTo>
                <a:cubicBezTo>
                  <a:pt x="643069" y="-8819"/>
                  <a:pt x="1046629" y="75732"/>
                  <a:pt x="1196813" y="0"/>
                </a:cubicBezTo>
                <a:cubicBezTo>
                  <a:pt x="1346997" y="-75732"/>
                  <a:pt x="1652490" y="49640"/>
                  <a:pt x="1917742" y="0"/>
                </a:cubicBezTo>
                <a:cubicBezTo>
                  <a:pt x="2182994" y="-49640"/>
                  <a:pt x="2330713" y="73249"/>
                  <a:pt x="2573669" y="0"/>
                </a:cubicBezTo>
                <a:cubicBezTo>
                  <a:pt x="2816625" y="-73249"/>
                  <a:pt x="3022167" y="75410"/>
                  <a:pt x="3294598" y="0"/>
                </a:cubicBezTo>
                <a:cubicBezTo>
                  <a:pt x="3567029" y="-75410"/>
                  <a:pt x="3737218" y="58793"/>
                  <a:pt x="3950525" y="0"/>
                </a:cubicBezTo>
                <a:cubicBezTo>
                  <a:pt x="4163832" y="-58793"/>
                  <a:pt x="4158362" y="21082"/>
                  <a:pt x="4346445" y="0"/>
                </a:cubicBezTo>
                <a:cubicBezTo>
                  <a:pt x="4534528" y="-21082"/>
                  <a:pt x="4561102" y="45448"/>
                  <a:pt x="4742365" y="0"/>
                </a:cubicBezTo>
                <a:cubicBezTo>
                  <a:pt x="4923628" y="-45448"/>
                  <a:pt x="5205355" y="4532"/>
                  <a:pt x="5333291" y="0"/>
                </a:cubicBezTo>
                <a:cubicBezTo>
                  <a:pt x="5461227" y="-4532"/>
                  <a:pt x="5775792" y="61793"/>
                  <a:pt x="5989218" y="0"/>
                </a:cubicBezTo>
                <a:cubicBezTo>
                  <a:pt x="6202644" y="-61793"/>
                  <a:pt x="6448065" y="71148"/>
                  <a:pt x="6645145" y="0"/>
                </a:cubicBezTo>
                <a:cubicBezTo>
                  <a:pt x="6721674" y="-18119"/>
                  <a:pt x="6777479" y="78199"/>
                  <a:pt x="6790111" y="144966"/>
                </a:cubicBezTo>
                <a:cubicBezTo>
                  <a:pt x="6828355" y="321316"/>
                  <a:pt x="6774605" y="458649"/>
                  <a:pt x="6790111" y="641094"/>
                </a:cubicBezTo>
                <a:cubicBezTo>
                  <a:pt x="6805617" y="823539"/>
                  <a:pt x="6757621" y="886031"/>
                  <a:pt x="6790111" y="1079976"/>
                </a:cubicBezTo>
                <a:cubicBezTo>
                  <a:pt x="6822601" y="1273921"/>
                  <a:pt x="6779535" y="1410432"/>
                  <a:pt x="6790111" y="1537940"/>
                </a:cubicBezTo>
                <a:cubicBezTo>
                  <a:pt x="6800687" y="1665448"/>
                  <a:pt x="6733030" y="1883459"/>
                  <a:pt x="6790111" y="2053149"/>
                </a:cubicBezTo>
                <a:cubicBezTo>
                  <a:pt x="6808848" y="2129390"/>
                  <a:pt x="6720481" y="2195367"/>
                  <a:pt x="6645145" y="2198115"/>
                </a:cubicBezTo>
                <a:cubicBezTo>
                  <a:pt x="6381499" y="2252602"/>
                  <a:pt x="6295422" y="2129846"/>
                  <a:pt x="5989218" y="2198115"/>
                </a:cubicBezTo>
                <a:cubicBezTo>
                  <a:pt x="5683014" y="2266384"/>
                  <a:pt x="5564113" y="2120462"/>
                  <a:pt x="5268289" y="2198115"/>
                </a:cubicBezTo>
                <a:cubicBezTo>
                  <a:pt x="4972465" y="2275768"/>
                  <a:pt x="4752699" y="2153526"/>
                  <a:pt x="4612362" y="2198115"/>
                </a:cubicBezTo>
                <a:cubicBezTo>
                  <a:pt x="4472025" y="2242704"/>
                  <a:pt x="4176755" y="2125530"/>
                  <a:pt x="3956435" y="2198115"/>
                </a:cubicBezTo>
                <a:cubicBezTo>
                  <a:pt x="3736115" y="2270700"/>
                  <a:pt x="3590247" y="2156530"/>
                  <a:pt x="3365509" y="2198115"/>
                </a:cubicBezTo>
                <a:cubicBezTo>
                  <a:pt x="3140771" y="2239700"/>
                  <a:pt x="3051447" y="2175240"/>
                  <a:pt x="2969589" y="2198115"/>
                </a:cubicBezTo>
                <a:cubicBezTo>
                  <a:pt x="2887731" y="2220990"/>
                  <a:pt x="2723290" y="2190337"/>
                  <a:pt x="2573669" y="2198115"/>
                </a:cubicBezTo>
                <a:cubicBezTo>
                  <a:pt x="2424048" y="2205893"/>
                  <a:pt x="2280266" y="2185982"/>
                  <a:pt x="2047746" y="2198115"/>
                </a:cubicBezTo>
                <a:cubicBezTo>
                  <a:pt x="1815226" y="2210248"/>
                  <a:pt x="1640026" y="2187644"/>
                  <a:pt x="1521822" y="2198115"/>
                </a:cubicBezTo>
                <a:cubicBezTo>
                  <a:pt x="1403618" y="2208586"/>
                  <a:pt x="1156435" y="2157865"/>
                  <a:pt x="995899" y="2198115"/>
                </a:cubicBezTo>
                <a:cubicBezTo>
                  <a:pt x="835363" y="2238365"/>
                  <a:pt x="345642" y="2112900"/>
                  <a:pt x="144966" y="2198115"/>
                </a:cubicBezTo>
                <a:cubicBezTo>
                  <a:pt x="58177" y="2219509"/>
                  <a:pt x="-22983" y="2135813"/>
                  <a:pt x="0" y="2053149"/>
                </a:cubicBezTo>
                <a:cubicBezTo>
                  <a:pt x="-15437" y="1929633"/>
                  <a:pt x="9563" y="1674496"/>
                  <a:pt x="0" y="1537940"/>
                </a:cubicBezTo>
                <a:cubicBezTo>
                  <a:pt x="-9563" y="1401384"/>
                  <a:pt x="52453" y="1175718"/>
                  <a:pt x="0" y="1041812"/>
                </a:cubicBezTo>
                <a:cubicBezTo>
                  <a:pt x="-52453" y="907906"/>
                  <a:pt x="45183" y="508726"/>
                  <a:pt x="0" y="1449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Pull request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เป็นกิจกรรมที่ทำบน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contributes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ไปยัง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เราไม่สามารถ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push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ขึ้นไปที่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ได้โดยตรงเช่นเดียวที่ทำกับ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ไม่ให้สิทธิ์ในระดับเดียวกับเจ้าของ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 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A0C398A3-B5EF-3D18-7111-C21DBF8C8A3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176606" y="3512246"/>
            <a:ext cx="224444" cy="95490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AA339D25-7F88-600E-7358-73D55577A6A7}"/>
              </a:ext>
            </a:extLst>
          </p:cNvPr>
          <p:cNvSpPr/>
          <p:nvPr/>
        </p:nvSpPr>
        <p:spPr>
          <a:xfrm>
            <a:off x="34556" y="2315761"/>
            <a:ext cx="3861170" cy="1480856"/>
          </a:xfrm>
          <a:custGeom>
            <a:avLst/>
            <a:gdLst>
              <a:gd name="connsiteX0" fmla="*/ 0 w 3861170"/>
              <a:gd name="connsiteY0" fmla="*/ 97662 h 1480856"/>
              <a:gd name="connsiteX1" fmla="*/ 97662 w 3861170"/>
              <a:gd name="connsiteY1" fmla="*/ 0 h 1480856"/>
              <a:gd name="connsiteX2" fmla="*/ 548037 w 3861170"/>
              <a:gd name="connsiteY2" fmla="*/ 0 h 1480856"/>
              <a:gd name="connsiteX3" fmla="*/ 1035071 w 3861170"/>
              <a:gd name="connsiteY3" fmla="*/ 0 h 1480856"/>
              <a:gd name="connsiteX4" fmla="*/ 1448788 w 3861170"/>
              <a:gd name="connsiteY4" fmla="*/ 0 h 1480856"/>
              <a:gd name="connsiteX5" fmla="*/ 2009139 w 3861170"/>
              <a:gd name="connsiteY5" fmla="*/ 0 h 1480856"/>
              <a:gd name="connsiteX6" fmla="*/ 2606148 w 3861170"/>
              <a:gd name="connsiteY6" fmla="*/ 0 h 1480856"/>
              <a:gd name="connsiteX7" fmla="*/ 3093182 w 3861170"/>
              <a:gd name="connsiteY7" fmla="*/ 0 h 1480856"/>
              <a:gd name="connsiteX8" fmla="*/ 3763508 w 3861170"/>
              <a:gd name="connsiteY8" fmla="*/ 0 h 1480856"/>
              <a:gd name="connsiteX9" fmla="*/ 3861170 w 3861170"/>
              <a:gd name="connsiteY9" fmla="*/ 97662 h 1480856"/>
              <a:gd name="connsiteX10" fmla="*/ 3861170 w 3861170"/>
              <a:gd name="connsiteY10" fmla="*/ 487607 h 1480856"/>
              <a:gd name="connsiteX11" fmla="*/ 3861170 w 3861170"/>
              <a:gd name="connsiteY11" fmla="*/ 928973 h 1480856"/>
              <a:gd name="connsiteX12" fmla="*/ 3861170 w 3861170"/>
              <a:gd name="connsiteY12" fmla="*/ 1383194 h 1480856"/>
              <a:gd name="connsiteX13" fmla="*/ 3763508 w 3861170"/>
              <a:gd name="connsiteY13" fmla="*/ 1480856 h 1480856"/>
              <a:gd name="connsiteX14" fmla="*/ 3239816 w 3861170"/>
              <a:gd name="connsiteY14" fmla="*/ 1480856 h 1480856"/>
              <a:gd name="connsiteX15" fmla="*/ 2642807 w 3861170"/>
              <a:gd name="connsiteY15" fmla="*/ 1480856 h 1480856"/>
              <a:gd name="connsiteX16" fmla="*/ 2082456 w 3861170"/>
              <a:gd name="connsiteY16" fmla="*/ 1480856 h 1480856"/>
              <a:gd name="connsiteX17" fmla="*/ 1485447 w 3861170"/>
              <a:gd name="connsiteY17" fmla="*/ 1480856 h 1480856"/>
              <a:gd name="connsiteX18" fmla="*/ 998413 w 3861170"/>
              <a:gd name="connsiteY18" fmla="*/ 1480856 h 1480856"/>
              <a:gd name="connsiteX19" fmla="*/ 97662 w 3861170"/>
              <a:gd name="connsiteY19" fmla="*/ 1480856 h 1480856"/>
              <a:gd name="connsiteX20" fmla="*/ 0 w 3861170"/>
              <a:gd name="connsiteY20" fmla="*/ 1383194 h 1480856"/>
              <a:gd name="connsiteX21" fmla="*/ 0 w 3861170"/>
              <a:gd name="connsiteY21" fmla="*/ 954683 h 1480856"/>
              <a:gd name="connsiteX22" fmla="*/ 0 w 3861170"/>
              <a:gd name="connsiteY22" fmla="*/ 564739 h 1480856"/>
              <a:gd name="connsiteX23" fmla="*/ 0 w 3861170"/>
              <a:gd name="connsiteY23" fmla="*/ 97662 h 148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61170" h="1480856" fill="none" extrusionOk="0">
                <a:moveTo>
                  <a:pt x="0" y="97662"/>
                </a:moveTo>
                <a:cubicBezTo>
                  <a:pt x="-8501" y="35453"/>
                  <a:pt x="35063" y="6539"/>
                  <a:pt x="97662" y="0"/>
                </a:cubicBezTo>
                <a:cubicBezTo>
                  <a:pt x="256389" y="-2788"/>
                  <a:pt x="376383" y="32619"/>
                  <a:pt x="548037" y="0"/>
                </a:cubicBezTo>
                <a:cubicBezTo>
                  <a:pt x="719691" y="-32619"/>
                  <a:pt x="876878" y="15572"/>
                  <a:pt x="1035071" y="0"/>
                </a:cubicBezTo>
                <a:cubicBezTo>
                  <a:pt x="1193264" y="-15572"/>
                  <a:pt x="1365723" y="21736"/>
                  <a:pt x="1448788" y="0"/>
                </a:cubicBezTo>
                <a:cubicBezTo>
                  <a:pt x="1531853" y="-21736"/>
                  <a:pt x="1781543" y="32409"/>
                  <a:pt x="2009139" y="0"/>
                </a:cubicBezTo>
                <a:cubicBezTo>
                  <a:pt x="2236735" y="-32409"/>
                  <a:pt x="2448997" y="48361"/>
                  <a:pt x="2606148" y="0"/>
                </a:cubicBezTo>
                <a:cubicBezTo>
                  <a:pt x="2763299" y="-48361"/>
                  <a:pt x="2982071" y="44062"/>
                  <a:pt x="3093182" y="0"/>
                </a:cubicBezTo>
                <a:cubicBezTo>
                  <a:pt x="3204293" y="-44062"/>
                  <a:pt x="3495346" y="41010"/>
                  <a:pt x="3763508" y="0"/>
                </a:cubicBezTo>
                <a:cubicBezTo>
                  <a:pt x="3825193" y="-11837"/>
                  <a:pt x="3870090" y="45404"/>
                  <a:pt x="3861170" y="97662"/>
                </a:cubicBezTo>
                <a:cubicBezTo>
                  <a:pt x="3907771" y="243809"/>
                  <a:pt x="3821950" y="335052"/>
                  <a:pt x="3861170" y="487607"/>
                </a:cubicBezTo>
                <a:cubicBezTo>
                  <a:pt x="3900390" y="640163"/>
                  <a:pt x="3812462" y="786228"/>
                  <a:pt x="3861170" y="928973"/>
                </a:cubicBezTo>
                <a:cubicBezTo>
                  <a:pt x="3909878" y="1071718"/>
                  <a:pt x="3817837" y="1249935"/>
                  <a:pt x="3861170" y="1383194"/>
                </a:cubicBezTo>
                <a:cubicBezTo>
                  <a:pt x="3859281" y="1451903"/>
                  <a:pt x="3819587" y="1470039"/>
                  <a:pt x="3763508" y="1480856"/>
                </a:cubicBezTo>
                <a:cubicBezTo>
                  <a:pt x="3508513" y="1502315"/>
                  <a:pt x="3495286" y="1429524"/>
                  <a:pt x="3239816" y="1480856"/>
                </a:cubicBezTo>
                <a:cubicBezTo>
                  <a:pt x="2984346" y="1532188"/>
                  <a:pt x="2922111" y="1423714"/>
                  <a:pt x="2642807" y="1480856"/>
                </a:cubicBezTo>
                <a:cubicBezTo>
                  <a:pt x="2363503" y="1537998"/>
                  <a:pt x="2300718" y="1450083"/>
                  <a:pt x="2082456" y="1480856"/>
                </a:cubicBezTo>
                <a:cubicBezTo>
                  <a:pt x="1864194" y="1511629"/>
                  <a:pt x="1648623" y="1421483"/>
                  <a:pt x="1485447" y="1480856"/>
                </a:cubicBezTo>
                <a:cubicBezTo>
                  <a:pt x="1322271" y="1540229"/>
                  <a:pt x="1188654" y="1474742"/>
                  <a:pt x="998413" y="1480856"/>
                </a:cubicBezTo>
                <a:cubicBezTo>
                  <a:pt x="808172" y="1486970"/>
                  <a:pt x="540743" y="1376460"/>
                  <a:pt x="97662" y="1480856"/>
                </a:cubicBezTo>
                <a:cubicBezTo>
                  <a:pt x="46300" y="1486969"/>
                  <a:pt x="-12912" y="1432275"/>
                  <a:pt x="0" y="1383194"/>
                </a:cubicBezTo>
                <a:cubicBezTo>
                  <a:pt x="-45735" y="1260754"/>
                  <a:pt x="49431" y="1071002"/>
                  <a:pt x="0" y="954683"/>
                </a:cubicBezTo>
                <a:cubicBezTo>
                  <a:pt x="-49431" y="838364"/>
                  <a:pt x="27875" y="745146"/>
                  <a:pt x="0" y="564739"/>
                </a:cubicBezTo>
                <a:cubicBezTo>
                  <a:pt x="-27875" y="384332"/>
                  <a:pt x="9399" y="243315"/>
                  <a:pt x="0" y="97662"/>
                </a:cubicBezTo>
                <a:close/>
              </a:path>
              <a:path w="3861170" h="1480856" stroke="0" extrusionOk="0">
                <a:moveTo>
                  <a:pt x="0" y="97662"/>
                </a:moveTo>
                <a:cubicBezTo>
                  <a:pt x="-1170" y="47791"/>
                  <a:pt x="35634" y="-2781"/>
                  <a:pt x="97662" y="0"/>
                </a:cubicBezTo>
                <a:cubicBezTo>
                  <a:pt x="274645" y="-14638"/>
                  <a:pt x="368678" y="30580"/>
                  <a:pt x="511379" y="0"/>
                </a:cubicBezTo>
                <a:cubicBezTo>
                  <a:pt x="654080" y="-30580"/>
                  <a:pt x="888048" y="32738"/>
                  <a:pt x="1071730" y="0"/>
                </a:cubicBezTo>
                <a:cubicBezTo>
                  <a:pt x="1255412" y="-32738"/>
                  <a:pt x="1463526" y="63614"/>
                  <a:pt x="1668739" y="0"/>
                </a:cubicBezTo>
                <a:cubicBezTo>
                  <a:pt x="1873952" y="-63614"/>
                  <a:pt x="2025886" y="16082"/>
                  <a:pt x="2229090" y="0"/>
                </a:cubicBezTo>
                <a:cubicBezTo>
                  <a:pt x="2432294" y="-16082"/>
                  <a:pt x="2538189" y="1548"/>
                  <a:pt x="2826099" y="0"/>
                </a:cubicBezTo>
                <a:cubicBezTo>
                  <a:pt x="3114009" y="-1548"/>
                  <a:pt x="3359620" y="46195"/>
                  <a:pt x="3763508" y="0"/>
                </a:cubicBezTo>
                <a:cubicBezTo>
                  <a:pt x="3824770" y="-618"/>
                  <a:pt x="3860250" y="41572"/>
                  <a:pt x="3861170" y="97662"/>
                </a:cubicBezTo>
                <a:cubicBezTo>
                  <a:pt x="3891836" y="223912"/>
                  <a:pt x="3810714" y="325174"/>
                  <a:pt x="3861170" y="539028"/>
                </a:cubicBezTo>
                <a:cubicBezTo>
                  <a:pt x="3911626" y="752882"/>
                  <a:pt x="3817895" y="764210"/>
                  <a:pt x="3861170" y="980394"/>
                </a:cubicBezTo>
                <a:cubicBezTo>
                  <a:pt x="3904445" y="1196578"/>
                  <a:pt x="3846380" y="1271840"/>
                  <a:pt x="3861170" y="1383194"/>
                </a:cubicBezTo>
                <a:cubicBezTo>
                  <a:pt x="3858630" y="1424110"/>
                  <a:pt x="3812479" y="1486083"/>
                  <a:pt x="3763508" y="1480856"/>
                </a:cubicBezTo>
                <a:cubicBezTo>
                  <a:pt x="3524158" y="1525895"/>
                  <a:pt x="3483260" y="1454339"/>
                  <a:pt x="3203157" y="1480856"/>
                </a:cubicBezTo>
                <a:cubicBezTo>
                  <a:pt x="2923054" y="1507373"/>
                  <a:pt x="2939790" y="1433914"/>
                  <a:pt x="2752782" y="1480856"/>
                </a:cubicBezTo>
                <a:cubicBezTo>
                  <a:pt x="2565774" y="1527798"/>
                  <a:pt x="2482974" y="1430906"/>
                  <a:pt x="2265748" y="1480856"/>
                </a:cubicBezTo>
                <a:cubicBezTo>
                  <a:pt x="2048522" y="1530806"/>
                  <a:pt x="1897974" y="1436100"/>
                  <a:pt x="1778714" y="1480856"/>
                </a:cubicBezTo>
                <a:cubicBezTo>
                  <a:pt x="1659454" y="1525612"/>
                  <a:pt x="1396345" y="1436733"/>
                  <a:pt x="1291680" y="1480856"/>
                </a:cubicBezTo>
                <a:cubicBezTo>
                  <a:pt x="1187015" y="1524979"/>
                  <a:pt x="913642" y="1414765"/>
                  <a:pt x="694671" y="1480856"/>
                </a:cubicBezTo>
                <a:cubicBezTo>
                  <a:pt x="475700" y="1546947"/>
                  <a:pt x="331258" y="1451202"/>
                  <a:pt x="97662" y="1480856"/>
                </a:cubicBezTo>
                <a:cubicBezTo>
                  <a:pt x="56100" y="1470740"/>
                  <a:pt x="1836" y="1442707"/>
                  <a:pt x="0" y="1383194"/>
                </a:cubicBezTo>
                <a:cubicBezTo>
                  <a:pt x="-16256" y="1205911"/>
                  <a:pt x="2875" y="1061437"/>
                  <a:pt x="0" y="980394"/>
                </a:cubicBezTo>
                <a:cubicBezTo>
                  <a:pt x="-2875" y="899351"/>
                  <a:pt x="29986" y="682702"/>
                  <a:pt x="0" y="551883"/>
                </a:cubicBezTo>
                <a:cubicBezTo>
                  <a:pt x="-29986" y="421064"/>
                  <a:pt x="45933" y="215318"/>
                  <a:pt x="0" y="976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ก่อน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pull request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ต้องแน่ใจว่าได้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push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งานที่ถูกต้องขึ้นไปบน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ต้องแน่ใจว่าเป็น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ที่ไม่สร้างปัญหาให้ส่วนรวม</a:t>
            </a: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2662D1E2-366E-4020-A863-EF3517511EA6}"/>
              </a:ext>
            </a:extLst>
          </p:cNvPr>
          <p:cNvSpPr txBox="1"/>
          <p:nvPr/>
        </p:nvSpPr>
        <p:spPr>
          <a:xfrm rot="18876870">
            <a:off x="3201786" y="4286076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60241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568A-4498-F280-CEAC-11A2CFD1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Single Branch</a:t>
            </a:r>
          </a:p>
        </p:txBody>
      </p:sp>
      <p:sp>
        <p:nvSpPr>
          <p:cNvPr id="4" name="วงรี 3">
            <a:extLst>
              <a:ext uri="{FF2B5EF4-FFF2-40B4-BE49-F238E27FC236}">
                <a16:creationId xmlns:a16="http://schemas.microsoft.com/office/drawing/2014/main" id="{6B1224AC-D536-2FBB-2237-9153B58EA354}"/>
              </a:ext>
            </a:extLst>
          </p:cNvPr>
          <p:cNvSpPr/>
          <p:nvPr/>
        </p:nvSpPr>
        <p:spPr>
          <a:xfrm>
            <a:off x="1495424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41679CB-4592-7976-8C89-30983401815D}"/>
              </a:ext>
            </a:extLst>
          </p:cNvPr>
          <p:cNvSpPr txBox="1"/>
          <p:nvPr/>
        </p:nvSpPr>
        <p:spPr>
          <a:xfrm>
            <a:off x="227102" y="2225159"/>
            <a:ext cx="1173073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main</a:t>
            </a:r>
            <a:endParaRPr lang="th-TH" sz="3600" b="1" dirty="0">
              <a:solidFill>
                <a:srgbClr val="0070C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34E0587-3B64-5D08-530F-59D626A03E23}"/>
              </a:ext>
            </a:extLst>
          </p:cNvPr>
          <p:cNvSpPr/>
          <p:nvPr/>
        </p:nvSpPr>
        <p:spPr>
          <a:xfrm>
            <a:off x="1007985" y="4754413"/>
            <a:ext cx="9929467" cy="1855164"/>
          </a:xfrm>
          <a:custGeom>
            <a:avLst/>
            <a:gdLst>
              <a:gd name="connsiteX0" fmla="*/ 0 w 9929467"/>
              <a:gd name="connsiteY0" fmla="*/ 122348 h 1855164"/>
              <a:gd name="connsiteX1" fmla="*/ 122348 w 9929467"/>
              <a:gd name="connsiteY1" fmla="*/ 0 h 1855164"/>
              <a:gd name="connsiteX2" fmla="*/ 498345 w 9929467"/>
              <a:gd name="connsiteY2" fmla="*/ 0 h 1855164"/>
              <a:gd name="connsiteX3" fmla="*/ 971190 w 9929467"/>
              <a:gd name="connsiteY3" fmla="*/ 0 h 1855164"/>
              <a:gd name="connsiteX4" fmla="*/ 1250339 w 9929467"/>
              <a:gd name="connsiteY4" fmla="*/ 0 h 1855164"/>
              <a:gd name="connsiteX5" fmla="*/ 1529488 w 9929467"/>
              <a:gd name="connsiteY5" fmla="*/ 0 h 1855164"/>
              <a:gd name="connsiteX6" fmla="*/ 2099181 w 9929467"/>
              <a:gd name="connsiteY6" fmla="*/ 0 h 1855164"/>
              <a:gd name="connsiteX7" fmla="*/ 2572025 w 9929467"/>
              <a:gd name="connsiteY7" fmla="*/ 0 h 1855164"/>
              <a:gd name="connsiteX8" fmla="*/ 3335413 w 9929467"/>
              <a:gd name="connsiteY8" fmla="*/ 0 h 1855164"/>
              <a:gd name="connsiteX9" fmla="*/ 3711410 w 9929467"/>
              <a:gd name="connsiteY9" fmla="*/ 0 h 1855164"/>
              <a:gd name="connsiteX10" fmla="*/ 4377950 w 9929467"/>
              <a:gd name="connsiteY10" fmla="*/ 0 h 1855164"/>
              <a:gd name="connsiteX11" fmla="*/ 4657100 w 9929467"/>
              <a:gd name="connsiteY11" fmla="*/ 0 h 1855164"/>
              <a:gd name="connsiteX12" fmla="*/ 5420487 w 9929467"/>
              <a:gd name="connsiteY12" fmla="*/ 0 h 1855164"/>
              <a:gd name="connsiteX13" fmla="*/ 6087028 w 9929467"/>
              <a:gd name="connsiteY13" fmla="*/ 0 h 1855164"/>
              <a:gd name="connsiteX14" fmla="*/ 6656720 w 9929467"/>
              <a:gd name="connsiteY14" fmla="*/ 0 h 1855164"/>
              <a:gd name="connsiteX15" fmla="*/ 6935869 w 9929467"/>
              <a:gd name="connsiteY15" fmla="*/ 0 h 1855164"/>
              <a:gd name="connsiteX16" fmla="*/ 7215019 w 9929467"/>
              <a:gd name="connsiteY16" fmla="*/ 0 h 1855164"/>
              <a:gd name="connsiteX17" fmla="*/ 7881559 w 9929467"/>
              <a:gd name="connsiteY17" fmla="*/ 0 h 1855164"/>
              <a:gd name="connsiteX18" fmla="*/ 8644946 w 9929467"/>
              <a:gd name="connsiteY18" fmla="*/ 0 h 1855164"/>
              <a:gd name="connsiteX19" fmla="*/ 9311487 w 9929467"/>
              <a:gd name="connsiteY19" fmla="*/ 0 h 1855164"/>
              <a:gd name="connsiteX20" fmla="*/ 9807119 w 9929467"/>
              <a:gd name="connsiteY20" fmla="*/ 0 h 1855164"/>
              <a:gd name="connsiteX21" fmla="*/ 9929467 w 9929467"/>
              <a:gd name="connsiteY21" fmla="*/ 122348 h 1855164"/>
              <a:gd name="connsiteX22" fmla="*/ 9929467 w 9929467"/>
              <a:gd name="connsiteY22" fmla="*/ 626961 h 1855164"/>
              <a:gd name="connsiteX23" fmla="*/ 9929467 w 9929467"/>
              <a:gd name="connsiteY23" fmla="*/ 1195993 h 1855164"/>
              <a:gd name="connsiteX24" fmla="*/ 9929467 w 9929467"/>
              <a:gd name="connsiteY24" fmla="*/ 1732816 h 1855164"/>
              <a:gd name="connsiteX25" fmla="*/ 9807119 w 9929467"/>
              <a:gd name="connsiteY25" fmla="*/ 1855164 h 1855164"/>
              <a:gd name="connsiteX26" fmla="*/ 9043731 w 9929467"/>
              <a:gd name="connsiteY26" fmla="*/ 1855164 h 1855164"/>
              <a:gd name="connsiteX27" fmla="*/ 8280343 w 9929467"/>
              <a:gd name="connsiteY27" fmla="*/ 1855164 h 1855164"/>
              <a:gd name="connsiteX28" fmla="*/ 7516956 w 9929467"/>
              <a:gd name="connsiteY28" fmla="*/ 1855164 h 1855164"/>
              <a:gd name="connsiteX29" fmla="*/ 7140959 w 9929467"/>
              <a:gd name="connsiteY29" fmla="*/ 1855164 h 1855164"/>
              <a:gd name="connsiteX30" fmla="*/ 6764962 w 9929467"/>
              <a:gd name="connsiteY30" fmla="*/ 1855164 h 1855164"/>
              <a:gd name="connsiteX31" fmla="*/ 6292117 w 9929467"/>
              <a:gd name="connsiteY31" fmla="*/ 1855164 h 1855164"/>
              <a:gd name="connsiteX32" fmla="*/ 5819272 w 9929467"/>
              <a:gd name="connsiteY32" fmla="*/ 1855164 h 1855164"/>
              <a:gd name="connsiteX33" fmla="*/ 5249580 w 9929467"/>
              <a:gd name="connsiteY33" fmla="*/ 1855164 h 1855164"/>
              <a:gd name="connsiteX34" fmla="*/ 4583040 w 9929467"/>
              <a:gd name="connsiteY34" fmla="*/ 1855164 h 1855164"/>
              <a:gd name="connsiteX35" fmla="*/ 4303890 w 9929467"/>
              <a:gd name="connsiteY35" fmla="*/ 1855164 h 1855164"/>
              <a:gd name="connsiteX36" fmla="*/ 3927893 w 9929467"/>
              <a:gd name="connsiteY36" fmla="*/ 1855164 h 1855164"/>
              <a:gd name="connsiteX37" fmla="*/ 3551896 w 9929467"/>
              <a:gd name="connsiteY37" fmla="*/ 1855164 h 1855164"/>
              <a:gd name="connsiteX38" fmla="*/ 3079052 w 9929467"/>
              <a:gd name="connsiteY38" fmla="*/ 1855164 h 1855164"/>
              <a:gd name="connsiteX39" fmla="*/ 2412511 w 9929467"/>
              <a:gd name="connsiteY39" fmla="*/ 1855164 h 1855164"/>
              <a:gd name="connsiteX40" fmla="*/ 1939667 w 9929467"/>
              <a:gd name="connsiteY40" fmla="*/ 1855164 h 1855164"/>
              <a:gd name="connsiteX41" fmla="*/ 1176279 w 9929467"/>
              <a:gd name="connsiteY41" fmla="*/ 1855164 h 1855164"/>
              <a:gd name="connsiteX42" fmla="*/ 703434 w 9929467"/>
              <a:gd name="connsiteY42" fmla="*/ 1855164 h 1855164"/>
              <a:gd name="connsiteX43" fmla="*/ 122348 w 9929467"/>
              <a:gd name="connsiteY43" fmla="*/ 1855164 h 1855164"/>
              <a:gd name="connsiteX44" fmla="*/ 0 w 9929467"/>
              <a:gd name="connsiteY44" fmla="*/ 1732816 h 1855164"/>
              <a:gd name="connsiteX45" fmla="*/ 0 w 9929467"/>
              <a:gd name="connsiteY45" fmla="*/ 1179889 h 1855164"/>
              <a:gd name="connsiteX46" fmla="*/ 0 w 9929467"/>
              <a:gd name="connsiteY46" fmla="*/ 659171 h 1855164"/>
              <a:gd name="connsiteX47" fmla="*/ 0 w 9929467"/>
              <a:gd name="connsiteY47" fmla="*/ 122348 h 18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29467" h="1855164" fill="none" extrusionOk="0">
                <a:moveTo>
                  <a:pt x="0" y="122348"/>
                </a:moveTo>
                <a:cubicBezTo>
                  <a:pt x="-18013" y="59461"/>
                  <a:pt x="36333" y="-3520"/>
                  <a:pt x="122348" y="0"/>
                </a:cubicBezTo>
                <a:cubicBezTo>
                  <a:pt x="214571" y="-25430"/>
                  <a:pt x="319266" y="24523"/>
                  <a:pt x="498345" y="0"/>
                </a:cubicBezTo>
                <a:cubicBezTo>
                  <a:pt x="677424" y="-24523"/>
                  <a:pt x="755951" y="54348"/>
                  <a:pt x="971190" y="0"/>
                </a:cubicBezTo>
                <a:cubicBezTo>
                  <a:pt x="1186429" y="-54348"/>
                  <a:pt x="1193267" y="8356"/>
                  <a:pt x="1250339" y="0"/>
                </a:cubicBezTo>
                <a:cubicBezTo>
                  <a:pt x="1307411" y="-8356"/>
                  <a:pt x="1415289" y="2028"/>
                  <a:pt x="1529488" y="0"/>
                </a:cubicBezTo>
                <a:cubicBezTo>
                  <a:pt x="1643687" y="-2028"/>
                  <a:pt x="1850895" y="57499"/>
                  <a:pt x="2099181" y="0"/>
                </a:cubicBezTo>
                <a:cubicBezTo>
                  <a:pt x="2347467" y="-57499"/>
                  <a:pt x="2384439" y="50258"/>
                  <a:pt x="2572025" y="0"/>
                </a:cubicBezTo>
                <a:cubicBezTo>
                  <a:pt x="2759611" y="-50258"/>
                  <a:pt x="3021949" y="28392"/>
                  <a:pt x="3335413" y="0"/>
                </a:cubicBezTo>
                <a:cubicBezTo>
                  <a:pt x="3648877" y="-28392"/>
                  <a:pt x="3635049" y="8986"/>
                  <a:pt x="3711410" y="0"/>
                </a:cubicBezTo>
                <a:cubicBezTo>
                  <a:pt x="3787771" y="-8986"/>
                  <a:pt x="4230936" y="4640"/>
                  <a:pt x="4377950" y="0"/>
                </a:cubicBezTo>
                <a:cubicBezTo>
                  <a:pt x="4524964" y="-4640"/>
                  <a:pt x="4557293" y="10458"/>
                  <a:pt x="4657100" y="0"/>
                </a:cubicBezTo>
                <a:cubicBezTo>
                  <a:pt x="4756907" y="-10458"/>
                  <a:pt x="5224502" y="25218"/>
                  <a:pt x="5420487" y="0"/>
                </a:cubicBezTo>
                <a:cubicBezTo>
                  <a:pt x="5616472" y="-25218"/>
                  <a:pt x="5786508" y="15781"/>
                  <a:pt x="6087028" y="0"/>
                </a:cubicBezTo>
                <a:cubicBezTo>
                  <a:pt x="6387548" y="-15781"/>
                  <a:pt x="6458775" y="49896"/>
                  <a:pt x="6656720" y="0"/>
                </a:cubicBezTo>
                <a:cubicBezTo>
                  <a:pt x="6854665" y="-49896"/>
                  <a:pt x="6865863" y="12667"/>
                  <a:pt x="6935869" y="0"/>
                </a:cubicBezTo>
                <a:cubicBezTo>
                  <a:pt x="7005875" y="-12667"/>
                  <a:pt x="7097866" y="983"/>
                  <a:pt x="7215019" y="0"/>
                </a:cubicBezTo>
                <a:cubicBezTo>
                  <a:pt x="7332172" y="-983"/>
                  <a:pt x="7635624" y="6010"/>
                  <a:pt x="7881559" y="0"/>
                </a:cubicBezTo>
                <a:cubicBezTo>
                  <a:pt x="8127494" y="-6010"/>
                  <a:pt x="8460830" y="51729"/>
                  <a:pt x="8644946" y="0"/>
                </a:cubicBezTo>
                <a:cubicBezTo>
                  <a:pt x="8829062" y="-51729"/>
                  <a:pt x="9014991" y="35714"/>
                  <a:pt x="9311487" y="0"/>
                </a:cubicBezTo>
                <a:cubicBezTo>
                  <a:pt x="9607983" y="-35714"/>
                  <a:pt x="9685539" y="45625"/>
                  <a:pt x="9807119" y="0"/>
                </a:cubicBezTo>
                <a:cubicBezTo>
                  <a:pt x="9863746" y="14710"/>
                  <a:pt x="9930421" y="59441"/>
                  <a:pt x="9929467" y="122348"/>
                </a:cubicBezTo>
                <a:cubicBezTo>
                  <a:pt x="9975111" y="279428"/>
                  <a:pt x="9891970" y="399829"/>
                  <a:pt x="9929467" y="626961"/>
                </a:cubicBezTo>
                <a:cubicBezTo>
                  <a:pt x="9966964" y="854093"/>
                  <a:pt x="9896522" y="1029850"/>
                  <a:pt x="9929467" y="1195993"/>
                </a:cubicBezTo>
                <a:cubicBezTo>
                  <a:pt x="9962412" y="1362136"/>
                  <a:pt x="9925955" y="1537996"/>
                  <a:pt x="9929467" y="1732816"/>
                </a:cubicBezTo>
                <a:cubicBezTo>
                  <a:pt x="9924534" y="1810284"/>
                  <a:pt x="9881011" y="1859128"/>
                  <a:pt x="9807119" y="1855164"/>
                </a:cubicBezTo>
                <a:cubicBezTo>
                  <a:pt x="9431317" y="1860861"/>
                  <a:pt x="9397697" y="1835285"/>
                  <a:pt x="9043731" y="1855164"/>
                </a:cubicBezTo>
                <a:cubicBezTo>
                  <a:pt x="8689765" y="1875043"/>
                  <a:pt x="8460432" y="1781490"/>
                  <a:pt x="8280343" y="1855164"/>
                </a:cubicBezTo>
                <a:cubicBezTo>
                  <a:pt x="8100254" y="1928838"/>
                  <a:pt x="7866679" y="1810042"/>
                  <a:pt x="7516956" y="1855164"/>
                </a:cubicBezTo>
                <a:cubicBezTo>
                  <a:pt x="7167233" y="1900286"/>
                  <a:pt x="7274119" y="1821175"/>
                  <a:pt x="7140959" y="1855164"/>
                </a:cubicBezTo>
                <a:cubicBezTo>
                  <a:pt x="7007799" y="1889153"/>
                  <a:pt x="6951467" y="1835807"/>
                  <a:pt x="6764962" y="1855164"/>
                </a:cubicBezTo>
                <a:cubicBezTo>
                  <a:pt x="6578457" y="1874521"/>
                  <a:pt x="6420445" y="1849249"/>
                  <a:pt x="6292117" y="1855164"/>
                </a:cubicBezTo>
                <a:cubicBezTo>
                  <a:pt x="6163790" y="1861079"/>
                  <a:pt x="5929533" y="1807832"/>
                  <a:pt x="5819272" y="1855164"/>
                </a:cubicBezTo>
                <a:cubicBezTo>
                  <a:pt x="5709011" y="1902496"/>
                  <a:pt x="5466444" y="1823032"/>
                  <a:pt x="5249580" y="1855164"/>
                </a:cubicBezTo>
                <a:cubicBezTo>
                  <a:pt x="5032716" y="1887296"/>
                  <a:pt x="4739226" y="1795558"/>
                  <a:pt x="4583040" y="1855164"/>
                </a:cubicBezTo>
                <a:cubicBezTo>
                  <a:pt x="4426854" y="1914770"/>
                  <a:pt x="4381957" y="1852897"/>
                  <a:pt x="4303890" y="1855164"/>
                </a:cubicBezTo>
                <a:cubicBezTo>
                  <a:pt x="4225823" y="1857431"/>
                  <a:pt x="4041228" y="1832496"/>
                  <a:pt x="3927893" y="1855164"/>
                </a:cubicBezTo>
                <a:cubicBezTo>
                  <a:pt x="3814558" y="1877832"/>
                  <a:pt x="3644061" y="1824662"/>
                  <a:pt x="3551896" y="1855164"/>
                </a:cubicBezTo>
                <a:cubicBezTo>
                  <a:pt x="3459731" y="1885666"/>
                  <a:pt x="3210515" y="1839475"/>
                  <a:pt x="3079052" y="1855164"/>
                </a:cubicBezTo>
                <a:cubicBezTo>
                  <a:pt x="2947589" y="1870853"/>
                  <a:pt x="2653686" y="1782643"/>
                  <a:pt x="2412511" y="1855164"/>
                </a:cubicBezTo>
                <a:cubicBezTo>
                  <a:pt x="2171336" y="1927685"/>
                  <a:pt x="2157869" y="1847858"/>
                  <a:pt x="1939667" y="1855164"/>
                </a:cubicBezTo>
                <a:cubicBezTo>
                  <a:pt x="1721465" y="1862470"/>
                  <a:pt x="1359993" y="1814662"/>
                  <a:pt x="1176279" y="1855164"/>
                </a:cubicBezTo>
                <a:cubicBezTo>
                  <a:pt x="992565" y="1895666"/>
                  <a:pt x="812102" y="1844478"/>
                  <a:pt x="703434" y="1855164"/>
                </a:cubicBezTo>
                <a:cubicBezTo>
                  <a:pt x="594766" y="1865850"/>
                  <a:pt x="346866" y="1806892"/>
                  <a:pt x="122348" y="1855164"/>
                </a:cubicBezTo>
                <a:cubicBezTo>
                  <a:pt x="57862" y="1869710"/>
                  <a:pt x="1032" y="1804646"/>
                  <a:pt x="0" y="1732816"/>
                </a:cubicBezTo>
                <a:cubicBezTo>
                  <a:pt x="-27596" y="1617055"/>
                  <a:pt x="32786" y="1384376"/>
                  <a:pt x="0" y="1179889"/>
                </a:cubicBezTo>
                <a:cubicBezTo>
                  <a:pt x="-32786" y="975402"/>
                  <a:pt x="62185" y="864882"/>
                  <a:pt x="0" y="659171"/>
                </a:cubicBezTo>
                <a:cubicBezTo>
                  <a:pt x="-62185" y="453460"/>
                  <a:pt x="14700" y="340330"/>
                  <a:pt x="0" y="122348"/>
                </a:cubicBezTo>
                <a:close/>
              </a:path>
              <a:path w="9929467" h="1855164" stroke="0" extrusionOk="0">
                <a:moveTo>
                  <a:pt x="0" y="122348"/>
                </a:moveTo>
                <a:cubicBezTo>
                  <a:pt x="-3992" y="68647"/>
                  <a:pt x="52865" y="-657"/>
                  <a:pt x="122348" y="0"/>
                </a:cubicBezTo>
                <a:cubicBezTo>
                  <a:pt x="252822" y="-25885"/>
                  <a:pt x="280768" y="10481"/>
                  <a:pt x="401497" y="0"/>
                </a:cubicBezTo>
                <a:cubicBezTo>
                  <a:pt x="522226" y="-10481"/>
                  <a:pt x="919359" y="18716"/>
                  <a:pt x="1068037" y="0"/>
                </a:cubicBezTo>
                <a:cubicBezTo>
                  <a:pt x="1216715" y="-18716"/>
                  <a:pt x="1460348" y="63885"/>
                  <a:pt x="1831425" y="0"/>
                </a:cubicBezTo>
                <a:cubicBezTo>
                  <a:pt x="2202502" y="-63885"/>
                  <a:pt x="2255513" y="60773"/>
                  <a:pt x="2497965" y="0"/>
                </a:cubicBezTo>
                <a:cubicBezTo>
                  <a:pt x="2740417" y="-60773"/>
                  <a:pt x="2891378" y="37453"/>
                  <a:pt x="3261353" y="0"/>
                </a:cubicBezTo>
                <a:cubicBezTo>
                  <a:pt x="3631328" y="-37453"/>
                  <a:pt x="3744357" y="74192"/>
                  <a:pt x="3927893" y="0"/>
                </a:cubicBezTo>
                <a:cubicBezTo>
                  <a:pt x="4111429" y="-74192"/>
                  <a:pt x="4123226" y="20412"/>
                  <a:pt x="4207043" y="0"/>
                </a:cubicBezTo>
                <a:cubicBezTo>
                  <a:pt x="4290860" y="-20412"/>
                  <a:pt x="4386612" y="29131"/>
                  <a:pt x="4486192" y="0"/>
                </a:cubicBezTo>
                <a:cubicBezTo>
                  <a:pt x="4585772" y="-29131"/>
                  <a:pt x="4910715" y="9446"/>
                  <a:pt x="5055884" y="0"/>
                </a:cubicBezTo>
                <a:cubicBezTo>
                  <a:pt x="5201053" y="-9446"/>
                  <a:pt x="5584816" y="13875"/>
                  <a:pt x="5722424" y="0"/>
                </a:cubicBezTo>
                <a:cubicBezTo>
                  <a:pt x="5860032" y="-13875"/>
                  <a:pt x="6119188" y="56051"/>
                  <a:pt x="6485812" y="0"/>
                </a:cubicBezTo>
                <a:cubicBezTo>
                  <a:pt x="6852436" y="-56051"/>
                  <a:pt x="6982997" y="9085"/>
                  <a:pt x="7249200" y="0"/>
                </a:cubicBezTo>
                <a:cubicBezTo>
                  <a:pt x="7515403" y="-9085"/>
                  <a:pt x="7678084" y="63445"/>
                  <a:pt x="7818892" y="0"/>
                </a:cubicBezTo>
                <a:cubicBezTo>
                  <a:pt x="7959700" y="-63445"/>
                  <a:pt x="7983912" y="4636"/>
                  <a:pt x="8098042" y="0"/>
                </a:cubicBezTo>
                <a:cubicBezTo>
                  <a:pt x="8212172" y="-4636"/>
                  <a:pt x="8388768" y="14410"/>
                  <a:pt x="8474039" y="0"/>
                </a:cubicBezTo>
                <a:cubicBezTo>
                  <a:pt x="8559310" y="-14410"/>
                  <a:pt x="8730728" y="27814"/>
                  <a:pt x="8946883" y="0"/>
                </a:cubicBezTo>
                <a:cubicBezTo>
                  <a:pt x="9163038" y="-27814"/>
                  <a:pt x="9406672" y="77681"/>
                  <a:pt x="9807119" y="0"/>
                </a:cubicBezTo>
                <a:cubicBezTo>
                  <a:pt x="9888368" y="-2790"/>
                  <a:pt x="9918464" y="48382"/>
                  <a:pt x="9929467" y="122348"/>
                </a:cubicBezTo>
                <a:cubicBezTo>
                  <a:pt x="9982542" y="304646"/>
                  <a:pt x="9878063" y="473529"/>
                  <a:pt x="9929467" y="675275"/>
                </a:cubicBezTo>
                <a:cubicBezTo>
                  <a:pt x="9980871" y="877021"/>
                  <a:pt x="9874799" y="998887"/>
                  <a:pt x="9929467" y="1244307"/>
                </a:cubicBezTo>
                <a:cubicBezTo>
                  <a:pt x="9984135" y="1489727"/>
                  <a:pt x="9925800" y="1567914"/>
                  <a:pt x="9929467" y="1732816"/>
                </a:cubicBezTo>
                <a:cubicBezTo>
                  <a:pt x="9946398" y="1807573"/>
                  <a:pt x="9879791" y="1835640"/>
                  <a:pt x="9807119" y="1855164"/>
                </a:cubicBezTo>
                <a:cubicBezTo>
                  <a:pt x="9653292" y="1886188"/>
                  <a:pt x="9292104" y="1789029"/>
                  <a:pt x="9140579" y="1855164"/>
                </a:cubicBezTo>
                <a:cubicBezTo>
                  <a:pt x="8989054" y="1921299"/>
                  <a:pt x="8995047" y="1833510"/>
                  <a:pt x="8861430" y="1855164"/>
                </a:cubicBezTo>
                <a:cubicBezTo>
                  <a:pt x="8727813" y="1876818"/>
                  <a:pt x="8499843" y="1809708"/>
                  <a:pt x="8388585" y="1855164"/>
                </a:cubicBezTo>
                <a:cubicBezTo>
                  <a:pt x="8277327" y="1900620"/>
                  <a:pt x="8129416" y="1846305"/>
                  <a:pt x="7915740" y="1855164"/>
                </a:cubicBezTo>
                <a:cubicBezTo>
                  <a:pt x="7702064" y="1864023"/>
                  <a:pt x="7660801" y="1829666"/>
                  <a:pt x="7442895" y="1855164"/>
                </a:cubicBezTo>
                <a:cubicBezTo>
                  <a:pt x="7224990" y="1880662"/>
                  <a:pt x="7237235" y="1842745"/>
                  <a:pt x="7163746" y="1855164"/>
                </a:cubicBezTo>
                <a:cubicBezTo>
                  <a:pt x="7090257" y="1867583"/>
                  <a:pt x="6817225" y="1852864"/>
                  <a:pt x="6497206" y="1855164"/>
                </a:cubicBezTo>
                <a:cubicBezTo>
                  <a:pt x="6177187" y="1857464"/>
                  <a:pt x="5950334" y="1838321"/>
                  <a:pt x="5733818" y="1855164"/>
                </a:cubicBezTo>
                <a:cubicBezTo>
                  <a:pt x="5517302" y="1872007"/>
                  <a:pt x="5402188" y="1813195"/>
                  <a:pt x="5260974" y="1855164"/>
                </a:cubicBezTo>
                <a:cubicBezTo>
                  <a:pt x="5119760" y="1897133"/>
                  <a:pt x="4909679" y="1798724"/>
                  <a:pt x="4594433" y="1855164"/>
                </a:cubicBezTo>
                <a:cubicBezTo>
                  <a:pt x="4279187" y="1911604"/>
                  <a:pt x="4056304" y="1793936"/>
                  <a:pt x="3831046" y="1855164"/>
                </a:cubicBezTo>
                <a:cubicBezTo>
                  <a:pt x="3605788" y="1916392"/>
                  <a:pt x="3668065" y="1842227"/>
                  <a:pt x="3551896" y="1855164"/>
                </a:cubicBezTo>
                <a:cubicBezTo>
                  <a:pt x="3435727" y="1868101"/>
                  <a:pt x="2981142" y="1816849"/>
                  <a:pt x="2788508" y="1855164"/>
                </a:cubicBezTo>
                <a:cubicBezTo>
                  <a:pt x="2595874" y="1893479"/>
                  <a:pt x="2350190" y="1779528"/>
                  <a:pt x="2121968" y="1855164"/>
                </a:cubicBezTo>
                <a:cubicBezTo>
                  <a:pt x="1893746" y="1930800"/>
                  <a:pt x="1520258" y="1788726"/>
                  <a:pt x="1358581" y="1855164"/>
                </a:cubicBezTo>
                <a:cubicBezTo>
                  <a:pt x="1196904" y="1921602"/>
                  <a:pt x="1011550" y="1780420"/>
                  <a:pt x="692040" y="1855164"/>
                </a:cubicBezTo>
                <a:cubicBezTo>
                  <a:pt x="372530" y="1929908"/>
                  <a:pt x="299903" y="1815198"/>
                  <a:pt x="122348" y="1855164"/>
                </a:cubicBezTo>
                <a:cubicBezTo>
                  <a:pt x="43064" y="1867178"/>
                  <a:pt x="-3177" y="1799983"/>
                  <a:pt x="0" y="1732816"/>
                </a:cubicBezTo>
                <a:cubicBezTo>
                  <a:pt x="-1586" y="1593133"/>
                  <a:pt x="67009" y="1396222"/>
                  <a:pt x="0" y="1163784"/>
                </a:cubicBezTo>
                <a:cubicBezTo>
                  <a:pt x="-67009" y="931346"/>
                  <a:pt x="17036" y="794583"/>
                  <a:pt x="0" y="594752"/>
                </a:cubicBezTo>
                <a:cubicBezTo>
                  <a:pt x="-17036" y="394921"/>
                  <a:pt x="2567" y="252030"/>
                  <a:pt x="0" y="1223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โดยปกติ เราสามารถทำงานกับ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branch ‘main’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เพียงอย่างเดียวก็ได้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แต่ถ้าเป็น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incremental development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จะทำให้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end user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ถูกรบกวนจากการเปลี่ยนแปลงบ่อยเกินไป</a:t>
            </a:r>
            <a:endParaRPr lang="en-US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อาจจะเป็นคนที่นำ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source 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ที่อยู่ระหว่างการพัฒนาไปใช้ แล้วทำให้เกิดข้อร้องเรียนเข้ามาบ่อยครั้ง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57CC6FF2-5CB1-7D70-BA23-5FD8E3D49441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035355" y="2455991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463B3F29-4C14-5293-D3AF-0065AE11C94E}"/>
              </a:ext>
            </a:extLst>
          </p:cNvPr>
          <p:cNvSpPr/>
          <p:nvPr/>
        </p:nvSpPr>
        <p:spPr>
          <a:xfrm>
            <a:off x="3464106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77D257D2-1677-9A8C-E5F5-B9DF16F17293}"/>
              </a:ext>
            </a:extLst>
          </p:cNvPr>
          <p:cNvSpPr txBox="1"/>
          <p:nvPr/>
        </p:nvSpPr>
        <p:spPr>
          <a:xfrm>
            <a:off x="1312951" y="2828046"/>
            <a:ext cx="9048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initial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9891E184-6FC9-1072-A475-3B8B7AD3A8D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004037" y="2455991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D0A960E5-9F28-6023-9860-C0928EF8695B}"/>
              </a:ext>
            </a:extLst>
          </p:cNvPr>
          <p:cNvSpPr/>
          <p:nvPr/>
        </p:nvSpPr>
        <p:spPr>
          <a:xfrm>
            <a:off x="5432788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0A47ACB1-9E4E-7136-B8F7-C04C4EE2FF1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972719" y="2455991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1985D516-EB40-1AA4-5707-AB88CF241FC7}"/>
              </a:ext>
            </a:extLst>
          </p:cNvPr>
          <p:cNvSpPr/>
          <p:nvPr/>
        </p:nvSpPr>
        <p:spPr>
          <a:xfrm>
            <a:off x="7401470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A4D76414-3CD1-51C8-F3A8-5E7A545C635E}"/>
              </a:ext>
            </a:extLst>
          </p:cNvPr>
          <p:cNvCxnSpPr>
            <a:cxnSpLocks/>
          </p:cNvCxnSpPr>
          <p:nvPr/>
        </p:nvCxnSpPr>
        <p:spPr>
          <a:xfrm>
            <a:off x="7941401" y="2455991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4D5153-CA38-4473-C395-5376105BC5B9}"/>
              </a:ext>
            </a:extLst>
          </p:cNvPr>
          <p:cNvSpPr txBox="1"/>
          <p:nvPr/>
        </p:nvSpPr>
        <p:spPr>
          <a:xfrm>
            <a:off x="2914042" y="2828046"/>
            <a:ext cx="15998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#1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AA3C6E88-63BA-118C-1735-C04034244634}"/>
              </a:ext>
            </a:extLst>
          </p:cNvPr>
          <p:cNvSpPr txBox="1"/>
          <p:nvPr/>
        </p:nvSpPr>
        <p:spPr>
          <a:xfrm>
            <a:off x="4988378" y="2828046"/>
            <a:ext cx="142875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#2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B67C426D-F86F-8492-9033-19A645980C2D}"/>
              </a:ext>
            </a:extLst>
          </p:cNvPr>
          <p:cNvSpPr txBox="1"/>
          <p:nvPr/>
        </p:nvSpPr>
        <p:spPr>
          <a:xfrm>
            <a:off x="7062713" y="2828046"/>
            <a:ext cx="142875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#n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BE4F95D4-DFAF-EC79-4869-D0287FC0DA42}"/>
              </a:ext>
            </a:extLst>
          </p:cNvPr>
          <p:cNvCxnSpPr>
            <a:cxnSpLocks/>
          </p:cNvCxnSpPr>
          <p:nvPr/>
        </p:nvCxnSpPr>
        <p:spPr>
          <a:xfrm>
            <a:off x="1485292" y="3694241"/>
            <a:ext cx="9125558" cy="0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828920AC-522C-8CB2-E42C-12BBDF173DF2}"/>
              </a:ext>
            </a:extLst>
          </p:cNvPr>
          <p:cNvSpPr txBox="1"/>
          <p:nvPr/>
        </p:nvSpPr>
        <p:spPr>
          <a:xfrm>
            <a:off x="10084253" y="3822019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  <a:endParaRPr lang="th-TH" sz="2400" dirty="0"/>
          </a:p>
        </p:txBody>
      </p: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7E136D29-73F9-8A7A-6A05-7EC656A502E8}"/>
              </a:ext>
            </a:extLst>
          </p:cNvPr>
          <p:cNvSpPr/>
          <p:nvPr/>
        </p:nvSpPr>
        <p:spPr>
          <a:xfrm>
            <a:off x="3978561" y="783813"/>
            <a:ext cx="2019634" cy="553720"/>
          </a:xfrm>
          <a:custGeom>
            <a:avLst/>
            <a:gdLst>
              <a:gd name="connsiteX0" fmla="*/ 0 w 2019634"/>
              <a:gd name="connsiteY0" fmla="*/ 92289 h 553720"/>
              <a:gd name="connsiteX1" fmla="*/ 92289 w 2019634"/>
              <a:gd name="connsiteY1" fmla="*/ 0 h 553720"/>
              <a:gd name="connsiteX2" fmla="*/ 569404 w 2019634"/>
              <a:gd name="connsiteY2" fmla="*/ 0 h 553720"/>
              <a:gd name="connsiteX3" fmla="*/ 991466 w 2019634"/>
              <a:gd name="connsiteY3" fmla="*/ 0 h 553720"/>
              <a:gd name="connsiteX4" fmla="*/ 1486932 w 2019634"/>
              <a:gd name="connsiteY4" fmla="*/ 0 h 553720"/>
              <a:gd name="connsiteX5" fmla="*/ 1927345 w 2019634"/>
              <a:gd name="connsiteY5" fmla="*/ 0 h 553720"/>
              <a:gd name="connsiteX6" fmla="*/ 2019634 w 2019634"/>
              <a:gd name="connsiteY6" fmla="*/ 92289 h 553720"/>
              <a:gd name="connsiteX7" fmla="*/ 2019634 w 2019634"/>
              <a:gd name="connsiteY7" fmla="*/ 461431 h 553720"/>
              <a:gd name="connsiteX8" fmla="*/ 1927345 w 2019634"/>
              <a:gd name="connsiteY8" fmla="*/ 553720 h 553720"/>
              <a:gd name="connsiteX9" fmla="*/ 1431880 w 2019634"/>
              <a:gd name="connsiteY9" fmla="*/ 553720 h 553720"/>
              <a:gd name="connsiteX10" fmla="*/ 954765 w 2019634"/>
              <a:gd name="connsiteY10" fmla="*/ 553720 h 553720"/>
              <a:gd name="connsiteX11" fmla="*/ 532702 w 2019634"/>
              <a:gd name="connsiteY11" fmla="*/ 553720 h 553720"/>
              <a:gd name="connsiteX12" fmla="*/ 92289 w 2019634"/>
              <a:gd name="connsiteY12" fmla="*/ 553720 h 553720"/>
              <a:gd name="connsiteX13" fmla="*/ 0 w 2019634"/>
              <a:gd name="connsiteY13" fmla="*/ 461431 h 553720"/>
              <a:gd name="connsiteX14" fmla="*/ 0 w 2019634"/>
              <a:gd name="connsiteY14" fmla="*/ 92289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9634" h="553720" fill="none" extrusionOk="0">
                <a:moveTo>
                  <a:pt x="0" y="92289"/>
                </a:moveTo>
                <a:cubicBezTo>
                  <a:pt x="-2921" y="35365"/>
                  <a:pt x="42273" y="-12908"/>
                  <a:pt x="92289" y="0"/>
                </a:cubicBezTo>
                <a:cubicBezTo>
                  <a:pt x="208824" y="-28544"/>
                  <a:pt x="368535" y="46824"/>
                  <a:pt x="569404" y="0"/>
                </a:cubicBezTo>
                <a:cubicBezTo>
                  <a:pt x="770273" y="-46824"/>
                  <a:pt x="852118" y="36203"/>
                  <a:pt x="991466" y="0"/>
                </a:cubicBezTo>
                <a:cubicBezTo>
                  <a:pt x="1130814" y="-36203"/>
                  <a:pt x="1305491" y="11100"/>
                  <a:pt x="1486932" y="0"/>
                </a:cubicBezTo>
                <a:cubicBezTo>
                  <a:pt x="1668373" y="-11100"/>
                  <a:pt x="1707314" y="26318"/>
                  <a:pt x="1927345" y="0"/>
                </a:cubicBezTo>
                <a:cubicBezTo>
                  <a:pt x="1980384" y="4097"/>
                  <a:pt x="2013030" y="44801"/>
                  <a:pt x="2019634" y="92289"/>
                </a:cubicBezTo>
                <a:cubicBezTo>
                  <a:pt x="2038848" y="196994"/>
                  <a:pt x="2005398" y="288025"/>
                  <a:pt x="2019634" y="461431"/>
                </a:cubicBezTo>
                <a:cubicBezTo>
                  <a:pt x="2022108" y="504793"/>
                  <a:pt x="1987514" y="563667"/>
                  <a:pt x="1927345" y="553720"/>
                </a:cubicBezTo>
                <a:cubicBezTo>
                  <a:pt x="1762508" y="570316"/>
                  <a:pt x="1655148" y="505567"/>
                  <a:pt x="1431880" y="553720"/>
                </a:cubicBezTo>
                <a:cubicBezTo>
                  <a:pt x="1208612" y="601873"/>
                  <a:pt x="1141959" y="513180"/>
                  <a:pt x="954765" y="553720"/>
                </a:cubicBezTo>
                <a:cubicBezTo>
                  <a:pt x="767572" y="594260"/>
                  <a:pt x="713592" y="547010"/>
                  <a:pt x="532702" y="553720"/>
                </a:cubicBezTo>
                <a:cubicBezTo>
                  <a:pt x="351812" y="560430"/>
                  <a:pt x="189010" y="533154"/>
                  <a:pt x="92289" y="553720"/>
                </a:cubicBezTo>
                <a:cubicBezTo>
                  <a:pt x="33860" y="561271"/>
                  <a:pt x="-6105" y="525467"/>
                  <a:pt x="0" y="461431"/>
                </a:cubicBezTo>
                <a:cubicBezTo>
                  <a:pt x="-29347" y="331421"/>
                  <a:pt x="24415" y="255399"/>
                  <a:pt x="0" y="92289"/>
                </a:cubicBezTo>
                <a:close/>
              </a:path>
              <a:path w="2019634" h="553720" stroke="0" extrusionOk="0">
                <a:moveTo>
                  <a:pt x="0" y="92289"/>
                </a:moveTo>
                <a:cubicBezTo>
                  <a:pt x="-12864" y="33384"/>
                  <a:pt x="29244" y="4532"/>
                  <a:pt x="92289" y="0"/>
                </a:cubicBezTo>
                <a:cubicBezTo>
                  <a:pt x="271498" y="-58362"/>
                  <a:pt x="483296" y="6269"/>
                  <a:pt x="587754" y="0"/>
                </a:cubicBezTo>
                <a:cubicBezTo>
                  <a:pt x="692213" y="-6269"/>
                  <a:pt x="811368" y="49997"/>
                  <a:pt x="1028168" y="0"/>
                </a:cubicBezTo>
                <a:cubicBezTo>
                  <a:pt x="1244968" y="-49997"/>
                  <a:pt x="1292966" y="44545"/>
                  <a:pt x="1450230" y="0"/>
                </a:cubicBezTo>
                <a:cubicBezTo>
                  <a:pt x="1607494" y="-44545"/>
                  <a:pt x="1751998" y="38436"/>
                  <a:pt x="1927345" y="0"/>
                </a:cubicBezTo>
                <a:cubicBezTo>
                  <a:pt x="1980546" y="-4591"/>
                  <a:pt x="2015666" y="40711"/>
                  <a:pt x="2019634" y="92289"/>
                </a:cubicBezTo>
                <a:cubicBezTo>
                  <a:pt x="2034466" y="235497"/>
                  <a:pt x="1978156" y="345241"/>
                  <a:pt x="2019634" y="461431"/>
                </a:cubicBezTo>
                <a:cubicBezTo>
                  <a:pt x="2014641" y="520660"/>
                  <a:pt x="1973313" y="547919"/>
                  <a:pt x="1927345" y="553720"/>
                </a:cubicBezTo>
                <a:cubicBezTo>
                  <a:pt x="1761310" y="574332"/>
                  <a:pt x="1618972" y="519575"/>
                  <a:pt x="1505282" y="553720"/>
                </a:cubicBezTo>
                <a:cubicBezTo>
                  <a:pt x="1391592" y="587865"/>
                  <a:pt x="1190615" y="527496"/>
                  <a:pt x="1046518" y="553720"/>
                </a:cubicBezTo>
                <a:cubicBezTo>
                  <a:pt x="902421" y="579944"/>
                  <a:pt x="746759" y="520547"/>
                  <a:pt x="606105" y="553720"/>
                </a:cubicBezTo>
                <a:cubicBezTo>
                  <a:pt x="465451" y="586893"/>
                  <a:pt x="211278" y="528113"/>
                  <a:pt x="92289" y="553720"/>
                </a:cubicBezTo>
                <a:cubicBezTo>
                  <a:pt x="43690" y="550776"/>
                  <a:pt x="-13856" y="507045"/>
                  <a:pt x="0" y="461431"/>
                </a:cubicBezTo>
                <a:cubicBezTo>
                  <a:pt x="-32500" y="348428"/>
                  <a:pt x="16076" y="203838"/>
                  <a:pt x="0" y="9228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ดึงไปใช้</a:t>
            </a:r>
          </a:p>
        </p:txBody>
      </p:sp>
      <p:cxnSp>
        <p:nvCxnSpPr>
          <p:cNvPr id="39" name="ลูกศรเชื่อมต่อแบบตรง 38">
            <a:extLst>
              <a:ext uri="{FF2B5EF4-FFF2-40B4-BE49-F238E27FC236}">
                <a16:creationId xmlns:a16="http://schemas.microsoft.com/office/drawing/2014/main" id="{FEBB9295-B427-9D4C-2589-3874D6AED8E9}"/>
              </a:ext>
            </a:extLst>
          </p:cNvPr>
          <p:cNvCxnSpPr>
            <a:cxnSpLocks/>
            <a:stCxn id="15" idx="7"/>
            <a:endCxn id="37" idx="2"/>
          </p:cNvCxnSpPr>
          <p:nvPr/>
        </p:nvCxnSpPr>
        <p:spPr>
          <a:xfrm flipV="1">
            <a:off x="3924966" y="1337533"/>
            <a:ext cx="1063412" cy="9096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36D734DE-367F-D645-DD2F-9FE9F719D7BE}"/>
              </a:ext>
            </a:extLst>
          </p:cNvPr>
          <p:cNvSpPr/>
          <p:nvPr/>
        </p:nvSpPr>
        <p:spPr>
          <a:xfrm>
            <a:off x="6725513" y="761772"/>
            <a:ext cx="2019634" cy="553720"/>
          </a:xfrm>
          <a:custGeom>
            <a:avLst/>
            <a:gdLst>
              <a:gd name="connsiteX0" fmla="*/ 0 w 2019634"/>
              <a:gd name="connsiteY0" fmla="*/ 92289 h 553720"/>
              <a:gd name="connsiteX1" fmla="*/ 92289 w 2019634"/>
              <a:gd name="connsiteY1" fmla="*/ 0 h 553720"/>
              <a:gd name="connsiteX2" fmla="*/ 569404 w 2019634"/>
              <a:gd name="connsiteY2" fmla="*/ 0 h 553720"/>
              <a:gd name="connsiteX3" fmla="*/ 991466 w 2019634"/>
              <a:gd name="connsiteY3" fmla="*/ 0 h 553720"/>
              <a:gd name="connsiteX4" fmla="*/ 1486932 w 2019634"/>
              <a:gd name="connsiteY4" fmla="*/ 0 h 553720"/>
              <a:gd name="connsiteX5" fmla="*/ 1927345 w 2019634"/>
              <a:gd name="connsiteY5" fmla="*/ 0 h 553720"/>
              <a:gd name="connsiteX6" fmla="*/ 2019634 w 2019634"/>
              <a:gd name="connsiteY6" fmla="*/ 92289 h 553720"/>
              <a:gd name="connsiteX7" fmla="*/ 2019634 w 2019634"/>
              <a:gd name="connsiteY7" fmla="*/ 461431 h 553720"/>
              <a:gd name="connsiteX8" fmla="*/ 1927345 w 2019634"/>
              <a:gd name="connsiteY8" fmla="*/ 553720 h 553720"/>
              <a:gd name="connsiteX9" fmla="*/ 1431880 w 2019634"/>
              <a:gd name="connsiteY9" fmla="*/ 553720 h 553720"/>
              <a:gd name="connsiteX10" fmla="*/ 954765 w 2019634"/>
              <a:gd name="connsiteY10" fmla="*/ 553720 h 553720"/>
              <a:gd name="connsiteX11" fmla="*/ 532702 w 2019634"/>
              <a:gd name="connsiteY11" fmla="*/ 553720 h 553720"/>
              <a:gd name="connsiteX12" fmla="*/ 92289 w 2019634"/>
              <a:gd name="connsiteY12" fmla="*/ 553720 h 553720"/>
              <a:gd name="connsiteX13" fmla="*/ 0 w 2019634"/>
              <a:gd name="connsiteY13" fmla="*/ 461431 h 553720"/>
              <a:gd name="connsiteX14" fmla="*/ 0 w 2019634"/>
              <a:gd name="connsiteY14" fmla="*/ 92289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9634" h="553720" fill="none" extrusionOk="0">
                <a:moveTo>
                  <a:pt x="0" y="92289"/>
                </a:moveTo>
                <a:cubicBezTo>
                  <a:pt x="-2921" y="35365"/>
                  <a:pt x="42273" y="-12908"/>
                  <a:pt x="92289" y="0"/>
                </a:cubicBezTo>
                <a:cubicBezTo>
                  <a:pt x="208824" y="-28544"/>
                  <a:pt x="368535" y="46824"/>
                  <a:pt x="569404" y="0"/>
                </a:cubicBezTo>
                <a:cubicBezTo>
                  <a:pt x="770273" y="-46824"/>
                  <a:pt x="852118" y="36203"/>
                  <a:pt x="991466" y="0"/>
                </a:cubicBezTo>
                <a:cubicBezTo>
                  <a:pt x="1130814" y="-36203"/>
                  <a:pt x="1305491" y="11100"/>
                  <a:pt x="1486932" y="0"/>
                </a:cubicBezTo>
                <a:cubicBezTo>
                  <a:pt x="1668373" y="-11100"/>
                  <a:pt x="1707314" y="26318"/>
                  <a:pt x="1927345" y="0"/>
                </a:cubicBezTo>
                <a:cubicBezTo>
                  <a:pt x="1980384" y="4097"/>
                  <a:pt x="2013030" y="44801"/>
                  <a:pt x="2019634" y="92289"/>
                </a:cubicBezTo>
                <a:cubicBezTo>
                  <a:pt x="2038848" y="196994"/>
                  <a:pt x="2005398" y="288025"/>
                  <a:pt x="2019634" y="461431"/>
                </a:cubicBezTo>
                <a:cubicBezTo>
                  <a:pt x="2022108" y="504793"/>
                  <a:pt x="1987514" y="563667"/>
                  <a:pt x="1927345" y="553720"/>
                </a:cubicBezTo>
                <a:cubicBezTo>
                  <a:pt x="1762508" y="570316"/>
                  <a:pt x="1655148" y="505567"/>
                  <a:pt x="1431880" y="553720"/>
                </a:cubicBezTo>
                <a:cubicBezTo>
                  <a:pt x="1208612" y="601873"/>
                  <a:pt x="1141959" y="513180"/>
                  <a:pt x="954765" y="553720"/>
                </a:cubicBezTo>
                <a:cubicBezTo>
                  <a:pt x="767572" y="594260"/>
                  <a:pt x="713592" y="547010"/>
                  <a:pt x="532702" y="553720"/>
                </a:cubicBezTo>
                <a:cubicBezTo>
                  <a:pt x="351812" y="560430"/>
                  <a:pt x="189010" y="533154"/>
                  <a:pt x="92289" y="553720"/>
                </a:cubicBezTo>
                <a:cubicBezTo>
                  <a:pt x="33860" y="561271"/>
                  <a:pt x="-6105" y="525467"/>
                  <a:pt x="0" y="461431"/>
                </a:cubicBezTo>
                <a:cubicBezTo>
                  <a:pt x="-29347" y="331421"/>
                  <a:pt x="24415" y="255399"/>
                  <a:pt x="0" y="92289"/>
                </a:cubicBezTo>
                <a:close/>
              </a:path>
              <a:path w="2019634" h="553720" stroke="0" extrusionOk="0">
                <a:moveTo>
                  <a:pt x="0" y="92289"/>
                </a:moveTo>
                <a:cubicBezTo>
                  <a:pt x="-12864" y="33384"/>
                  <a:pt x="29244" y="4532"/>
                  <a:pt x="92289" y="0"/>
                </a:cubicBezTo>
                <a:cubicBezTo>
                  <a:pt x="271498" y="-58362"/>
                  <a:pt x="483296" y="6269"/>
                  <a:pt x="587754" y="0"/>
                </a:cubicBezTo>
                <a:cubicBezTo>
                  <a:pt x="692213" y="-6269"/>
                  <a:pt x="811368" y="49997"/>
                  <a:pt x="1028168" y="0"/>
                </a:cubicBezTo>
                <a:cubicBezTo>
                  <a:pt x="1244968" y="-49997"/>
                  <a:pt x="1292966" y="44545"/>
                  <a:pt x="1450230" y="0"/>
                </a:cubicBezTo>
                <a:cubicBezTo>
                  <a:pt x="1607494" y="-44545"/>
                  <a:pt x="1751998" y="38436"/>
                  <a:pt x="1927345" y="0"/>
                </a:cubicBezTo>
                <a:cubicBezTo>
                  <a:pt x="1980546" y="-4591"/>
                  <a:pt x="2015666" y="40711"/>
                  <a:pt x="2019634" y="92289"/>
                </a:cubicBezTo>
                <a:cubicBezTo>
                  <a:pt x="2034466" y="235497"/>
                  <a:pt x="1978156" y="345241"/>
                  <a:pt x="2019634" y="461431"/>
                </a:cubicBezTo>
                <a:cubicBezTo>
                  <a:pt x="2014641" y="520660"/>
                  <a:pt x="1973313" y="547919"/>
                  <a:pt x="1927345" y="553720"/>
                </a:cubicBezTo>
                <a:cubicBezTo>
                  <a:pt x="1761310" y="574332"/>
                  <a:pt x="1618972" y="519575"/>
                  <a:pt x="1505282" y="553720"/>
                </a:cubicBezTo>
                <a:cubicBezTo>
                  <a:pt x="1391592" y="587865"/>
                  <a:pt x="1190615" y="527496"/>
                  <a:pt x="1046518" y="553720"/>
                </a:cubicBezTo>
                <a:cubicBezTo>
                  <a:pt x="902421" y="579944"/>
                  <a:pt x="746759" y="520547"/>
                  <a:pt x="606105" y="553720"/>
                </a:cubicBezTo>
                <a:cubicBezTo>
                  <a:pt x="465451" y="586893"/>
                  <a:pt x="211278" y="528113"/>
                  <a:pt x="92289" y="553720"/>
                </a:cubicBezTo>
                <a:cubicBezTo>
                  <a:pt x="43690" y="550776"/>
                  <a:pt x="-13856" y="507045"/>
                  <a:pt x="0" y="461431"/>
                </a:cubicBezTo>
                <a:cubicBezTo>
                  <a:pt x="-32500" y="348428"/>
                  <a:pt x="16076" y="203838"/>
                  <a:pt x="0" y="9228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ดึงไปใช้</a:t>
            </a:r>
          </a:p>
        </p:txBody>
      </p:sp>
      <p:cxnSp>
        <p:nvCxnSpPr>
          <p:cNvPr id="43" name="ลูกศรเชื่อมต่อแบบตรง 42">
            <a:extLst>
              <a:ext uri="{FF2B5EF4-FFF2-40B4-BE49-F238E27FC236}">
                <a16:creationId xmlns:a16="http://schemas.microsoft.com/office/drawing/2014/main" id="{F2BC27FC-5EBD-FBED-9FF8-AB17F412ECEF}"/>
              </a:ext>
            </a:extLst>
          </p:cNvPr>
          <p:cNvCxnSpPr>
            <a:cxnSpLocks/>
            <a:stCxn id="19" idx="7"/>
            <a:endCxn id="42" idx="2"/>
          </p:cNvCxnSpPr>
          <p:nvPr/>
        </p:nvCxnSpPr>
        <p:spPr>
          <a:xfrm flipV="1">
            <a:off x="5893648" y="1315492"/>
            <a:ext cx="1841682" cy="9317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ดาว: 12 แฉก 2">
            <a:extLst>
              <a:ext uri="{FF2B5EF4-FFF2-40B4-BE49-F238E27FC236}">
                <a16:creationId xmlns:a16="http://schemas.microsoft.com/office/drawing/2014/main" id="{D416BA5C-2D85-747A-ED7C-E218DCC4FB7E}"/>
              </a:ext>
            </a:extLst>
          </p:cNvPr>
          <p:cNvSpPr/>
          <p:nvPr/>
        </p:nvSpPr>
        <p:spPr>
          <a:xfrm>
            <a:off x="9370152" y="634133"/>
            <a:ext cx="2755173" cy="1834852"/>
          </a:xfrm>
          <a:custGeom>
            <a:avLst/>
            <a:gdLst>
              <a:gd name="connsiteX0" fmla="*/ 0 w 2755173"/>
              <a:gd name="connsiteY0" fmla="*/ 917426 h 1834852"/>
              <a:gd name="connsiteX1" fmla="*/ 282890 w 2755173"/>
              <a:gd name="connsiteY1" fmla="*/ 722083 h 1834852"/>
              <a:gd name="connsiteX2" fmla="*/ 184562 w 2755173"/>
              <a:gd name="connsiteY2" fmla="*/ 458713 h 1834852"/>
              <a:gd name="connsiteX3" fmla="*/ 576213 w 2755173"/>
              <a:gd name="connsiteY3" fmla="*/ 383739 h 1834852"/>
              <a:gd name="connsiteX4" fmla="*/ 688793 w 2755173"/>
              <a:gd name="connsiteY4" fmla="*/ 122912 h 1834852"/>
              <a:gd name="connsiteX5" fmla="*/ 1084264 w 2755173"/>
              <a:gd name="connsiteY5" fmla="*/ 188395 h 1834852"/>
              <a:gd name="connsiteX6" fmla="*/ 1377587 w 2755173"/>
              <a:gd name="connsiteY6" fmla="*/ 0 h 1834852"/>
              <a:gd name="connsiteX7" fmla="*/ 1670909 w 2755173"/>
              <a:gd name="connsiteY7" fmla="*/ 188395 h 1834852"/>
              <a:gd name="connsiteX8" fmla="*/ 2066380 w 2755173"/>
              <a:gd name="connsiteY8" fmla="*/ 122912 h 1834852"/>
              <a:gd name="connsiteX9" fmla="*/ 2178960 w 2755173"/>
              <a:gd name="connsiteY9" fmla="*/ 383739 h 1834852"/>
              <a:gd name="connsiteX10" fmla="*/ 2570611 w 2755173"/>
              <a:gd name="connsiteY10" fmla="*/ 458713 h 1834852"/>
              <a:gd name="connsiteX11" fmla="*/ 2472283 w 2755173"/>
              <a:gd name="connsiteY11" fmla="*/ 722083 h 1834852"/>
              <a:gd name="connsiteX12" fmla="*/ 2755173 w 2755173"/>
              <a:gd name="connsiteY12" fmla="*/ 917426 h 1834852"/>
              <a:gd name="connsiteX13" fmla="*/ 2472283 w 2755173"/>
              <a:gd name="connsiteY13" fmla="*/ 1112769 h 1834852"/>
              <a:gd name="connsiteX14" fmla="*/ 2570611 w 2755173"/>
              <a:gd name="connsiteY14" fmla="*/ 1376139 h 1834852"/>
              <a:gd name="connsiteX15" fmla="*/ 2178960 w 2755173"/>
              <a:gd name="connsiteY15" fmla="*/ 1451113 h 1834852"/>
              <a:gd name="connsiteX16" fmla="*/ 2066380 w 2755173"/>
              <a:gd name="connsiteY16" fmla="*/ 1711940 h 1834852"/>
              <a:gd name="connsiteX17" fmla="*/ 1670909 w 2755173"/>
              <a:gd name="connsiteY17" fmla="*/ 1646457 h 1834852"/>
              <a:gd name="connsiteX18" fmla="*/ 1377587 w 2755173"/>
              <a:gd name="connsiteY18" fmla="*/ 1834852 h 1834852"/>
              <a:gd name="connsiteX19" fmla="*/ 1084264 w 2755173"/>
              <a:gd name="connsiteY19" fmla="*/ 1646457 h 1834852"/>
              <a:gd name="connsiteX20" fmla="*/ 688793 w 2755173"/>
              <a:gd name="connsiteY20" fmla="*/ 1711940 h 1834852"/>
              <a:gd name="connsiteX21" fmla="*/ 576213 w 2755173"/>
              <a:gd name="connsiteY21" fmla="*/ 1451113 h 1834852"/>
              <a:gd name="connsiteX22" fmla="*/ 184562 w 2755173"/>
              <a:gd name="connsiteY22" fmla="*/ 1376139 h 1834852"/>
              <a:gd name="connsiteX23" fmla="*/ 282890 w 2755173"/>
              <a:gd name="connsiteY23" fmla="*/ 1112769 h 1834852"/>
              <a:gd name="connsiteX24" fmla="*/ 0 w 2755173"/>
              <a:gd name="connsiteY24" fmla="*/ 917426 h 183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55173" h="1834852" fill="none" extrusionOk="0">
                <a:moveTo>
                  <a:pt x="0" y="917426"/>
                </a:moveTo>
                <a:cubicBezTo>
                  <a:pt x="77177" y="827173"/>
                  <a:pt x="195811" y="829296"/>
                  <a:pt x="282890" y="722083"/>
                </a:cubicBezTo>
                <a:cubicBezTo>
                  <a:pt x="235083" y="650605"/>
                  <a:pt x="216437" y="534367"/>
                  <a:pt x="184562" y="458713"/>
                </a:cubicBezTo>
                <a:cubicBezTo>
                  <a:pt x="262128" y="439185"/>
                  <a:pt x="423566" y="448151"/>
                  <a:pt x="576213" y="383739"/>
                </a:cubicBezTo>
                <a:cubicBezTo>
                  <a:pt x="596226" y="312643"/>
                  <a:pt x="655958" y="251330"/>
                  <a:pt x="688793" y="122912"/>
                </a:cubicBezTo>
                <a:cubicBezTo>
                  <a:pt x="775391" y="100095"/>
                  <a:pt x="900495" y="186162"/>
                  <a:pt x="1084264" y="188395"/>
                </a:cubicBezTo>
                <a:cubicBezTo>
                  <a:pt x="1161023" y="111371"/>
                  <a:pt x="1328910" y="77380"/>
                  <a:pt x="1377587" y="0"/>
                </a:cubicBezTo>
                <a:cubicBezTo>
                  <a:pt x="1513493" y="84418"/>
                  <a:pt x="1571848" y="130374"/>
                  <a:pt x="1670909" y="188395"/>
                </a:cubicBezTo>
                <a:cubicBezTo>
                  <a:pt x="1820241" y="119808"/>
                  <a:pt x="1972583" y="147709"/>
                  <a:pt x="2066380" y="122912"/>
                </a:cubicBezTo>
                <a:cubicBezTo>
                  <a:pt x="2119432" y="175059"/>
                  <a:pt x="2126481" y="293805"/>
                  <a:pt x="2178960" y="383739"/>
                </a:cubicBezTo>
                <a:cubicBezTo>
                  <a:pt x="2365955" y="415979"/>
                  <a:pt x="2426682" y="453852"/>
                  <a:pt x="2570611" y="458713"/>
                </a:cubicBezTo>
                <a:cubicBezTo>
                  <a:pt x="2555008" y="573930"/>
                  <a:pt x="2512126" y="611988"/>
                  <a:pt x="2472283" y="722083"/>
                </a:cubicBezTo>
                <a:cubicBezTo>
                  <a:pt x="2589904" y="762223"/>
                  <a:pt x="2627128" y="844787"/>
                  <a:pt x="2755173" y="917426"/>
                </a:cubicBezTo>
                <a:cubicBezTo>
                  <a:pt x="2660740" y="983173"/>
                  <a:pt x="2555350" y="1022358"/>
                  <a:pt x="2472283" y="1112769"/>
                </a:cubicBezTo>
                <a:cubicBezTo>
                  <a:pt x="2519388" y="1175031"/>
                  <a:pt x="2535260" y="1291489"/>
                  <a:pt x="2570611" y="1376139"/>
                </a:cubicBezTo>
                <a:cubicBezTo>
                  <a:pt x="2452405" y="1414292"/>
                  <a:pt x="2323114" y="1383868"/>
                  <a:pt x="2178960" y="1451113"/>
                </a:cubicBezTo>
                <a:cubicBezTo>
                  <a:pt x="2146573" y="1571070"/>
                  <a:pt x="2094768" y="1620509"/>
                  <a:pt x="2066380" y="1711940"/>
                </a:cubicBezTo>
                <a:cubicBezTo>
                  <a:pt x="1918682" y="1715948"/>
                  <a:pt x="1778576" y="1619265"/>
                  <a:pt x="1670909" y="1646457"/>
                </a:cubicBezTo>
                <a:cubicBezTo>
                  <a:pt x="1553222" y="1750218"/>
                  <a:pt x="1448386" y="1739730"/>
                  <a:pt x="1377587" y="1834852"/>
                </a:cubicBezTo>
                <a:cubicBezTo>
                  <a:pt x="1261914" y="1794046"/>
                  <a:pt x="1161635" y="1668712"/>
                  <a:pt x="1084264" y="1646457"/>
                </a:cubicBezTo>
                <a:cubicBezTo>
                  <a:pt x="942968" y="1708966"/>
                  <a:pt x="780498" y="1695652"/>
                  <a:pt x="688793" y="1711940"/>
                </a:cubicBezTo>
                <a:cubicBezTo>
                  <a:pt x="654686" y="1633500"/>
                  <a:pt x="611431" y="1516302"/>
                  <a:pt x="576213" y="1451113"/>
                </a:cubicBezTo>
                <a:cubicBezTo>
                  <a:pt x="450618" y="1429711"/>
                  <a:pt x="317212" y="1363551"/>
                  <a:pt x="184562" y="1376139"/>
                </a:cubicBezTo>
                <a:cubicBezTo>
                  <a:pt x="195600" y="1267769"/>
                  <a:pt x="261453" y="1189347"/>
                  <a:pt x="282890" y="1112769"/>
                </a:cubicBezTo>
                <a:cubicBezTo>
                  <a:pt x="133859" y="1055640"/>
                  <a:pt x="140556" y="982173"/>
                  <a:pt x="0" y="917426"/>
                </a:cubicBezTo>
                <a:close/>
              </a:path>
              <a:path w="2755173" h="1834852" stroke="0" extrusionOk="0">
                <a:moveTo>
                  <a:pt x="0" y="917426"/>
                </a:moveTo>
                <a:cubicBezTo>
                  <a:pt x="49003" y="838537"/>
                  <a:pt x="194643" y="811944"/>
                  <a:pt x="282890" y="722083"/>
                </a:cubicBezTo>
                <a:cubicBezTo>
                  <a:pt x="234550" y="647204"/>
                  <a:pt x="226063" y="527210"/>
                  <a:pt x="184562" y="458713"/>
                </a:cubicBezTo>
                <a:cubicBezTo>
                  <a:pt x="334576" y="423996"/>
                  <a:pt x="426794" y="436202"/>
                  <a:pt x="576213" y="383739"/>
                </a:cubicBezTo>
                <a:cubicBezTo>
                  <a:pt x="570392" y="316763"/>
                  <a:pt x="656767" y="228917"/>
                  <a:pt x="688793" y="122912"/>
                </a:cubicBezTo>
                <a:cubicBezTo>
                  <a:pt x="805314" y="133484"/>
                  <a:pt x="934848" y="184678"/>
                  <a:pt x="1084264" y="188395"/>
                </a:cubicBezTo>
                <a:cubicBezTo>
                  <a:pt x="1203480" y="68520"/>
                  <a:pt x="1259770" y="91434"/>
                  <a:pt x="1377587" y="0"/>
                </a:cubicBezTo>
                <a:cubicBezTo>
                  <a:pt x="1494539" y="46732"/>
                  <a:pt x="1578829" y="161410"/>
                  <a:pt x="1670909" y="188395"/>
                </a:cubicBezTo>
                <a:cubicBezTo>
                  <a:pt x="1778074" y="135706"/>
                  <a:pt x="1903880" y="165106"/>
                  <a:pt x="2066380" y="122912"/>
                </a:cubicBezTo>
                <a:cubicBezTo>
                  <a:pt x="2123459" y="219556"/>
                  <a:pt x="2125415" y="321997"/>
                  <a:pt x="2178960" y="383739"/>
                </a:cubicBezTo>
                <a:cubicBezTo>
                  <a:pt x="2349399" y="383132"/>
                  <a:pt x="2450710" y="453566"/>
                  <a:pt x="2570611" y="458713"/>
                </a:cubicBezTo>
                <a:cubicBezTo>
                  <a:pt x="2529548" y="570810"/>
                  <a:pt x="2483194" y="606008"/>
                  <a:pt x="2472283" y="722083"/>
                </a:cubicBezTo>
                <a:cubicBezTo>
                  <a:pt x="2572201" y="742721"/>
                  <a:pt x="2642457" y="860445"/>
                  <a:pt x="2755173" y="917426"/>
                </a:cubicBezTo>
                <a:cubicBezTo>
                  <a:pt x="2686299" y="987941"/>
                  <a:pt x="2593791" y="1009927"/>
                  <a:pt x="2472283" y="1112769"/>
                </a:cubicBezTo>
                <a:cubicBezTo>
                  <a:pt x="2530114" y="1191848"/>
                  <a:pt x="2522082" y="1280972"/>
                  <a:pt x="2570611" y="1376139"/>
                </a:cubicBezTo>
                <a:cubicBezTo>
                  <a:pt x="2434472" y="1414046"/>
                  <a:pt x="2342872" y="1403653"/>
                  <a:pt x="2178960" y="1451113"/>
                </a:cubicBezTo>
                <a:cubicBezTo>
                  <a:pt x="2138421" y="1585583"/>
                  <a:pt x="2098832" y="1633293"/>
                  <a:pt x="2066380" y="1711940"/>
                </a:cubicBezTo>
                <a:cubicBezTo>
                  <a:pt x="1941900" y="1737258"/>
                  <a:pt x="1813348" y="1635012"/>
                  <a:pt x="1670909" y="1646457"/>
                </a:cubicBezTo>
                <a:cubicBezTo>
                  <a:pt x="1610200" y="1700383"/>
                  <a:pt x="1446826" y="1755445"/>
                  <a:pt x="1377587" y="1834852"/>
                </a:cubicBezTo>
                <a:cubicBezTo>
                  <a:pt x="1272776" y="1773344"/>
                  <a:pt x="1169642" y="1662163"/>
                  <a:pt x="1084264" y="1646457"/>
                </a:cubicBezTo>
                <a:cubicBezTo>
                  <a:pt x="981384" y="1673417"/>
                  <a:pt x="873915" y="1646032"/>
                  <a:pt x="688793" y="1711940"/>
                </a:cubicBezTo>
                <a:cubicBezTo>
                  <a:pt x="612658" y="1595080"/>
                  <a:pt x="655085" y="1555337"/>
                  <a:pt x="576213" y="1451113"/>
                </a:cubicBezTo>
                <a:cubicBezTo>
                  <a:pt x="434345" y="1459641"/>
                  <a:pt x="371089" y="1386019"/>
                  <a:pt x="184562" y="1376139"/>
                </a:cubicBezTo>
                <a:cubicBezTo>
                  <a:pt x="202783" y="1281517"/>
                  <a:pt x="254810" y="1245135"/>
                  <a:pt x="282890" y="1112769"/>
                </a:cubicBezTo>
                <a:cubicBezTo>
                  <a:pt x="217458" y="1076961"/>
                  <a:pt x="126694" y="992080"/>
                  <a:pt x="0" y="91742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star12">
                    <a:avLst>
                      <a:gd name="adj" fmla="val 4113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และ 2 ขัดแย้งกัน</a:t>
            </a: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4CC492E4-80DE-E6A9-8E5E-F5A203B11E89}"/>
              </a:ext>
            </a:extLst>
          </p:cNvPr>
          <p:cNvCxnSpPr>
            <a:cxnSpLocks/>
          </p:cNvCxnSpPr>
          <p:nvPr/>
        </p:nvCxnSpPr>
        <p:spPr>
          <a:xfrm flipV="1">
            <a:off x="3734072" y="3429000"/>
            <a:ext cx="0" cy="2652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4D61EE79-E40F-8F98-771C-9793E968D260}"/>
              </a:ext>
            </a:extLst>
          </p:cNvPr>
          <p:cNvCxnSpPr>
            <a:cxnSpLocks/>
          </p:cNvCxnSpPr>
          <p:nvPr/>
        </p:nvCxnSpPr>
        <p:spPr>
          <a:xfrm flipV="1">
            <a:off x="1743347" y="3429000"/>
            <a:ext cx="0" cy="265240"/>
          </a:xfrm>
          <a:prstGeom prst="straightConnector1">
            <a:avLst/>
          </a:prstGeom>
          <a:ln w="4445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1599DC73-1439-A7FD-6C55-D255BA0D86F6}"/>
              </a:ext>
            </a:extLst>
          </p:cNvPr>
          <p:cNvCxnSpPr>
            <a:cxnSpLocks/>
          </p:cNvCxnSpPr>
          <p:nvPr/>
        </p:nvCxnSpPr>
        <p:spPr>
          <a:xfrm flipV="1">
            <a:off x="5696222" y="3429000"/>
            <a:ext cx="0" cy="2652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1CC0BC7C-8283-6403-C7BD-829AD628EFE8}"/>
              </a:ext>
            </a:extLst>
          </p:cNvPr>
          <p:cNvCxnSpPr>
            <a:cxnSpLocks/>
          </p:cNvCxnSpPr>
          <p:nvPr/>
        </p:nvCxnSpPr>
        <p:spPr>
          <a:xfrm flipV="1">
            <a:off x="7629797" y="3429000"/>
            <a:ext cx="0" cy="2652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2D153FF2-ACC8-4403-CA83-E0EC92A167D6}"/>
              </a:ext>
            </a:extLst>
          </p:cNvPr>
          <p:cNvCxnSpPr>
            <a:cxnSpLocks/>
          </p:cNvCxnSpPr>
          <p:nvPr/>
        </p:nvCxnSpPr>
        <p:spPr>
          <a:xfrm flipV="1">
            <a:off x="9029972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18C55839-5C52-3286-A1BE-8FEA767D80EB}"/>
              </a:ext>
            </a:extLst>
          </p:cNvPr>
          <p:cNvCxnSpPr>
            <a:cxnSpLocks/>
          </p:cNvCxnSpPr>
          <p:nvPr/>
        </p:nvCxnSpPr>
        <p:spPr>
          <a:xfrm flipV="1">
            <a:off x="6267722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7F063AC6-60DF-A4BE-81E7-FCED81517EF9}"/>
              </a:ext>
            </a:extLst>
          </p:cNvPr>
          <p:cNvCxnSpPr>
            <a:cxnSpLocks/>
          </p:cNvCxnSpPr>
          <p:nvPr/>
        </p:nvCxnSpPr>
        <p:spPr>
          <a:xfrm flipV="1">
            <a:off x="6582047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CFEDB481-0B13-F86E-93E6-D07240D26074}"/>
              </a:ext>
            </a:extLst>
          </p:cNvPr>
          <p:cNvCxnSpPr>
            <a:cxnSpLocks/>
          </p:cNvCxnSpPr>
          <p:nvPr/>
        </p:nvCxnSpPr>
        <p:spPr>
          <a:xfrm flipV="1">
            <a:off x="6963047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3EC7E1BD-832B-B2AA-1867-7D71E79C2B74}"/>
              </a:ext>
            </a:extLst>
          </p:cNvPr>
          <p:cNvSpPr txBox="1"/>
          <p:nvPr/>
        </p:nvSpPr>
        <p:spPr>
          <a:xfrm>
            <a:off x="4436200" y="3784600"/>
            <a:ext cx="364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commit code (local repo)</a:t>
            </a:r>
            <a:endParaRPr lang="th-TH" sz="2400" dirty="0"/>
          </a:p>
        </p:txBody>
      </p:sp>
      <p:cxnSp>
        <p:nvCxnSpPr>
          <p:cNvPr id="28" name="ลูกศรเชื่อมต่อแบบตรง 27">
            <a:extLst>
              <a:ext uri="{FF2B5EF4-FFF2-40B4-BE49-F238E27FC236}">
                <a16:creationId xmlns:a16="http://schemas.microsoft.com/office/drawing/2014/main" id="{2F88C0F2-473B-CA4F-7CD4-5218E0BF7BE6}"/>
              </a:ext>
            </a:extLst>
          </p:cNvPr>
          <p:cNvCxnSpPr>
            <a:cxnSpLocks/>
          </p:cNvCxnSpPr>
          <p:nvPr/>
        </p:nvCxnSpPr>
        <p:spPr>
          <a:xfrm flipV="1">
            <a:off x="2217826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B4A8BAEB-3E46-EB07-0725-6721662385E8}"/>
              </a:ext>
            </a:extLst>
          </p:cNvPr>
          <p:cNvCxnSpPr>
            <a:cxnSpLocks/>
          </p:cNvCxnSpPr>
          <p:nvPr/>
        </p:nvCxnSpPr>
        <p:spPr>
          <a:xfrm flipV="1">
            <a:off x="2560726" y="3437795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>
            <a:extLst>
              <a:ext uri="{FF2B5EF4-FFF2-40B4-BE49-F238E27FC236}">
                <a16:creationId xmlns:a16="http://schemas.microsoft.com/office/drawing/2014/main" id="{84BC4A54-BFB8-263F-E01F-74EC5A0D1C5D}"/>
              </a:ext>
            </a:extLst>
          </p:cNvPr>
          <p:cNvCxnSpPr>
            <a:cxnSpLocks/>
          </p:cNvCxnSpPr>
          <p:nvPr/>
        </p:nvCxnSpPr>
        <p:spPr>
          <a:xfrm flipV="1">
            <a:off x="2903019" y="344659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>
            <a:extLst>
              <a:ext uri="{FF2B5EF4-FFF2-40B4-BE49-F238E27FC236}">
                <a16:creationId xmlns:a16="http://schemas.microsoft.com/office/drawing/2014/main" id="{55AD290D-8B3A-6E86-EE38-608F18050B30}"/>
              </a:ext>
            </a:extLst>
          </p:cNvPr>
          <p:cNvCxnSpPr>
            <a:cxnSpLocks/>
          </p:cNvCxnSpPr>
          <p:nvPr/>
        </p:nvCxnSpPr>
        <p:spPr>
          <a:xfrm flipV="1">
            <a:off x="4179369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E9D53699-9CA8-4EDF-1A06-0B75E98546B2}"/>
              </a:ext>
            </a:extLst>
          </p:cNvPr>
          <p:cNvCxnSpPr>
            <a:cxnSpLocks/>
          </p:cNvCxnSpPr>
          <p:nvPr/>
        </p:nvCxnSpPr>
        <p:spPr>
          <a:xfrm flipV="1">
            <a:off x="4678206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3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568A-4498-F280-CEAC-11A2CFD1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Branch-merge</a:t>
            </a:r>
          </a:p>
        </p:txBody>
      </p:sp>
      <p:sp>
        <p:nvSpPr>
          <p:cNvPr id="4" name="วงรี 3">
            <a:extLst>
              <a:ext uri="{FF2B5EF4-FFF2-40B4-BE49-F238E27FC236}">
                <a16:creationId xmlns:a16="http://schemas.microsoft.com/office/drawing/2014/main" id="{6B1224AC-D536-2FBB-2237-9153B58EA354}"/>
              </a:ext>
            </a:extLst>
          </p:cNvPr>
          <p:cNvSpPr/>
          <p:nvPr/>
        </p:nvSpPr>
        <p:spPr>
          <a:xfrm>
            <a:off x="1495424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41679CB-4592-7976-8C89-30983401815D}"/>
              </a:ext>
            </a:extLst>
          </p:cNvPr>
          <p:cNvSpPr txBox="1"/>
          <p:nvPr/>
        </p:nvSpPr>
        <p:spPr>
          <a:xfrm>
            <a:off x="208178" y="2225159"/>
            <a:ext cx="1191998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0070C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main</a:t>
            </a:r>
            <a:endParaRPr lang="th-TH" dirty="0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34E0587-3B64-5D08-530F-59D626A03E23}"/>
              </a:ext>
            </a:extLst>
          </p:cNvPr>
          <p:cNvSpPr/>
          <p:nvPr/>
        </p:nvSpPr>
        <p:spPr>
          <a:xfrm>
            <a:off x="1007985" y="5174439"/>
            <a:ext cx="9929467" cy="1683562"/>
          </a:xfrm>
          <a:custGeom>
            <a:avLst/>
            <a:gdLst>
              <a:gd name="connsiteX0" fmla="*/ 0 w 9929467"/>
              <a:gd name="connsiteY0" fmla="*/ 111031 h 1683562"/>
              <a:gd name="connsiteX1" fmla="*/ 111031 w 9929467"/>
              <a:gd name="connsiteY1" fmla="*/ 0 h 1683562"/>
              <a:gd name="connsiteX2" fmla="*/ 487907 w 9929467"/>
              <a:gd name="connsiteY2" fmla="*/ 0 h 1683562"/>
              <a:gd name="connsiteX3" fmla="*/ 961856 w 9929467"/>
              <a:gd name="connsiteY3" fmla="*/ 0 h 1683562"/>
              <a:gd name="connsiteX4" fmla="*/ 1241658 w 9929467"/>
              <a:gd name="connsiteY4" fmla="*/ 0 h 1683562"/>
              <a:gd name="connsiteX5" fmla="*/ 1521460 w 9929467"/>
              <a:gd name="connsiteY5" fmla="*/ 0 h 1683562"/>
              <a:gd name="connsiteX6" fmla="*/ 2092484 w 9929467"/>
              <a:gd name="connsiteY6" fmla="*/ 0 h 1683562"/>
              <a:gd name="connsiteX7" fmla="*/ 2566433 w 9929467"/>
              <a:gd name="connsiteY7" fmla="*/ 0 h 1683562"/>
              <a:gd name="connsiteX8" fmla="*/ 3331605 w 9929467"/>
              <a:gd name="connsiteY8" fmla="*/ 0 h 1683562"/>
              <a:gd name="connsiteX9" fmla="*/ 3708481 w 9929467"/>
              <a:gd name="connsiteY9" fmla="*/ 0 h 1683562"/>
              <a:gd name="connsiteX10" fmla="*/ 4376579 w 9929467"/>
              <a:gd name="connsiteY10" fmla="*/ 0 h 1683562"/>
              <a:gd name="connsiteX11" fmla="*/ 4656381 w 9929467"/>
              <a:gd name="connsiteY11" fmla="*/ 0 h 1683562"/>
              <a:gd name="connsiteX12" fmla="*/ 5421553 w 9929467"/>
              <a:gd name="connsiteY12" fmla="*/ 0 h 1683562"/>
              <a:gd name="connsiteX13" fmla="*/ 6089650 w 9929467"/>
              <a:gd name="connsiteY13" fmla="*/ 0 h 1683562"/>
              <a:gd name="connsiteX14" fmla="*/ 6660674 w 9929467"/>
              <a:gd name="connsiteY14" fmla="*/ 0 h 1683562"/>
              <a:gd name="connsiteX15" fmla="*/ 6940476 w 9929467"/>
              <a:gd name="connsiteY15" fmla="*/ 0 h 1683562"/>
              <a:gd name="connsiteX16" fmla="*/ 7220278 w 9929467"/>
              <a:gd name="connsiteY16" fmla="*/ 0 h 1683562"/>
              <a:gd name="connsiteX17" fmla="*/ 7888375 w 9929467"/>
              <a:gd name="connsiteY17" fmla="*/ 0 h 1683562"/>
              <a:gd name="connsiteX18" fmla="*/ 8653547 w 9929467"/>
              <a:gd name="connsiteY18" fmla="*/ 0 h 1683562"/>
              <a:gd name="connsiteX19" fmla="*/ 9321645 w 9929467"/>
              <a:gd name="connsiteY19" fmla="*/ 0 h 1683562"/>
              <a:gd name="connsiteX20" fmla="*/ 9818436 w 9929467"/>
              <a:gd name="connsiteY20" fmla="*/ 0 h 1683562"/>
              <a:gd name="connsiteX21" fmla="*/ 9929467 w 9929467"/>
              <a:gd name="connsiteY21" fmla="*/ 111031 h 1683562"/>
              <a:gd name="connsiteX22" fmla="*/ 9929467 w 9929467"/>
              <a:gd name="connsiteY22" fmla="*/ 568968 h 1683562"/>
              <a:gd name="connsiteX23" fmla="*/ 9929467 w 9929467"/>
              <a:gd name="connsiteY23" fmla="*/ 1085364 h 1683562"/>
              <a:gd name="connsiteX24" fmla="*/ 9929467 w 9929467"/>
              <a:gd name="connsiteY24" fmla="*/ 1572531 h 1683562"/>
              <a:gd name="connsiteX25" fmla="*/ 9818436 w 9929467"/>
              <a:gd name="connsiteY25" fmla="*/ 1683562 h 1683562"/>
              <a:gd name="connsiteX26" fmla="*/ 9053264 w 9929467"/>
              <a:gd name="connsiteY26" fmla="*/ 1683562 h 1683562"/>
              <a:gd name="connsiteX27" fmla="*/ 8288092 w 9929467"/>
              <a:gd name="connsiteY27" fmla="*/ 1683562 h 1683562"/>
              <a:gd name="connsiteX28" fmla="*/ 7522920 w 9929467"/>
              <a:gd name="connsiteY28" fmla="*/ 1683562 h 1683562"/>
              <a:gd name="connsiteX29" fmla="*/ 7146045 w 9929467"/>
              <a:gd name="connsiteY29" fmla="*/ 1683562 h 1683562"/>
              <a:gd name="connsiteX30" fmla="*/ 6769169 w 9929467"/>
              <a:gd name="connsiteY30" fmla="*/ 1683562 h 1683562"/>
              <a:gd name="connsiteX31" fmla="*/ 6295219 w 9929467"/>
              <a:gd name="connsiteY31" fmla="*/ 1683562 h 1683562"/>
              <a:gd name="connsiteX32" fmla="*/ 5821269 w 9929467"/>
              <a:gd name="connsiteY32" fmla="*/ 1683562 h 1683562"/>
              <a:gd name="connsiteX33" fmla="*/ 5250245 w 9929467"/>
              <a:gd name="connsiteY33" fmla="*/ 1683562 h 1683562"/>
              <a:gd name="connsiteX34" fmla="*/ 4582148 w 9929467"/>
              <a:gd name="connsiteY34" fmla="*/ 1683562 h 1683562"/>
              <a:gd name="connsiteX35" fmla="*/ 4302346 w 9929467"/>
              <a:gd name="connsiteY35" fmla="*/ 1683562 h 1683562"/>
              <a:gd name="connsiteX36" fmla="*/ 3925470 w 9929467"/>
              <a:gd name="connsiteY36" fmla="*/ 1683562 h 1683562"/>
              <a:gd name="connsiteX37" fmla="*/ 3548594 w 9929467"/>
              <a:gd name="connsiteY37" fmla="*/ 1683562 h 1683562"/>
              <a:gd name="connsiteX38" fmla="*/ 3074645 w 9929467"/>
              <a:gd name="connsiteY38" fmla="*/ 1683562 h 1683562"/>
              <a:gd name="connsiteX39" fmla="*/ 2406547 w 9929467"/>
              <a:gd name="connsiteY39" fmla="*/ 1683562 h 1683562"/>
              <a:gd name="connsiteX40" fmla="*/ 1932597 w 9929467"/>
              <a:gd name="connsiteY40" fmla="*/ 1683562 h 1683562"/>
              <a:gd name="connsiteX41" fmla="*/ 1167425 w 9929467"/>
              <a:gd name="connsiteY41" fmla="*/ 1683562 h 1683562"/>
              <a:gd name="connsiteX42" fmla="*/ 693475 w 9929467"/>
              <a:gd name="connsiteY42" fmla="*/ 1683562 h 1683562"/>
              <a:gd name="connsiteX43" fmla="*/ 111031 w 9929467"/>
              <a:gd name="connsiteY43" fmla="*/ 1683562 h 1683562"/>
              <a:gd name="connsiteX44" fmla="*/ 0 w 9929467"/>
              <a:gd name="connsiteY44" fmla="*/ 1572531 h 1683562"/>
              <a:gd name="connsiteX45" fmla="*/ 0 w 9929467"/>
              <a:gd name="connsiteY45" fmla="*/ 1070749 h 1683562"/>
              <a:gd name="connsiteX46" fmla="*/ 0 w 9929467"/>
              <a:gd name="connsiteY46" fmla="*/ 598198 h 1683562"/>
              <a:gd name="connsiteX47" fmla="*/ 0 w 9929467"/>
              <a:gd name="connsiteY47" fmla="*/ 111031 h 168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29467" h="1683562" fill="none" extrusionOk="0">
                <a:moveTo>
                  <a:pt x="0" y="111031"/>
                </a:moveTo>
                <a:cubicBezTo>
                  <a:pt x="-12282" y="52903"/>
                  <a:pt x="39428" y="-1962"/>
                  <a:pt x="111031" y="0"/>
                </a:cubicBezTo>
                <a:cubicBezTo>
                  <a:pt x="223538" y="-6305"/>
                  <a:pt x="401240" y="21419"/>
                  <a:pt x="487907" y="0"/>
                </a:cubicBezTo>
                <a:cubicBezTo>
                  <a:pt x="574574" y="-21419"/>
                  <a:pt x="732576" y="10740"/>
                  <a:pt x="961856" y="0"/>
                </a:cubicBezTo>
                <a:cubicBezTo>
                  <a:pt x="1191136" y="-10740"/>
                  <a:pt x="1126189" y="2221"/>
                  <a:pt x="1241658" y="0"/>
                </a:cubicBezTo>
                <a:cubicBezTo>
                  <a:pt x="1357127" y="-2221"/>
                  <a:pt x="1460651" y="9724"/>
                  <a:pt x="1521460" y="0"/>
                </a:cubicBezTo>
                <a:cubicBezTo>
                  <a:pt x="1582269" y="-9724"/>
                  <a:pt x="1911473" y="38338"/>
                  <a:pt x="2092484" y="0"/>
                </a:cubicBezTo>
                <a:cubicBezTo>
                  <a:pt x="2273495" y="-38338"/>
                  <a:pt x="2355365" y="33921"/>
                  <a:pt x="2566433" y="0"/>
                </a:cubicBezTo>
                <a:cubicBezTo>
                  <a:pt x="2777501" y="-33921"/>
                  <a:pt x="3149497" y="16478"/>
                  <a:pt x="3331605" y="0"/>
                </a:cubicBezTo>
                <a:cubicBezTo>
                  <a:pt x="3513713" y="-16478"/>
                  <a:pt x="3619998" y="4980"/>
                  <a:pt x="3708481" y="0"/>
                </a:cubicBezTo>
                <a:cubicBezTo>
                  <a:pt x="3796964" y="-4980"/>
                  <a:pt x="4058771" y="31132"/>
                  <a:pt x="4376579" y="0"/>
                </a:cubicBezTo>
                <a:cubicBezTo>
                  <a:pt x="4694387" y="-31132"/>
                  <a:pt x="4575210" y="13824"/>
                  <a:pt x="4656381" y="0"/>
                </a:cubicBezTo>
                <a:cubicBezTo>
                  <a:pt x="4737552" y="-13824"/>
                  <a:pt x="5204871" y="51289"/>
                  <a:pt x="5421553" y="0"/>
                </a:cubicBezTo>
                <a:cubicBezTo>
                  <a:pt x="5638235" y="-51289"/>
                  <a:pt x="5801941" y="31176"/>
                  <a:pt x="6089650" y="0"/>
                </a:cubicBezTo>
                <a:cubicBezTo>
                  <a:pt x="6377359" y="-31176"/>
                  <a:pt x="6378540" y="4689"/>
                  <a:pt x="6660674" y="0"/>
                </a:cubicBezTo>
                <a:cubicBezTo>
                  <a:pt x="6942808" y="-4689"/>
                  <a:pt x="6879581" y="33217"/>
                  <a:pt x="6940476" y="0"/>
                </a:cubicBezTo>
                <a:cubicBezTo>
                  <a:pt x="7001371" y="-33217"/>
                  <a:pt x="7081929" y="2132"/>
                  <a:pt x="7220278" y="0"/>
                </a:cubicBezTo>
                <a:cubicBezTo>
                  <a:pt x="7358627" y="-2132"/>
                  <a:pt x="7701350" y="73693"/>
                  <a:pt x="7888375" y="0"/>
                </a:cubicBezTo>
                <a:cubicBezTo>
                  <a:pt x="8075400" y="-73693"/>
                  <a:pt x="8337360" y="56734"/>
                  <a:pt x="8653547" y="0"/>
                </a:cubicBezTo>
                <a:cubicBezTo>
                  <a:pt x="8969734" y="-56734"/>
                  <a:pt x="9025060" y="41276"/>
                  <a:pt x="9321645" y="0"/>
                </a:cubicBezTo>
                <a:cubicBezTo>
                  <a:pt x="9618230" y="-41276"/>
                  <a:pt x="9714116" y="34445"/>
                  <a:pt x="9818436" y="0"/>
                </a:cubicBezTo>
                <a:cubicBezTo>
                  <a:pt x="9877411" y="3153"/>
                  <a:pt x="9932846" y="66224"/>
                  <a:pt x="9929467" y="111031"/>
                </a:cubicBezTo>
                <a:cubicBezTo>
                  <a:pt x="9979576" y="273135"/>
                  <a:pt x="9926102" y="463520"/>
                  <a:pt x="9929467" y="568968"/>
                </a:cubicBezTo>
                <a:cubicBezTo>
                  <a:pt x="9932832" y="674416"/>
                  <a:pt x="9924858" y="905388"/>
                  <a:pt x="9929467" y="1085364"/>
                </a:cubicBezTo>
                <a:cubicBezTo>
                  <a:pt x="9934076" y="1265340"/>
                  <a:pt x="9914760" y="1410445"/>
                  <a:pt x="9929467" y="1572531"/>
                </a:cubicBezTo>
                <a:cubicBezTo>
                  <a:pt x="9928389" y="1636015"/>
                  <a:pt x="9885144" y="1686940"/>
                  <a:pt x="9818436" y="1683562"/>
                </a:cubicBezTo>
                <a:cubicBezTo>
                  <a:pt x="9523126" y="1740911"/>
                  <a:pt x="9396102" y="1680179"/>
                  <a:pt x="9053264" y="1683562"/>
                </a:cubicBezTo>
                <a:cubicBezTo>
                  <a:pt x="8710426" y="1686945"/>
                  <a:pt x="8612390" y="1618856"/>
                  <a:pt x="8288092" y="1683562"/>
                </a:cubicBezTo>
                <a:cubicBezTo>
                  <a:pt x="7963794" y="1748268"/>
                  <a:pt x="7902778" y="1608788"/>
                  <a:pt x="7522920" y="1683562"/>
                </a:cubicBezTo>
                <a:cubicBezTo>
                  <a:pt x="7143062" y="1758336"/>
                  <a:pt x="7253101" y="1682373"/>
                  <a:pt x="7146045" y="1683562"/>
                </a:cubicBezTo>
                <a:cubicBezTo>
                  <a:pt x="7038989" y="1684751"/>
                  <a:pt x="6935204" y="1652618"/>
                  <a:pt x="6769169" y="1683562"/>
                </a:cubicBezTo>
                <a:cubicBezTo>
                  <a:pt x="6603134" y="1714506"/>
                  <a:pt x="6399339" y="1634910"/>
                  <a:pt x="6295219" y="1683562"/>
                </a:cubicBezTo>
                <a:cubicBezTo>
                  <a:pt x="6191099" y="1732214"/>
                  <a:pt x="6052770" y="1663439"/>
                  <a:pt x="5821269" y="1683562"/>
                </a:cubicBezTo>
                <a:cubicBezTo>
                  <a:pt x="5589768" y="1703685"/>
                  <a:pt x="5372999" y="1677419"/>
                  <a:pt x="5250245" y="1683562"/>
                </a:cubicBezTo>
                <a:cubicBezTo>
                  <a:pt x="5127491" y="1689705"/>
                  <a:pt x="4786517" y="1605938"/>
                  <a:pt x="4582148" y="1683562"/>
                </a:cubicBezTo>
                <a:cubicBezTo>
                  <a:pt x="4377779" y="1761186"/>
                  <a:pt x="4434465" y="1650363"/>
                  <a:pt x="4302346" y="1683562"/>
                </a:cubicBezTo>
                <a:cubicBezTo>
                  <a:pt x="4170227" y="1716761"/>
                  <a:pt x="4043596" y="1649681"/>
                  <a:pt x="3925470" y="1683562"/>
                </a:cubicBezTo>
                <a:cubicBezTo>
                  <a:pt x="3807344" y="1717443"/>
                  <a:pt x="3699824" y="1666865"/>
                  <a:pt x="3548594" y="1683562"/>
                </a:cubicBezTo>
                <a:cubicBezTo>
                  <a:pt x="3397364" y="1700259"/>
                  <a:pt x="3169620" y="1661391"/>
                  <a:pt x="3074645" y="1683562"/>
                </a:cubicBezTo>
                <a:cubicBezTo>
                  <a:pt x="2979670" y="1705733"/>
                  <a:pt x="2674169" y="1658394"/>
                  <a:pt x="2406547" y="1683562"/>
                </a:cubicBezTo>
                <a:cubicBezTo>
                  <a:pt x="2138925" y="1708730"/>
                  <a:pt x="2043169" y="1649392"/>
                  <a:pt x="1932597" y="1683562"/>
                </a:cubicBezTo>
                <a:cubicBezTo>
                  <a:pt x="1822025" y="1717732"/>
                  <a:pt x="1357426" y="1663459"/>
                  <a:pt x="1167425" y="1683562"/>
                </a:cubicBezTo>
                <a:cubicBezTo>
                  <a:pt x="977424" y="1703665"/>
                  <a:pt x="808852" y="1633318"/>
                  <a:pt x="693475" y="1683562"/>
                </a:cubicBezTo>
                <a:cubicBezTo>
                  <a:pt x="578098" y="1733806"/>
                  <a:pt x="299518" y="1632996"/>
                  <a:pt x="111031" y="1683562"/>
                </a:cubicBezTo>
                <a:cubicBezTo>
                  <a:pt x="53199" y="1700010"/>
                  <a:pt x="3714" y="1649176"/>
                  <a:pt x="0" y="1572531"/>
                </a:cubicBezTo>
                <a:cubicBezTo>
                  <a:pt x="-50843" y="1347540"/>
                  <a:pt x="47824" y="1262041"/>
                  <a:pt x="0" y="1070749"/>
                </a:cubicBezTo>
                <a:cubicBezTo>
                  <a:pt x="-47824" y="879457"/>
                  <a:pt x="35000" y="762135"/>
                  <a:pt x="0" y="598198"/>
                </a:cubicBezTo>
                <a:cubicBezTo>
                  <a:pt x="-35000" y="434261"/>
                  <a:pt x="58353" y="252745"/>
                  <a:pt x="0" y="111031"/>
                </a:cubicBezTo>
                <a:close/>
              </a:path>
              <a:path w="9929467" h="1683562" stroke="0" extrusionOk="0">
                <a:moveTo>
                  <a:pt x="0" y="111031"/>
                </a:moveTo>
                <a:cubicBezTo>
                  <a:pt x="-4958" y="66936"/>
                  <a:pt x="43724" y="-2058"/>
                  <a:pt x="111031" y="0"/>
                </a:cubicBezTo>
                <a:cubicBezTo>
                  <a:pt x="173070" y="-4809"/>
                  <a:pt x="285639" y="1272"/>
                  <a:pt x="390833" y="0"/>
                </a:cubicBezTo>
                <a:cubicBezTo>
                  <a:pt x="496027" y="-1272"/>
                  <a:pt x="793530" y="73015"/>
                  <a:pt x="1058931" y="0"/>
                </a:cubicBezTo>
                <a:cubicBezTo>
                  <a:pt x="1324332" y="-73015"/>
                  <a:pt x="1620813" y="30808"/>
                  <a:pt x="1824102" y="0"/>
                </a:cubicBezTo>
                <a:cubicBezTo>
                  <a:pt x="2027391" y="-30808"/>
                  <a:pt x="2265232" y="25360"/>
                  <a:pt x="2492200" y="0"/>
                </a:cubicBezTo>
                <a:cubicBezTo>
                  <a:pt x="2719168" y="-25360"/>
                  <a:pt x="3062596" y="5580"/>
                  <a:pt x="3257372" y="0"/>
                </a:cubicBezTo>
                <a:cubicBezTo>
                  <a:pt x="3452148" y="-5580"/>
                  <a:pt x="3716409" y="40733"/>
                  <a:pt x="3925470" y="0"/>
                </a:cubicBezTo>
                <a:cubicBezTo>
                  <a:pt x="4134531" y="-40733"/>
                  <a:pt x="4108868" y="2251"/>
                  <a:pt x="4205272" y="0"/>
                </a:cubicBezTo>
                <a:cubicBezTo>
                  <a:pt x="4301676" y="-2251"/>
                  <a:pt x="4414091" y="29128"/>
                  <a:pt x="4485073" y="0"/>
                </a:cubicBezTo>
                <a:cubicBezTo>
                  <a:pt x="4556055" y="-29128"/>
                  <a:pt x="4939508" y="19207"/>
                  <a:pt x="5056097" y="0"/>
                </a:cubicBezTo>
                <a:cubicBezTo>
                  <a:pt x="5172686" y="-19207"/>
                  <a:pt x="5478605" y="65947"/>
                  <a:pt x="5724195" y="0"/>
                </a:cubicBezTo>
                <a:cubicBezTo>
                  <a:pt x="5969785" y="-65947"/>
                  <a:pt x="6245738" y="65525"/>
                  <a:pt x="6489367" y="0"/>
                </a:cubicBezTo>
                <a:cubicBezTo>
                  <a:pt x="6732996" y="-65525"/>
                  <a:pt x="7051094" y="40129"/>
                  <a:pt x="7254539" y="0"/>
                </a:cubicBezTo>
                <a:cubicBezTo>
                  <a:pt x="7457984" y="-40129"/>
                  <a:pt x="7579547" y="54695"/>
                  <a:pt x="7825563" y="0"/>
                </a:cubicBezTo>
                <a:cubicBezTo>
                  <a:pt x="8071579" y="-54695"/>
                  <a:pt x="8017505" y="6856"/>
                  <a:pt x="8105365" y="0"/>
                </a:cubicBezTo>
                <a:cubicBezTo>
                  <a:pt x="8193225" y="-6856"/>
                  <a:pt x="8364373" y="3067"/>
                  <a:pt x="8482240" y="0"/>
                </a:cubicBezTo>
                <a:cubicBezTo>
                  <a:pt x="8600108" y="-3067"/>
                  <a:pt x="8742328" y="45981"/>
                  <a:pt x="8956190" y="0"/>
                </a:cubicBezTo>
                <a:cubicBezTo>
                  <a:pt x="9170052" y="-45981"/>
                  <a:pt x="9418610" y="63987"/>
                  <a:pt x="9818436" y="0"/>
                </a:cubicBezTo>
                <a:cubicBezTo>
                  <a:pt x="9882065" y="-471"/>
                  <a:pt x="9914050" y="40749"/>
                  <a:pt x="9929467" y="111031"/>
                </a:cubicBezTo>
                <a:cubicBezTo>
                  <a:pt x="9979775" y="271568"/>
                  <a:pt x="9887531" y="472955"/>
                  <a:pt x="9929467" y="612813"/>
                </a:cubicBezTo>
                <a:cubicBezTo>
                  <a:pt x="9971403" y="752671"/>
                  <a:pt x="9904571" y="880187"/>
                  <a:pt x="9929467" y="1129209"/>
                </a:cubicBezTo>
                <a:cubicBezTo>
                  <a:pt x="9954363" y="1378231"/>
                  <a:pt x="9904606" y="1479931"/>
                  <a:pt x="9929467" y="1572531"/>
                </a:cubicBezTo>
                <a:cubicBezTo>
                  <a:pt x="9931501" y="1634715"/>
                  <a:pt x="9881257" y="1677819"/>
                  <a:pt x="9818436" y="1683562"/>
                </a:cubicBezTo>
                <a:cubicBezTo>
                  <a:pt x="9658140" y="1757366"/>
                  <a:pt x="9457886" y="1644164"/>
                  <a:pt x="9150338" y="1683562"/>
                </a:cubicBezTo>
                <a:cubicBezTo>
                  <a:pt x="8842790" y="1722960"/>
                  <a:pt x="8953219" y="1672097"/>
                  <a:pt x="8870536" y="1683562"/>
                </a:cubicBezTo>
                <a:cubicBezTo>
                  <a:pt x="8787853" y="1695027"/>
                  <a:pt x="8565457" y="1666095"/>
                  <a:pt x="8396587" y="1683562"/>
                </a:cubicBezTo>
                <a:cubicBezTo>
                  <a:pt x="8227717" y="1701029"/>
                  <a:pt x="8118763" y="1674352"/>
                  <a:pt x="7922637" y="1683562"/>
                </a:cubicBezTo>
                <a:cubicBezTo>
                  <a:pt x="7726511" y="1692772"/>
                  <a:pt x="7648103" y="1682096"/>
                  <a:pt x="7448687" y="1683562"/>
                </a:cubicBezTo>
                <a:cubicBezTo>
                  <a:pt x="7249271" y="1685028"/>
                  <a:pt x="7300114" y="1655724"/>
                  <a:pt x="7168885" y="1683562"/>
                </a:cubicBezTo>
                <a:cubicBezTo>
                  <a:pt x="7037656" y="1711400"/>
                  <a:pt x="6736712" y="1637183"/>
                  <a:pt x="6500788" y="1683562"/>
                </a:cubicBezTo>
                <a:cubicBezTo>
                  <a:pt x="6264864" y="1729941"/>
                  <a:pt x="6058395" y="1637314"/>
                  <a:pt x="5735616" y="1683562"/>
                </a:cubicBezTo>
                <a:cubicBezTo>
                  <a:pt x="5412837" y="1729810"/>
                  <a:pt x="5483068" y="1635434"/>
                  <a:pt x="5261666" y="1683562"/>
                </a:cubicBezTo>
                <a:cubicBezTo>
                  <a:pt x="5040264" y="1731690"/>
                  <a:pt x="4822779" y="1674301"/>
                  <a:pt x="4593568" y="1683562"/>
                </a:cubicBezTo>
                <a:cubicBezTo>
                  <a:pt x="4364357" y="1692823"/>
                  <a:pt x="4153404" y="1673645"/>
                  <a:pt x="3828396" y="1683562"/>
                </a:cubicBezTo>
                <a:cubicBezTo>
                  <a:pt x="3503388" y="1693479"/>
                  <a:pt x="3681081" y="1658292"/>
                  <a:pt x="3548594" y="1683562"/>
                </a:cubicBezTo>
                <a:cubicBezTo>
                  <a:pt x="3416107" y="1708832"/>
                  <a:pt x="3095805" y="1602497"/>
                  <a:pt x="2783422" y="1683562"/>
                </a:cubicBezTo>
                <a:cubicBezTo>
                  <a:pt x="2471039" y="1764627"/>
                  <a:pt x="2279562" y="1636379"/>
                  <a:pt x="2115325" y="1683562"/>
                </a:cubicBezTo>
                <a:cubicBezTo>
                  <a:pt x="1951088" y="1730745"/>
                  <a:pt x="1514798" y="1597824"/>
                  <a:pt x="1350153" y="1683562"/>
                </a:cubicBezTo>
                <a:cubicBezTo>
                  <a:pt x="1185508" y="1769300"/>
                  <a:pt x="946069" y="1676276"/>
                  <a:pt x="682055" y="1683562"/>
                </a:cubicBezTo>
                <a:cubicBezTo>
                  <a:pt x="418041" y="1690848"/>
                  <a:pt x="245624" y="1626791"/>
                  <a:pt x="111031" y="1683562"/>
                </a:cubicBezTo>
                <a:cubicBezTo>
                  <a:pt x="46549" y="1686804"/>
                  <a:pt x="-13848" y="1632091"/>
                  <a:pt x="0" y="1572531"/>
                </a:cubicBezTo>
                <a:cubicBezTo>
                  <a:pt x="-29993" y="1427827"/>
                  <a:pt x="29403" y="1223894"/>
                  <a:pt x="0" y="1056134"/>
                </a:cubicBezTo>
                <a:cubicBezTo>
                  <a:pt x="-29403" y="888374"/>
                  <a:pt x="35717" y="716410"/>
                  <a:pt x="0" y="539738"/>
                </a:cubicBezTo>
                <a:cubicBezTo>
                  <a:pt x="-35717" y="363066"/>
                  <a:pt x="36058" y="260640"/>
                  <a:pt x="0" y="1110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เมื่อแยก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main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จะช่วยให้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developer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มีอิสระในการ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change, commit, push 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โดยที่การเปลี่ยนแปลงเหล่านั้นจะไม่กระทบต่อ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ที่ดึง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main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ไปใช้จะได้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เดียวกันเสมอ</a:t>
            </a:r>
            <a:endParaRPr lang="en-US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เมื่อพร้อมแจกจ่าย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main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57CC6FF2-5CB1-7D70-BA23-5FD8E3D49441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1956284" y="2664782"/>
            <a:ext cx="1507822" cy="781487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463B3F29-4C14-5293-D3AF-0065AE11C94E}"/>
              </a:ext>
            </a:extLst>
          </p:cNvPr>
          <p:cNvSpPr/>
          <p:nvPr/>
        </p:nvSpPr>
        <p:spPr>
          <a:xfrm>
            <a:off x="3464106" y="3150994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77D257D2-1677-9A8C-E5F5-B9DF16F17293}"/>
              </a:ext>
            </a:extLst>
          </p:cNvPr>
          <p:cNvSpPr txBox="1"/>
          <p:nvPr/>
        </p:nvSpPr>
        <p:spPr>
          <a:xfrm>
            <a:off x="1285265" y="2703775"/>
            <a:ext cx="9048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initial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9891E184-6FC9-1072-A475-3B8B7AD3A8D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004037" y="3446269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D0A960E5-9F28-6023-9860-C0928EF8695B}"/>
              </a:ext>
            </a:extLst>
          </p:cNvPr>
          <p:cNvSpPr/>
          <p:nvPr/>
        </p:nvSpPr>
        <p:spPr>
          <a:xfrm>
            <a:off x="5432788" y="3150994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0A47ACB1-9E4E-7136-B8F7-C04C4EE2FF10}"/>
              </a:ext>
            </a:extLst>
          </p:cNvPr>
          <p:cNvCxnSpPr>
            <a:cxnSpLocks/>
          </p:cNvCxnSpPr>
          <p:nvPr/>
        </p:nvCxnSpPr>
        <p:spPr>
          <a:xfrm>
            <a:off x="5972719" y="3446269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1985D516-EB40-1AA4-5707-AB88CF241FC7}"/>
              </a:ext>
            </a:extLst>
          </p:cNvPr>
          <p:cNvSpPr/>
          <p:nvPr/>
        </p:nvSpPr>
        <p:spPr>
          <a:xfrm>
            <a:off x="7401470" y="3133725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A4D76414-3CD1-51C8-F3A8-5E7A545C635E}"/>
              </a:ext>
            </a:extLst>
          </p:cNvPr>
          <p:cNvCxnSpPr>
            <a:cxnSpLocks/>
          </p:cNvCxnSpPr>
          <p:nvPr/>
        </p:nvCxnSpPr>
        <p:spPr>
          <a:xfrm>
            <a:off x="7941401" y="3446269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4D5153-CA38-4473-C395-5376105BC5B9}"/>
              </a:ext>
            </a:extLst>
          </p:cNvPr>
          <p:cNvSpPr txBox="1"/>
          <p:nvPr/>
        </p:nvSpPr>
        <p:spPr>
          <a:xfrm>
            <a:off x="2914042" y="3818324"/>
            <a:ext cx="15998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#1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AA3C6E88-63BA-118C-1735-C04034244634}"/>
              </a:ext>
            </a:extLst>
          </p:cNvPr>
          <p:cNvSpPr txBox="1"/>
          <p:nvPr/>
        </p:nvSpPr>
        <p:spPr>
          <a:xfrm>
            <a:off x="4988378" y="3818324"/>
            <a:ext cx="142875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#2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B67C426D-F86F-8492-9033-19A645980C2D}"/>
              </a:ext>
            </a:extLst>
          </p:cNvPr>
          <p:cNvSpPr txBox="1"/>
          <p:nvPr/>
        </p:nvSpPr>
        <p:spPr>
          <a:xfrm>
            <a:off x="7062713" y="3818324"/>
            <a:ext cx="142875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#n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7E136D29-73F9-8A7A-6A05-7EC656A502E8}"/>
              </a:ext>
            </a:extLst>
          </p:cNvPr>
          <p:cNvSpPr/>
          <p:nvPr/>
        </p:nvSpPr>
        <p:spPr>
          <a:xfrm>
            <a:off x="3978561" y="783813"/>
            <a:ext cx="2019634" cy="5537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ดึงไปใช้</a:t>
            </a:r>
          </a:p>
        </p:txBody>
      </p:sp>
      <p:cxnSp>
        <p:nvCxnSpPr>
          <p:cNvPr id="39" name="ลูกศรเชื่อมต่อแบบตรง 38">
            <a:extLst>
              <a:ext uri="{FF2B5EF4-FFF2-40B4-BE49-F238E27FC236}">
                <a16:creationId xmlns:a16="http://schemas.microsoft.com/office/drawing/2014/main" id="{FEBB9295-B427-9D4C-2589-3874D6AED8E9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004037" y="1337533"/>
            <a:ext cx="984341" cy="9996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36D734DE-367F-D645-DD2F-9FE9F719D7BE}"/>
              </a:ext>
            </a:extLst>
          </p:cNvPr>
          <p:cNvSpPr/>
          <p:nvPr/>
        </p:nvSpPr>
        <p:spPr>
          <a:xfrm>
            <a:off x="6321761" y="760994"/>
            <a:ext cx="2019634" cy="5537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ดึงไปใช้</a:t>
            </a:r>
          </a:p>
        </p:txBody>
      </p:sp>
      <p:cxnSp>
        <p:nvCxnSpPr>
          <p:cNvPr id="43" name="ลูกศรเชื่อมต่อแบบตรง 42">
            <a:extLst>
              <a:ext uri="{FF2B5EF4-FFF2-40B4-BE49-F238E27FC236}">
                <a16:creationId xmlns:a16="http://schemas.microsoft.com/office/drawing/2014/main" id="{F2BC27FC-5EBD-FBED-9FF8-AB17F412ECEF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178295" y="1314714"/>
            <a:ext cx="1153283" cy="10708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C61C9776-59D3-61CA-1934-6C20CA161194}"/>
              </a:ext>
            </a:extLst>
          </p:cNvPr>
          <p:cNvGrpSpPr/>
          <p:nvPr/>
        </p:nvGrpSpPr>
        <p:grpSpPr>
          <a:xfrm>
            <a:off x="1485292" y="4319754"/>
            <a:ext cx="10027711" cy="854684"/>
            <a:chOff x="1485292" y="3429000"/>
            <a:chExt cx="10027711" cy="854684"/>
          </a:xfrm>
        </p:grpSpPr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BE4F95D4-DFAF-EC79-4869-D0287FC0DA42}"/>
                </a:ext>
              </a:extLst>
            </p:cNvPr>
            <p:cNvCxnSpPr>
              <a:cxnSpLocks/>
            </p:cNvCxnSpPr>
            <p:nvPr/>
          </p:nvCxnSpPr>
          <p:spPr>
            <a:xfrm>
              <a:off x="1485292" y="3694241"/>
              <a:ext cx="91255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กล่องข้อความ 35">
              <a:extLst>
                <a:ext uri="{FF2B5EF4-FFF2-40B4-BE49-F238E27FC236}">
                  <a16:creationId xmlns:a16="http://schemas.microsoft.com/office/drawing/2014/main" id="{828920AC-522C-8CB2-E42C-12BBDF173DF2}"/>
                </a:ext>
              </a:extLst>
            </p:cNvPr>
            <p:cNvSpPr txBox="1"/>
            <p:nvPr/>
          </p:nvSpPr>
          <p:spPr>
            <a:xfrm>
              <a:off x="10084253" y="3822019"/>
              <a:ext cx="1428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</a:t>
              </a:r>
              <a:endParaRPr lang="th-TH" sz="2400" dirty="0"/>
            </a:p>
          </p:txBody>
        </p: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4CC492E4-80DE-E6A9-8E5E-F5A203B11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4072" y="3429000"/>
              <a:ext cx="0" cy="26524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ลูกศรเชื่อมต่อแบบตรง 10">
              <a:extLst>
                <a:ext uri="{FF2B5EF4-FFF2-40B4-BE49-F238E27FC236}">
                  <a16:creationId xmlns:a16="http://schemas.microsoft.com/office/drawing/2014/main" id="{4D61EE79-E40F-8F98-771C-9793E968D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3347" y="3429000"/>
              <a:ext cx="0" cy="265240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ลูกศรเชื่อมต่อแบบตรง 12">
              <a:extLst>
                <a:ext uri="{FF2B5EF4-FFF2-40B4-BE49-F238E27FC236}">
                  <a16:creationId xmlns:a16="http://schemas.microsoft.com/office/drawing/2014/main" id="{1599DC73-1439-A7FD-6C55-D255BA0D8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222" y="3429000"/>
              <a:ext cx="0" cy="26524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ลูกศรเชื่อมต่อแบบตรง 13">
              <a:extLst>
                <a:ext uri="{FF2B5EF4-FFF2-40B4-BE49-F238E27FC236}">
                  <a16:creationId xmlns:a16="http://schemas.microsoft.com/office/drawing/2014/main" id="{1CC0BC7C-8283-6403-C7BD-829AD628E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797" y="3429000"/>
              <a:ext cx="0" cy="26524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ลูกศรเชื่อมต่อแบบตรง 16">
              <a:extLst>
                <a:ext uri="{FF2B5EF4-FFF2-40B4-BE49-F238E27FC236}">
                  <a16:creationId xmlns:a16="http://schemas.microsoft.com/office/drawing/2014/main" id="{2D153FF2-ACC8-4403-CA83-E0EC92A16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972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ลูกศรเชื่อมต่อแบบตรง 21">
              <a:extLst>
                <a:ext uri="{FF2B5EF4-FFF2-40B4-BE49-F238E27FC236}">
                  <a16:creationId xmlns:a16="http://schemas.microsoft.com/office/drawing/2014/main" id="{18C55839-5C52-3286-A1BE-8FEA767D8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7722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ลูกศรเชื่อมต่อแบบตรง 22">
              <a:extLst>
                <a:ext uri="{FF2B5EF4-FFF2-40B4-BE49-F238E27FC236}">
                  <a16:creationId xmlns:a16="http://schemas.microsoft.com/office/drawing/2014/main" id="{7F063AC6-60DF-A4BE-81E7-FCED81517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2047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ลูกศรเชื่อมต่อแบบตรง 23">
              <a:extLst>
                <a:ext uri="{FF2B5EF4-FFF2-40B4-BE49-F238E27FC236}">
                  <a16:creationId xmlns:a16="http://schemas.microsoft.com/office/drawing/2014/main" id="{CFEDB481-0B13-F86E-93E6-D07240D26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047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กล่องข้อความ 24">
              <a:extLst>
                <a:ext uri="{FF2B5EF4-FFF2-40B4-BE49-F238E27FC236}">
                  <a16:creationId xmlns:a16="http://schemas.microsoft.com/office/drawing/2014/main" id="{3EC7E1BD-832B-B2AA-1867-7D71E79C2B74}"/>
                </a:ext>
              </a:extLst>
            </p:cNvPr>
            <p:cNvSpPr txBox="1"/>
            <p:nvPr/>
          </p:nvSpPr>
          <p:spPr>
            <a:xfrm>
              <a:off x="4436200" y="3784600"/>
              <a:ext cx="3640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commit code (local repo)</a:t>
              </a:r>
              <a:endParaRPr lang="th-TH" sz="2400" dirty="0"/>
            </a:p>
          </p:txBody>
        </p:sp>
        <p:cxnSp>
          <p:nvCxnSpPr>
            <p:cNvPr id="28" name="ลูกศรเชื่อมต่อแบบตรง 27">
              <a:extLst>
                <a:ext uri="{FF2B5EF4-FFF2-40B4-BE49-F238E27FC236}">
                  <a16:creationId xmlns:a16="http://schemas.microsoft.com/office/drawing/2014/main" id="{2F88C0F2-473B-CA4F-7CD4-5218E0BF7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7826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>
              <a:extLst>
                <a:ext uri="{FF2B5EF4-FFF2-40B4-BE49-F238E27FC236}">
                  <a16:creationId xmlns:a16="http://schemas.microsoft.com/office/drawing/2014/main" id="{B4A8BAEB-3E46-EB07-0725-672166238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726" y="3437795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ลูกศรเชื่อมต่อแบบตรง 30">
              <a:extLst>
                <a:ext uri="{FF2B5EF4-FFF2-40B4-BE49-F238E27FC236}">
                  <a16:creationId xmlns:a16="http://schemas.microsoft.com/office/drawing/2014/main" id="{84BC4A54-BFB8-263F-E01F-74EC5A0D1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3019" y="344659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ลูกศรเชื่อมต่อแบบตรง 37">
              <a:extLst>
                <a:ext uri="{FF2B5EF4-FFF2-40B4-BE49-F238E27FC236}">
                  <a16:creationId xmlns:a16="http://schemas.microsoft.com/office/drawing/2014/main" id="{55AD290D-8B3A-6E86-EE38-608F18050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369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ลูกศรเชื่อมต่อแบบตรง 39">
              <a:extLst>
                <a:ext uri="{FF2B5EF4-FFF2-40B4-BE49-F238E27FC236}">
                  <a16:creationId xmlns:a16="http://schemas.microsoft.com/office/drawing/2014/main" id="{E9D53699-9CA8-4EDF-1A06-0B75E9854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8206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8A12ED99-B559-B214-4179-11088C133B2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035355" y="2455991"/>
            <a:ext cx="6365695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กล่องข้อความ 57">
            <a:extLst>
              <a:ext uri="{FF2B5EF4-FFF2-40B4-BE49-F238E27FC236}">
                <a16:creationId xmlns:a16="http://schemas.microsoft.com/office/drawing/2014/main" id="{F1D4AF4F-901F-3A2E-6EAA-56A64CA52078}"/>
              </a:ext>
            </a:extLst>
          </p:cNvPr>
          <p:cNvSpPr txBox="1"/>
          <p:nvPr/>
        </p:nvSpPr>
        <p:spPr>
          <a:xfrm>
            <a:off x="1214609" y="3162535"/>
            <a:ext cx="1970115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0070C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Branch</a:t>
            </a:r>
            <a:r>
              <a:rPr lang="en-US"/>
              <a:t>#1</a:t>
            </a:r>
            <a:endParaRPr lang="th-TH" dirty="0"/>
          </a:p>
        </p:txBody>
      </p:sp>
      <p:sp>
        <p:nvSpPr>
          <p:cNvPr id="60" name="วงรี 59">
            <a:extLst>
              <a:ext uri="{FF2B5EF4-FFF2-40B4-BE49-F238E27FC236}">
                <a16:creationId xmlns:a16="http://schemas.microsoft.com/office/drawing/2014/main" id="{F44B7D67-2130-60FB-9CCB-F7FC4F7B2B83}"/>
              </a:ext>
            </a:extLst>
          </p:cNvPr>
          <p:cNvSpPr/>
          <p:nvPr/>
        </p:nvSpPr>
        <p:spPr>
          <a:xfrm>
            <a:off x="8401050" y="2172380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1" name="ลูกศรเชื่อมต่อแบบตรง 60">
            <a:extLst>
              <a:ext uri="{FF2B5EF4-FFF2-40B4-BE49-F238E27FC236}">
                <a16:creationId xmlns:a16="http://schemas.microsoft.com/office/drawing/2014/main" id="{542032DD-0513-17D8-B4F6-78958AD57E7F}"/>
              </a:ext>
            </a:extLst>
          </p:cNvPr>
          <p:cNvCxnSpPr>
            <a:cxnSpLocks/>
          </p:cNvCxnSpPr>
          <p:nvPr/>
        </p:nvCxnSpPr>
        <p:spPr>
          <a:xfrm>
            <a:off x="8940981" y="2446824"/>
            <a:ext cx="714375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ลูกศรเชื่อมต่อแบบตรง 62">
            <a:extLst>
              <a:ext uri="{FF2B5EF4-FFF2-40B4-BE49-F238E27FC236}">
                <a16:creationId xmlns:a16="http://schemas.microsoft.com/office/drawing/2014/main" id="{D61FBAC6-E4D7-F498-813B-43F4563E78CA}"/>
              </a:ext>
            </a:extLst>
          </p:cNvPr>
          <p:cNvCxnSpPr>
            <a:cxnSpLocks/>
            <a:stCxn id="21" idx="7"/>
            <a:endCxn id="60" idx="3"/>
          </p:cNvCxnSpPr>
          <p:nvPr/>
        </p:nvCxnSpPr>
        <p:spPr>
          <a:xfrm flipV="1">
            <a:off x="7862330" y="2676446"/>
            <a:ext cx="617791" cy="543763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สี่เหลี่ยมผืนผ้า: มุมมน 65">
            <a:extLst>
              <a:ext uri="{FF2B5EF4-FFF2-40B4-BE49-F238E27FC236}">
                <a16:creationId xmlns:a16="http://schemas.microsoft.com/office/drawing/2014/main" id="{650B408F-0185-38F9-23BB-8B1F635782F4}"/>
              </a:ext>
            </a:extLst>
          </p:cNvPr>
          <p:cNvSpPr/>
          <p:nvPr/>
        </p:nvSpPr>
        <p:spPr>
          <a:xfrm>
            <a:off x="9252082" y="2869814"/>
            <a:ext cx="928130" cy="408801"/>
          </a:xfrm>
          <a:custGeom>
            <a:avLst/>
            <a:gdLst>
              <a:gd name="connsiteX0" fmla="*/ 0 w 928130"/>
              <a:gd name="connsiteY0" fmla="*/ 26960 h 408801"/>
              <a:gd name="connsiteX1" fmla="*/ 26960 w 928130"/>
              <a:gd name="connsiteY1" fmla="*/ 0 h 408801"/>
              <a:gd name="connsiteX2" fmla="*/ 481549 w 928130"/>
              <a:gd name="connsiteY2" fmla="*/ 0 h 408801"/>
              <a:gd name="connsiteX3" fmla="*/ 901170 w 928130"/>
              <a:gd name="connsiteY3" fmla="*/ 0 h 408801"/>
              <a:gd name="connsiteX4" fmla="*/ 928130 w 928130"/>
              <a:gd name="connsiteY4" fmla="*/ 26960 h 408801"/>
              <a:gd name="connsiteX5" fmla="*/ 928130 w 928130"/>
              <a:gd name="connsiteY5" fmla="*/ 381841 h 408801"/>
              <a:gd name="connsiteX6" fmla="*/ 901170 w 928130"/>
              <a:gd name="connsiteY6" fmla="*/ 408801 h 408801"/>
              <a:gd name="connsiteX7" fmla="*/ 490291 w 928130"/>
              <a:gd name="connsiteY7" fmla="*/ 408801 h 408801"/>
              <a:gd name="connsiteX8" fmla="*/ 26960 w 928130"/>
              <a:gd name="connsiteY8" fmla="*/ 408801 h 408801"/>
              <a:gd name="connsiteX9" fmla="*/ 0 w 928130"/>
              <a:gd name="connsiteY9" fmla="*/ 381841 h 408801"/>
              <a:gd name="connsiteX10" fmla="*/ 0 w 928130"/>
              <a:gd name="connsiteY10" fmla="*/ 26960 h 40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8130" h="408801" fill="none" extrusionOk="0">
                <a:moveTo>
                  <a:pt x="0" y="26960"/>
                </a:moveTo>
                <a:cubicBezTo>
                  <a:pt x="-336" y="14859"/>
                  <a:pt x="11328" y="3865"/>
                  <a:pt x="26960" y="0"/>
                </a:cubicBezTo>
                <a:cubicBezTo>
                  <a:pt x="130565" y="-54360"/>
                  <a:pt x="336695" y="29845"/>
                  <a:pt x="481549" y="0"/>
                </a:cubicBezTo>
                <a:cubicBezTo>
                  <a:pt x="626403" y="-29845"/>
                  <a:pt x="704619" y="33408"/>
                  <a:pt x="901170" y="0"/>
                </a:cubicBezTo>
                <a:cubicBezTo>
                  <a:pt x="917988" y="2562"/>
                  <a:pt x="925215" y="9299"/>
                  <a:pt x="928130" y="26960"/>
                </a:cubicBezTo>
                <a:cubicBezTo>
                  <a:pt x="943637" y="133371"/>
                  <a:pt x="923293" y="249405"/>
                  <a:pt x="928130" y="381841"/>
                </a:cubicBezTo>
                <a:cubicBezTo>
                  <a:pt x="930387" y="394911"/>
                  <a:pt x="917533" y="409776"/>
                  <a:pt x="901170" y="408801"/>
                </a:cubicBezTo>
                <a:cubicBezTo>
                  <a:pt x="787641" y="435915"/>
                  <a:pt x="602364" y="368402"/>
                  <a:pt x="490291" y="408801"/>
                </a:cubicBezTo>
                <a:cubicBezTo>
                  <a:pt x="378218" y="449200"/>
                  <a:pt x="128258" y="398377"/>
                  <a:pt x="26960" y="408801"/>
                </a:cubicBezTo>
                <a:cubicBezTo>
                  <a:pt x="13343" y="407014"/>
                  <a:pt x="-2094" y="399515"/>
                  <a:pt x="0" y="381841"/>
                </a:cubicBezTo>
                <a:cubicBezTo>
                  <a:pt x="-17597" y="248133"/>
                  <a:pt x="26796" y="159389"/>
                  <a:pt x="0" y="26960"/>
                </a:cubicBezTo>
                <a:close/>
              </a:path>
              <a:path w="928130" h="408801" stroke="0" extrusionOk="0">
                <a:moveTo>
                  <a:pt x="0" y="26960"/>
                </a:moveTo>
                <a:cubicBezTo>
                  <a:pt x="-888" y="15156"/>
                  <a:pt x="11329" y="-255"/>
                  <a:pt x="26960" y="0"/>
                </a:cubicBezTo>
                <a:cubicBezTo>
                  <a:pt x="157776" y="-33365"/>
                  <a:pt x="347994" y="7990"/>
                  <a:pt x="437839" y="0"/>
                </a:cubicBezTo>
                <a:cubicBezTo>
                  <a:pt x="527684" y="-7990"/>
                  <a:pt x="716937" y="7786"/>
                  <a:pt x="901170" y="0"/>
                </a:cubicBezTo>
                <a:cubicBezTo>
                  <a:pt x="914832" y="-685"/>
                  <a:pt x="927948" y="13407"/>
                  <a:pt x="928130" y="26960"/>
                </a:cubicBezTo>
                <a:cubicBezTo>
                  <a:pt x="930519" y="186784"/>
                  <a:pt x="912839" y="222354"/>
                  <a:pt x="928130" y="381841"/>
                </a:cubicBezTo>
                <a:cubicBezTo>
                  <a:pt x="926387" y="393047"/>
                  <a:pt x="917433" y="411165"/>
                  <a:pt x="901170" y="408801"/>
                </a:cubicBezTo>
                <a:cubicBezTo>
                  <a:pt x="725337" y="451669"/>
                  <a:pt x="593260" y="407403"/>
                  <a:pt x="455323" y="408801"/>
                </a:cubicBezTo>
                <a:cubicBezTo>
                  <a:pt x="317386" y="410199"/>
                  <a:pt x="117552" y="366386"/>
                  <a:pt x="26960" y="408801"/>
                </a:cubicBezTo>
                <a:cubicBezTo>
                  <a:pt x="13579" y="410878"/>
                  <a:pt x="-1471" y="399208"/>
                  <a:pt x="0" y="381841"/>
                </a:cubicBezTo>
                <a:cubicBezTo>
                  <a:pt x="-8198" y="255248"/>
                  <a:pt x="1228" y="130344"/>
                  <a:pt x="0" y="269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8" name="ลูกศรเชื่อมต่อแบบตรง 67">
            <a:extLst>
              <a:ext uri="{FF2B5EF4-FFF2-40B4-BE49-F238E27FC236}">
                <a16:creationId xmlns:a16="http://schemas.microsoft.com/office/drawing/2014/main" id="{FBEB89FC-3688-284C-80D5-64B992C58E5C}"/>
              </a:ext>
            </a:extLst>
          </p:cNvPr>
          <p:cNvCxnSpPr>
            <a:stCxn id="66" idx="1"/>
          </p:cNvCxnSpPr>
          <p:nvPr/>
        </p:nvCxnSpPr>
        <p:spPr>
          <a:xfrm flipH="1" flipV="1">
            <a:off x="8315325" y="2948327"/>
            <a:ext cx="936757" cy="12588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สี่เหลี่ยมผืนผ้า: มุมมน 68">
            <a:extLst>
              <a:ext uri="{FF2B5EF4-FFF2-40B4-BE49-F238E27FC236}">
                <a16:creationId xmlns:a16="http://schemas.microsoft.com/office/drawing/2014/main" id="{C599300F-26E3-1C78-6428-58402BD22DF2}"/>
              </a:ext>
            </a:extLst>
          </p:cNvPr>
          <p:cNvSpPr/>
          <p:nvPr/>
        </p:nvSpPr>
        <p:spPr>
          <a:xfrm>
            <a:off x="8591793" y="467655"/>
            <a:ext cx="3475328" cy="969316"/>
          </a:xfrm>
          <a:custGeom>
            <a:avLst/>
            <a:gdLst>
              <a:gd name="connsiteX0" fmla="*/ 0 w 3475328"/>
              <a:gd name="connsiteY0" fmla="*/ 82828 h 969316"/>
              <a:gd name="connsiteX1" fmla="*/ 82828 w 3475328"/>
              <a:gd name="connsiteY1" fmla="*/ 0 h 969316"/>
              <a:gd name="connsiteX2" fmla="*/ 535150 w 3475328"/>
              <a:gd name="connsiteY2" fmla="*/ 0 h 969316"/>
              <a:gd name="connsiteX3" fmla="*/ 1020568 w 3475328"/>
              <a:gd name="connsiteY3" fmla="*/ 0 h 969316"/>
              <a:gd name="connsiteX4" fmla="*/ 1539084 w 3475328"/>
              <a:gd name="connsiteY4" fmla="*/ 0 h 969316"/>
              <a:gd name="connsiteX5" fmla="*/ 1991406 w 3475328"/>
              <a:gd name="connsiteY5" fmla="*/ 0 h 969316"/>
              <a:gd name="connsiteX6" fmla="*/ 2443727 w 3475328"/>
              <a:gd name="connsiteY6" fmla="*/ 0 h 969316"/>
              <a:gd name="connsiteX7" fmla="*/ 3392500 w 3475328"/>
              <a:gd name="connsiteY7" fmla="*/ 0 h 969316"/>
              <a:gd name="connsiteX8" fmla="*/ 3475328 w 3475328"/>
              <a:gd name="connsiteY8" fmla="*/ 82828 h 969316"/>
              <a:gd name="connsiteX9" fmla="*/ 3475328 w 3475328"/>
              <a:gd name="connsiteY9" fmla="*/ 468585 h 969316"/>
              <a:gd name="connsiteX10" fmla="*/ 3475328 w 3475328"/>
              <a:gd name="connsiteY10" fmla="*/ 886488 h 969316"/>
              <a:gd name="connsiteX11" fmla="*/ 3392500 w 3475328"/>
              <a:gd name="connsiteY11" fmla="*/ 969316 h 969316"/>
              <a:gd name="connsiteX12" fmla="*/ 2807791 w 3475328"/>
              <a:gd name="connsiteY12" fmla="*/ 969316 h 969316"/>
              <a:gd name="connsiteX13" fmla="*/ 2256179 w 3475328"/>
              <a:gd name="connsiteY13" fmla="*/ 969316 h 969316"/>
              <a:gd name="connsiteX14" fmla="*/ 1803857 w 3475328"/>
              <a:gd name="connsiteY14" fmla="*/ 969316 h 969316"/>
              <a:gd name="connsiteX15" fmla="*/ 1252245 w 3475328"/>
              <a:gd name="connsiteY15" fmla="*/ 969316 h 969316"/>
              <a:gd name="connsiteX16" fmla="*/ 799924 w 3475328"/>
              <a:gd name="connsiteY16" fmla="*/ 969316 h 969316"/>
              <a:gd name="connsiteX17" fmla="*/ 82828 w 3475328"/>
              <a:gd name="connsiteY17" fmla="*/ 969316 h 969316"/>
              <a:gd name="connsiteX18" fmla="*/ 0 w 3475328"/>
              <a:gd name="connsiteY18" fmla="*/ 886488 h 969316"/>
              <a:gd name="connsiteX19" fmla="*/ 0 w 3475328"/>
              <a:gd name="connsiteY19" fmla="*/ 492695 h 969316"/>
              <a:gd name="connsiteX20" fmla="*/ 0 w 3475328"/>
              <a:gd name="connsiteY20" fmla="*/ 82828 h 96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75328" h="969316" fill="none" extrusionOk="0">
                <a:moveTo>
                  <a:pt x="0" y="82828"/>
                </a:moveTo>
                <a:cubicBezTo>
                  <a:pt x="10590" y="37660"/>
                  <a:pt x="28937" y="10239"/>
                  <a:pt x="82828" y="0"/>
                </a:cubicBezTo>
                <a:cubicBezTo>
                  <a:pt x="290975" y="-23610"/>
                  <a:pt x="380409" y="2778"/>
                  <a:pt x="535150" y="0"/>
                </a:cubicBezTo>
                <a:cubicBezTo>
                  <a:pt x="689891" y="-2778"/>
                  <a:pt x="809502" y="21201"/>
                  <a:pt x="1020568" y="0"/>
                </a:cubicBezTo>
                <a:cubicBezTo>
                  <a:pt x="1231634" y="-21201"/>
                  <a:pt x="1435336" y="22001"/>
                  <a:pt x="1539084" y="0"/>
                </a:cubicBezTo>
                <a:cubicBezTo>
                  <a:pt x="1642832" y="-22001"/>
                  <a:pt x="1822043" y="40195"/>
                  <a:pt x="1991406" y="0"/>
                </a:cubicBezTo>
                <a:cubicBezTo>
                  <a:pt x="2160769" y="-40195"/>
                  <a:pt x="2326438" y="12913"/>
                  <a:pt x="2443727" y="0"/>
                </a:cubicBezTo>
                <a:cubicBezTo>
                  <a:pt x="2561016" y="-12913"/>
                  <a:pt x="3160550" y="39504"/>
                  <a:pt x="3392500" y="0"/>
                </a:cubicBezTo>
                <a:cubicBezTo>
                  <a:pt x="3430371" y="249"/>
                  <a:pt x="3485817" y="32957"/>
                  <a:pt x="3475328" y="82828"/>
                </a:cubicBezTo>
                <a:cubicBezTo>
                  <a:pt x="3504331" y="213717"/>
                  <a:pt x="3474123" y="351799"/>
                  <a:pt x="3475328" y="468585"/>
                </a:cubicBezTo>
                <a:cubicBezTo>
                  <a:pt x="3476533" y="585371"/>
                  <a:pt x="3454829" y="736255"/>
                  <a:pt x="3475328" y="886488"/>
                </a:cubicBezTo>
                <a:cubicBezTo>
                  <a:pt x="3476075" y="934914"/>
                  <a:pt x="3442913" y="966053"/>
                  <a:pt x="3392500" y="969316"/>
                </a:cubicBezTo>
                <a:cubicBezTo>
                  <a:pt x="3183092" y="1023097"/>
                  <a:pt x="3049777" y="960573"/>
                  <a:pt x="2807791" y="969316"/>
                </a:cubicBezTo>
                <a:cubicBezTo>
                  <a:pt x="2565805" y="978059"/>
                  <a:pt x="2520089" y="930309"/>
                  <a:pt x="2256179" y="969316"/>
                </a:cubicBezTo>
                <a:cubicBezTo>
                  <a:pt x="1992269" y="1008323"/>
                  <a:pt x="1964720" y="954291"/>
                  <a:pt x="1803857" y="969316"/>
                </a:cubicBezTo>
                <a:cubicBezTo>
                  <a:pt x="1642994" y="984341"/>
                  <a:pt x="1418046" y="936263"/>
                  <a:pt x="1252245" y="969316"/>
                </a:cubicBezTo>
                <a:cubicBezTo>
                  <a:pt x="1086444" y="1002369"/>
                  <a:pt x="942173" y="922425"/>
                  <a:pt x="799924" y="969316"/>
                </a:cubicBezTo>
                <a:cubicBezTo>
                  <a:pt x="657675" y="1016207"/>
                  <a:pt x="336201" y="898656"/>
                  <a:pt x="82828" y="969316"/>
                </a:cubicBezTo>
                <a:cubicBezTo>
                  <a:pt x="31697" y="973354"/>
                  <a:pt x="-4074" y="929500"/>
                  <a:pt x="0" y="886488"/>
                </a:cubicBezTo>
                <a:cubicBezTo>
                  <a:pt x="-14675" y="802354"/>
                  <a:pt x="46957" y="655812"/>
                  <a:pt x="0" y="492695"/>
                </a:cubicBezTo>
                <a:cubicBezTo>
                  <a:pt x="-46957" y="329578"/>
                  <a:pt x="15573" y="184125"/>
                  <a:pt x="0" y="82828"/>
                </a:cubicBezTo>
                <a:close/>
              </a:path>
              <a:path w="3475328" h="969316" stroke="0" extrusionOk="0">
                <a:moveTo>
                  <a:pt x="0" y="82828"/>
                </a:moveTo>
                <a:cubicBezTo>
                  <a:pt x="3326" y="38418"/>
                  <a:pt x="36355" y="-13647"/>
                  <a:pt x="82828" y="0"/>
                </a:cubicBezTo>
                <a:cubicBezTo>
                  <a:pt x="216932" y="-4824"/>
                  <a:pt x="438580" y="56403"/>
                  <a:pt x="634440" y="0"/>
                </a:cubicBezTo>
                <a:cubicBezTo>
                  <a:pt x="830300" y="-56403"/>
                  <a:pt x="1064302" y="36423"/>
                  <a:pt x="1186052" y="0"/>
                </a:cubicBezTo>
                <a:cubicBezTo>
                  <a:pt x="1307802" y="-36423"/>
                  <a:pt x="1493814" y="43381"/>
                  <a:pt x="1671471" y="0"/>
                </a:cubicBezTo>
                <a:cubicBezTo>
                  <a:pt x="1849128" y="-43381"/>
                  <a:pt x="1987179" y="12270"/>
                  <a:pt x="2189986" y="0"/>
                </a:cubicBezTo>
                <a:cubicBezTo>
                  <a:pt x="2392793" y="-12270"/>
                  <a:pt x="2505729" y="31234"/>
                  <a:pt x="2774695" y="0"/>
                </a:cubicBezTo>
                <a:cubicBezTo>
                  <a:pt x="3043661" y="-31234"/>
                  <a:pt x="3176744" y="3520"/>
                  <a:pt x="3392500" y="0"/>
                </a:cubicBezTo>
                <a:cubicBezTo>
                  <a:pt x="3442133" y="2600"/>
                  <a:pt x="3477256" y="37648"/>
                  <a:pt x="3475328" y="82828"/>
                </a:cubicBezTo>
                <a:cubicBezTo>
                  <a:pt x="3488043" y="197289"/>
                  <a:pt x="3470974" y="364295"/>
                  <a:pt x="3475328" y="476621"/>
                </a:cubicBezTo>
                <a:cubicBezTo>
                  <a:pt x="3479682" y="588947"/>
                  <a:pt x="3437000" y="735143"/>
                  <a:pt x="3475328" y="886488"/>
                </a:cubicBezTo>
                <a:cubicBezTo>
                  <a:pt x="3476939" y="937119"/>
                  <a:pt x="3435327" y="958529"/>
                  <a:pt x="3392500" y="969316"/>
                </a:cubicBezTo>
                <a:cubicBezTo>
                  <a:pt x="3182335" y="1012791"/>
                  <a:pt x="3033353" y="953988"/>
                  <a:pt x="2873985" y="969316"/>
                </a:cubicBezTo>
                <a:cubicBezTo>
                  <a:pt x="2714618" y="984644"/>
                  <a:pt x="2484466" y="923925"/>
                  <a:pt x="2355469" y="969316"/>
                </a:cubicBezTo>
                <a:cubicBezTo>
                  <a:pt x="2226472" y="1014707"/>
                  <a:pt x="1896022" y="955243"/>
                  <a:pt x="1737664" y="969316"/>
                </a:cubicBezTo>
                <a:cubicBezTo>
                  <a:pt x="1579306" y="983389"/>
                  <a:pt x="1297145" y="939897"/>
                  <a:pt x="1186052" y="969316"/>
                </a:cubicBezTo>
                <a:cubicBezTo>
                  <a:pt x="1074959" y="998735"/>
                  <a:pt x="749543" y="966681"/>
                  <a:pt x="601343" y="969316"/>
                </a:cubicBezTo>
                <a:cubicBezTo>
                  <a:pt x="453143" y="971951"/>
                  <a:pt x="221030" y="916761"/>
                  <a:pt x="82828" y="969316"/>
                </a:cubicBezTo>
                <a:cubicBezTo>
                  <a:pt x="40595" y="969471"/>
                  <a:pt x="-6474" y="922823"/>
                  <a:pt x="0" y="886488"/>
                </a:cubicBezTo>
                <a:cubicBezTo>
                  <a:pt x="-9073" y="743321"/>
                  <a:pt x="47844" y="616192"/>
                  <a:pt x="0" y="476621"/>
                </a:cubicBezTo>
                <a:cubicBezTo>
                  <a:pt x="-47844" y="337050"/>
                  <a:pt x="1485" y="234909"/>
                  <a:pt x="0" y="828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671271994">
                  <a:prstGeom prst="roundRect">
                    <a:avLst>
                      <a:gd name="adj" fmla="val 854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ไม่ควรใช้งาน 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อื่นนอกเหนือจาก 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main</a:t>
            </a:r>
            <a:endParaRPr lang="th-TH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สี่เหลี่ยมผืนผ้า: มุมมน 69">
            <a:extLst>
              <a:ext uri="{FF2B5EF4-FFF2-40B4-BE49-F238E27FC236}">
                <a16:creationId xmlns:a16="http://schemas.microsoft.com/office/drawing/2014/main" id="{5B14F5A5-1814-1845-2980-29FA6D947DF6}"/>
              </a:ext>
            </a:extLst>
          </p:cNvPr>
          <p:cNvSpPr/>
          <p:nvPr/>
        </p:nvSpPr>
        <p:spPr>
          <a:xfrm>
            <a:off x="3270007" y="2583996"/>
            <a:ext cx="928130" cy="408801"/>
          </a:xfrm>
          <a:custGeom>
            <a:avLst/>
            <a:gdLst>
              <a:gd name="connsiteX0" fmla="*/ 0 w 928130"/>
              <a:gd name="connsiteY0" fmla="*/ 26960 h 408801"/>
              <a:gd name="connsiteX1" fmla="*/ 26960 w 928130"/>
              <a:gd name="connsiteY1" fmla="*/ 0 h 408801"/>
              <a:gd name="connsiteX2" fmla="*/ 481549 w 928130"/>
              <a:gd name="connsiteY2" fmla="*/ 0 h 408801"/>
              <a:gd name="connsiteX3" fmla="*/ 901170 w 928130"/>
              <a:gd name="connsiteY3" fmla="*/ 0 h 408801"/>
              <a:gd name="connsiteX4" fmla="*/ 928130 w 928130"/>
              <a:gd name="connsiteY4" fmla="*/ 26960 h 408801"/>
              <a:gd name="connsiteX5" fmla="*/ 928130 w 928130"/>
              <a:gd name="connsiteY5" fmla="*/ 381841 h 408801"/>
              <a:gd name="connsiteX6" fmla="*/ 901170 w 928130"/>
              <a:gd name="connsiteY6" fmla="*/ 408801 h 408801"/>
              <a:gd name="connsiteX7" fmla="*/ 490291 w 928130"/>
              <a:gd name="connsiteY7" fmla="*/ 408801 h 408801"/>
              <a:gd name="connsiteX8" fmla="*/ 26960 w 928130"/>
              <a:gd name="connsiteY8" fmla="*/ 408801 h 408801"/>
              <a:gd name="connsiteX9" fmla="*/ 0 w 928130"/>
              <a:gd name="connsiteY9" fmla="*/ 381841 h 408801"/>
              <a:gd name="connsiteX10" fmla="*/ 0 w 928130"/>
              <a:gd name="connsiteY10" fmla="*/ 26960 h 40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8130" h="408801" fill="none" extrusionOk="0">
                <a:moveTo>
                  <a:pt x="0" y="26960"/>
                </a:moveTo>
                <a:cubicBezTo>
                  <a:pt x="-336" y="14859"/>
                  <a:pt x="11328" y="3865"/>
                  <a:pt x="26960" y="0"/>
                </a:cubicBezTo>
                <a:cubicBezTo>
                  <a:pt x="130565" y="-54360"/>
                  <a:pt x="336695" y="29845"/>
                  <a:pt x="481549" y="0"/>
                </a:cubicBezTo>
                <a:cubicBezTo>
                  <a:pt x="626403" y="-29845"/>
                  <a:pt x="704619" y="33408"/>
                  <a:pt x="901170" y="0"/>
                </a:cubicBezTo>
                <a:cubicBezTo>
                  <a:pt x="917988" y="2562"/>
                  <a:pt x="925215" y="9299"/>
                  <a:pt x="928130" y="26960"/>
                </a:cubicBezTo>
                <a:cubicBezTo>
                  <a:pt x="943637" y="133371"/>
                  <a:pt x="923293" y="249405"/>
                  <a:pt x="928130" y="381841"/>
                </a:cubicBezTo>
                <a:cubicBezTo>
                  <a:pt x="930387" y="394911"/>
                  <a:pt x="917533" y="409776"/>
                  <a:pt x="901170" y="408801"/>
                </a:cubicBezTo>
                <a:cubicBezTo>
                  <a:pt x="787641" y="435915"/>
                  <a:pt x="602364" y="368402"/>
                  <a:pt x="490291" y="408801"/>
                </a:cubicBezTo>
                <a:cubicBezTo>
                  <a:pt x="378218" y="449200"/>
                  <a:pt x="128258" y="398377"/>
                  <a:pt x="26960" y="408801"/>
                </a:cubicBezTo>
                <a:cubicBezTo>
                  <a:pt x="13343" y="407014"/>
                  <a:pt x="-2094" y="399515"/>
                  <a:pt x="0" y="381841"/>
                </a:cubicBezTo>
                <a:cubicBezTo>
                  <a:pt x="-17597" y="248133"/>
                  <a:pt x="26796" y="159389"/>
                  <a:pt x="0" y="26960"/>
                </a:cubicBezTo>
                <a:close/>
              </a:path>
              <a:path w="928130" h="408801" stroke="0" extrusionOk="0">
                <a:moveTo>
                  <a:pt x="0" y="26960"/>
                </a:moveTo>
                <a:cubicBezTo>
                  <a:pt x="-888" y="15156"/>
                  <a:pt x="11329" y="-255"/>
                  <a:pt x="26960" y="0"/>
                </a:cubicBezTo>
                <a:cubicBezTo>
                  <a:pt x="157776" y="-33365"/>
                  <a:pt x="347994" y="7990"/>
                  <a:pt x="437839" y="0"/>
                </a:cubicBezTo>
                <a:cubicBezTo>
                  <a:pt x="527684" y="-7990"/>
                  <a:pt x="716937" y="7786"/>
                  <a:pt x="901170" y="0"/>
                </a:cubicBezTo>
                <a:cubicBezTo>
                  <a:pt x="914832" y="-685"/>
                  <a:pt x="927948" y="13407"/>
                  <a:pt x="928130" y="26960"/>
                </a:cubicBezTo>
                <a:cubicBezTo>
                  <a:pt x="930519" y="186784"/>
                  <a:pt x="912839" y="222354"/>
                  <a:pt x="928130" y="381841"/>
                </a:cubicBezTo>
                <a:cubicBezTo>
                  <a:pt x="926387" y="393047"/>
                  <a:pt x="917433" y="411165"/>
                  <a:pt x="901170" y="408801"/>
                </a:cubicBezTo>
                <a:cubicBezTo>
                  <a:pt x="725337" y="451669"/>
                  <a:pt x="593260" y="407403"/>
                  <a:pt x="455323" y="408801"/>
                </a:cubicBezTo>
                <a:cubicBezTo>
                  <a:pt x="317386" y="410199"/>
                  <a:pt x="117552" y="366386"/>
                  <a:pt x="26960" y="408801"/>
                </a:cubicBezTo>
                <a:cubicBezTo>
                  <a:pt x="13579" y="410878"/>
                  <a:pt x="-1471" y="399208"/>
                  <a:pt x="0" y="381841"/>
                </a:cubicBezTo>
                <a:cubicBezTo>
                  <a:pt x="-8198" y="255248"/>
                  <a:pt x="1228" y="130344"/>
                  <a:pt x="0" y="269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1" name="ลูกศรเชื่อมต่อแบบตรง 70">
            <a:extLst>
              <a:ext uri="{FF2B5EF4-FFF2-40B4-BE49-F238E27FC236}">
                <a16:creationId xmlns:a16="http://schemas.microsoft.com/office/drawing/2014/main" id="{4C899E9F-A95C-D6F1-A6DC-7F8B4721C635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2801628" y="2788397"/>
            <a:ext cx="468379" cy="1263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วงรี 72">
            <a:extLst>
              <a:ext uri="{FF2B5EF4-FFF2-40B4-BE49-F238E27FC236}">
                <a16:creationId xmlns:a16="http://schemas.microsoft.com/office/drawing/2014/main" id="{1D32B2EE-4470-F7E1-0CB9-36A4B2A11738}"/>
              </a:ext>
            </a:extLst>
          </p:cNvPr>
          <p:cNvSpPr/>
          <p:nvPr/>
        </p:nvSpPr>
        <p:spPr>
          <a:xfrm>
            <a:off x="3868773" y="2326571"/>
            <a:ext cx="219576" cy="2195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วงรี 73">
            <a:extLst>
              <a:ext uri="{FF2B5EF4-FFF2-40B4-BE49-F238E27FC236}">
                <a16:creationId xmlns:a16="http://schemas.microsoft.com/office/drawing/2014/main" id="{BE508BAB-9FEA-3A59-C566-6B437C0821D9}"/>
              </a:ext>
            </a:extLst>
          </p:cNvPr>
          <p:cNvSpPr/>
          <p:nvPr/>
        </p:nvSpPr>
        <p:spPr>
          <a:xfrm>
            <a:off x="6021610" y="2326571"/>
            <a:ext cx="219576" cy="21957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8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76D7AE-2CFC-4570-E2D1-5A088A93760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คำสั่งพื้นฐาน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32E8872-7E29-9ECF-D030-C55AB431C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18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90D6-8068-4CD3-A821-D7B16ACF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ที่ใช้งานบ่อย</a:t>
            </a:r>
            <a:endParaRPr lang="en-US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359C-99B1-42A4-A30D-60BD11D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clone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สำเนา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remote (origin) repository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มายังเครื่อง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local repository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แล้วแตกไฟล์ต่างๆ ลงใน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working directory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ให้พร้อมใช้งาน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pull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contents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ล่าสุดของ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ปัจจุบัน 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remote (origin) repository   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status</a:t>
            </a:r>
            <a:endParaRPr lang="th-TH" sz="32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ตรวจสอบสถานะของไฟล์ใน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git (working directory, staging area, local repo)</a:t>
            </a:r>
          </a:p>
        </p:txBody>
      </p:sp>
    </p:spTree>
    <p:extLst>
      <p:ext uri="{BB962C8B-B14F-4D97-AF65-F5344CB8AC3E}">
        <p14:creationId xmlns:p14="http://schemas.microsoft.com/office/powerpoint/2010/main" val="4894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90D6-8068-4CD3-A821-D7B16ACF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ที่ใช้งานบ่อย</a:t>
            </a:r>
            <a:endParaRPr lang="en-US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359C-99B1-42A4-A30D-60BD11D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add</a:t>
            </a:r>
            <a:r>
              <a:rPr lang="th-TH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&lt;file(s)&gt;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เพิ่มไฟล์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&lt;file(s)&gt;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เข้าไปยัง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staging areas,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git add .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เพื่อเพิ่มไฟล์ทั้งหมดใน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directory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commit –m “&lt;commit messages&gt;” 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ส่งไฟล์จาก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staging area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 repo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พร้อมคำอธิบายเหตุผลในการแก้ไขไฟล์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push</a:t>
            </a:r>
          </a:p>
          <a:p>
            <a:pPr lvl="1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Sync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 repo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869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D3556953-2913-44C6-B9D5-B064B4C6950C}"/>
              </a:ext>
            </a:extLst>
          </p:cNvPr>
          <p:cNvSpPr/>
          <p:nvPr/>
        </p:nvSpPr>
        <p:spPr>
          <a:xfrm>
            <a:off x="267048" y="1078284"/>
            <a:ext cx="3147753" cy="3944973"/>
          </a:xfrm>
          <a:prstGeom prst="cloud">
            <a:avLst/>
          </a:prstGeom>
          <a:gradFill flip="none" rotWithShape="1">
            <a:gsLst>
              <a:gs pos="27000">
                <a:schemeClr val="accent3">
                  <a:lumMod val="5000"/>
                  <a:lumOff val="95000"/>
                </a:schemeClr>
              </a:gs>
              <a:gs pos="47000">
                <a:schemeClr val="accent3">
                  <a:lumMod val="45000"/>
                  <a:lumOff val="55000"/>
                </a:schemeClr>
              </a:gs>
              <a:gs pos="83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5612476" y="1059270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7859684" y="1854191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7909561" y="1554932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DBF7D-6609-4F86-AFA5-DFF60F604B38}"/>
              </a:ext>
            </a:extLst>
          </p:cNvPr>
          <p:cNvSpPr txBox="1"/>
          <p:nvPr/>
        </p:nvSpPr>
        <p:spPr>
          <a:xfrm rot="278129">
            <a:off x="3341286" y="2541036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5807135" y="2516824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9671514" y="2570479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6F15E0B-4044-41C0-9D9A-D208F59C5CF2}"/>
              </a:ext>
            </a:extLst>
          </p:cNvPr>
          <p:cNvSpPr/>
          <p:nvPr/>
        </p:nvSpPr>
        <p:spPr>
          <a:xfrm>
            <a:off x="898816" y="2268189"/>
            <a:ext cx="1197032" cy="1113905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8296102" y="3573934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9626138" y="3277061"/>
            <a:ext cx="440231" cy="679259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5296594" y="4854617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7107033" y="2767250"/>
            <a:ext cx="325591" cy="2052548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13" idx="4"/>
            <a:endCxn id="8" idx="2"/>
          </p:cNvCxnSpPr>
          <p:nvPr/>
        </p:nvCxnSpPr>
        <p:spPr>
          <a:xfrm>
            <a:off x="2095848" y="2825142"/>
            <a:ext cx="3711287" cy="248635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clone</a:t>
            </a:r>
          </a:p>
        </p:txBody>
      </p:sp>
      <p:sp>
        <p:nvSpPr>
          <p:cNvPr id="32" name="สี่เหลี่ยมผืนผ้า: มุมมน 31">
            <a:extLst>
              <a:ext uri="{FF2B5EF4-FFF2-40B4-BE49-F238E27FC236}">
                <a16:creationId xmlns:a16="http://schemas.microsoft.com/office/drawing/2014/main" id="{96F71B53-EF26-0B2C-1E6F-7EFF0F4E26BB}"/>
              </a:ext>
            </a:extLst>
          </p:cNvPr>
          <p:cNvSpPr/>
          <p:nvPr/>
        </p:nvSpPr>
        <p:spPr>
          <a:xfrm>
            <a:off x="2709765" y="5076439"/>
            <a:ext cx="4453035" cy="1541662"/>
          </a:xfrm>
          <a:custGeom>
            <a:avLst/>
            <a:gdLst>
              <a:gd name="connsiteX0" fmla="*/ 0 w 4453035"/>
              <a:gd name="connsiteY0" fmla="*/ 101673 h 1541662"/>
              <a:gd name="connsiteX1" fmla="*/ 101673 w 4453035"/>
              <a:gd name="connsiteY1" fmla="*/ 0 h 1541662"/>
              <a:gd name="connsiteX2" fmla="*/ 590387 w 4453035"/>
              <a:gd name="connsiteY2" fmla="*/ 0 h 1541662"/>
              <a:gd name="connsiteX3" fmla="*/ 1206592 w 4453035"/>
              <a:gd name="connsiteY3" fmla="*/ 0 h 1541662"/>
              <a:gd name="connsiteX4" fmla="*/ 1695306 w 4453035"/>
              <a:gd name="connsiteY4" fmla="*/ 0 h 1541662"/>
              <a:gd name="connsiteX5" fmla="*/ 2269014 w 4453035"/>
              <a:gd name="connsiteY5" fmla="*/ 0 h 1541662"/>
              <a:gd name="connsiteX6" fmla="*/ 2885219 w 4453035"/>
              <a:gd name="connsiteY6" fmla="*/ 0 h 1541662"/>
              <a:gd name="connsiteX7" fmla="*/ 3288940 w 4453035"/>
              <a:gd name="connsiteY7" fmla="*/ 0 h 1541662"/>
              <a:gd name="connsiteX8" fmla="*/ 4351362 w 4453035"/>
              <a:gd name="connsiteY8" fmla="*/ 0 h 1541662"/>
              <a:gd name="connsiteX9" fmla="*/ 4453035 w 4453035"/>
              <a:gd name="connsiteY9" fmla="*/ 101673 h 1541662"/>
              <a:gd name="connsiteX10" fmla="*/ 4453035 w 4453035"/>
              <a:gd name="connsiteY10" fmla="*/ 547778 h 1541662"/>
              <a:gd name="connsiteX11" fmla="*/ 4453035 w 4453035"/>
              <a:gd name="connsiteY11" fmla="*/ 967117 h 1541662"/>
              <a:gd name="connsiteX12" fmla="*/ 4453035 w 4453035"/>
              <a:gd name="connsiteY12" fmla="*/ 1439989 h 1541662"/>
              <a:gd name="connsiteX13" fmla="*/ 4351362 w 4453035"/>
              <a:gd name="connsiteY13" fmla="*/ 1541662 h 1541662"/>
              <a:gd name="connsiteX14" fmla="*/ 3862648 w 4453035"/>
              <a:gd name="connsiteY14" fmla="*/ 1541662 h 1541662"/>
              <a:gd name="connsiteX15" fmla="*/ 3373934 w 4453035"/>
              <a:gd name="connsiteY15" fmla="*/ 1541662 h 1541662"/>
              <a:gd name="connsiteX16" fmla="*/ 2800226 w 4453035"/>
              <a:gd name="connsiteY16" fmla="*/ 1541662 h 1541662"/>
              <a:gd name="connsiteX17" fmla="*/ 2354008 w 4453035"/>
              <a:gd name="connsiteY17" fmla="*/ 1541662 h 1541662"/>
              <a:gd name="connsiteX18" fmla="*/ 1865294 w 4453035"/>
              <a:gd name="connsiteY18" fmla="*/ 1541662 h 1541662"/>
              <a:gd name="connsiteX19" fmla="*/ 1376580 w 4453035"/>
              <a:gd name="connsiteY19" fmla="*/ 1541662 h 1541662"/>
              <a:gd name="connsiteX20" fmla="*/ 972859 w 4453035"/>
              <a:gd name="connsiteY20" fmla="*/ 1541662 h 1541662"/>
              <a:gd name="connsiteX21" fmla="*/ 569139 w 4453035"/>
              <a:gd name="connsiteY21" fmla="*/ 1541662 h 1541662"/>
              <a:gd name="connsiteX22" fmla="*/ 101673 w 4453035"/>
              <a:gd name="connsiteY22" fmla="*/ 1541662 h 1541662"/>
              <a:gd name="connsiteX23" fmla="*/ 0 w 4453035"/>
              <a:gd name="connsiteY23" fmla="*/ 1439989 h 1541662"/>
              <a:gd name="connsiteX24" fmla="*/ 0 w 4453035"/>
              <a:gd name="connsiteY24" fmla="*/ 1020650 h 1541662"/>
              <a:gd name="connsiteX25" fmla="*/ 0 w 4453035"/>
              <a:gd name="connsiteY25" fmla="*/ 561161 h 1541662"/>
              <a:gd name="connsiteX26" fmla="*/ 0 w 4453035"/>
              <a:gd name="connsiteY26" fmla="*/ 101673 h 154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53035" h="1541662" fill="none" extrusionOk="0">
                <a:moveTo>
                  <a:pt x="0" y="101673"/>
                </a:moveTo>
                <a:cubicBezTo>
                  <a:pt x="11598" y="52106"/>
                  <a:pt x="48735" y="-10598"/>
                  <a:pt x="101673" y="0"/>
                </a:cubicBezTo>
                <a:cubicBezTo>
                  <a:pt x="345069" y="-50064"/>
                  <a:pt x="396280" y="37075"/>
                  <a:pt x="590387" y="0"/>
                </a:cubicBezTo>
                <a:cubicBezTo>
                  <a:pt x="784494" y="-37075"/>
                  <a:pt x="935511" y="40252"/>
                  <a:pt x="1206592" y="0"/>
                </a:cubicBezTo>
                <a:cubicBezTo>
                  <a:pt x="1477674" y="-40252"/>
                  <a:pt x="1474960" y="47480"/>
                  <a:pt x="1695306" y="0"/>
                </a:cubicBezTo>
                <a:cubicBezTo>
                  <a:pt x="1915652" y="-47480"/>
                  <a:pt x="2141057" y="41282"/>
                  <a:pt x="2269014" y="0"/>
                </a:cubicBezTo>
                <a:cubicBezTo>
                  <a:pt x="2396971" y="-41282"/>
                  <a:pt x="2707189" y="43805"/>
                  <a:pt x="2885219" y="0"/>
                </a:cubicBezTo>
                <a:cubicBezTo>
                  <a:pt x="3063250" y="-43805"/>
                  <a:pt x="3174988" y="22222"/>
                  <a:pt x="3288940" y="0"/>
                </a:cubicBezTo>
                <a:cubicBezTo>
                  <a:pt x="3402892" y="-22222"/>
                  <a:pt x="3952551" y="63897"/>
                  <a:pt x="4351362" y="0"/>
                </a:cubicBezTo>
                <a:cubicBezTo>
                  <a:pt x="4413405" y="7947"/>
                  <a:pt x="4446644" y="45290"/>
                  <a:pt x="4453035" y="101673"/>
                </a:cubicBezTo>
                <a:cubicBezTo>
                  <a:pt x="4493037" y="271444"/>
                  <a:pt x="4430151" y="369372"/>
                  <a:pt x="4453035" y="547778"/>
                </a:cubicBezTo>
                <a:cubicBezTo>
                  <a:pt x="4475919" y="726184"/>
                  <a:pt x="4412879" y="771470"/>
                  <a:pt x="4453035" y="967117"/>
                </a:cubicBezTo>
                <a:cubicBezTo>
                  <a:pt x="4493191" y="1162764"/>
                  <a:pt x="4402603" y="1303477"/>
                  <a:pt x="4453035" y="1439989"/>
                </a:cubicBezTo>
                <a:cubicBezTo>
                  <a:pt x="4463936" y="1505855"/>
                  <a:pt x="4406500" y="1531014"/>
                  <a:pt x="4351362" y="1541662"/>
                </a:cubicBezTo>
                <a:cubicBezTo>
                  <a:pt x="4128833" y="1567547"/>
                  <a:pt x="4080963" y="1529486"/>
                  <a:pt x="3862648" y="1541662"/>
                </a:cubicBezTo>
                <a:cubicBezTo>
                  <a:pt x="3644333" y="1553838"/>
                  <a:pt x="3516161" y="1528525"/>
                  <a:pt x="3373934" y="1541662"/>
                </a:cubicBezTo>
                <a:cubicBezTo>
                  <a:pt x="3231707" y="1554799"/>
                  <a:pt x="2971379" y="1521846"/>
                  <a:pt x="2800226" y="1541662"/>
                </a:cubicBezTo>
                <a:cubicBezTo>
                  <a:pt x="2629073" y="1561478"/>
                  <a:pt x="2462494" y="1493392"/>
                  <a:pt x="2354008" y="1541662"/>
                </a:cubicBezTo>
                <a:cubicBezTo>
                  <a:pt x="2245522" y="1589932"/>
                  <a:pt x="2020094" y="1530072"/>
                  <a:pt x="1865294" y="1541662"/>
                </a:cubicBezTo>
                <a:cubicBezTo>
                  <a:pt x="1710494" y="1553252"/>
                  <a:pt x="1613843" y="1483482"/>
                  <a:pt x="1376580" y="1541662"/>
                </a:cubicBezTo>
                <a:cubicBezTo>
                  <a:pt x="1139317" y="1599842"/>
                  <a:pt x="1156817" y="1522800"/>
                  <a:pt x="972859" y="1541662"/>
                </a:cubicBezTo>
                <a:cubicBezTo>
                  <a:pt x="788901" y="1560524"/>
                  <a:pt x="659942" y="1514246"/>
                  <a:pt x="569139" y="1541662"/>
                </a:cubicBezTo>
                <a:cubicBezTo>
                  <a:pt x="478336" y="1569078"/>
                  <a:pt x="225174" y="1523836"/>
                  <a:pt x="101673" y="1541662"/>
                </a:cubicBezTo>
                <a:cubicBezTo>
                  <a:pt x="43000" y="1544517"/>
                  <a:pt x="-212" y="1503283"/>
                  <a:pt x="0" y="1439989"/>
                </a:cubicBezTo>
                <a:cubicBezTo>
                  <a:pt x="-28347" y="1290006"/>
                  <a:pt x="49927" y="1186816"/>
                  <a:pt x="0" y="1020650"/>
                </a:cubicBezTo>
                <a:cubicBezTo>
                  <a:pt x="-49927" y="854484"/>
                  <a:pt x="27773" y="772073"/>
                  <a:pt x="0" y="561161"/>
                </a:cubicBezTo>
                <a:cubicBezTo>
                  <a:pt x="-27773" y="350249"/>
                  <a:pt x="48771" y="197564"/>
                  <a:pt x="0" y="101673"/>
                </a:cubicBezTo>
                <a:close/>
              </a:path>
              <a:path w="4453035" h="1541662" stroke="0" extrusionOk="0">
                <a:moveTo>
                  <a:pt x="0" y="101673"/>
                </a:moveTo>
                <a:cubicBezTo>
                  <a:pt x="-2117" y="52877"/>
                  <a:pt x="34855" y="-3666"/>
                  <a:pt x="101673" y="0"/>
                </a:cubicBezTo>
                <a:cubicBezTo>
                  <a:pt x="257742" y="-13449"/>
                  <a:pt x="404380" y="36030"/>
                  <a:pt x="505393" y="0"/>
                </a:cubicBezTo>
                <a:cubicBezTo>
                  <a:pt x="606406" y="-36030"/>
                  <a:pt x="928776" y="50717"/>
                  <a:pt x="1079101" y="0"/>
                </a:cubicBezTo>
                <a:cubicBezTo>
                  <a:pt x="1229426" y="-50717"/>
                  <a:pt x="1450095" y="72140"/>
                  <a:pt x="1695306" y="0"/>
                </a:cubicBezTo>
                <a:cubicBezTo>
                  <a:pt x="1940517" y="-72140"/>
                  <a:pt x="2048313" y="62061"/>
                  <a:pt x="2269014" y="0"/>
                </a:cubicBezTo>
                <a:cubicBezTo>
                  <a:pt x="2489715" y="-62061"/>
                  <a:pt x="2631573" y="47083"/>
                  <a:pt x="2885219" y="0"/>
                </a:cubicBezTo>
                <a:cubicBezTo>
                  <a:pt x="3138866" y="-47083"/>
                  <a:pt x="3208819" y="39008"/>
                  <a:pt x="3458927" y="0"/>
                </a:cubicBezTo>
                <a:cubicBezTo>
                  <a:pt x="3709035" y="-39008"/>
                  <a:pt x="3749846" y="17943"/>
                  <a:pt x="3862648" y="0"/>
                </a:cubicBezTo>
                <a:cubicBezTo>
                  <a:pt x="3975450" y="-17943"/>
                  <a:pt x="4251178" y="38119"/>
                  <a:pt x="4351362" y="0"/>
                </a:cubicBezTo>
                <a:cubicBezTo>
                  <a:pt x="4418691" y="-6461"/>
                  <a:pt x="4452725" y="39310"/>
                  <a:pt x="4453035" y="101673"/>
                </a:cubicBezTo>
                <a:cubicBezTo>
                  <a:pt x="4457294" y="248850"/>
                  <a:pt x="4448364" y="446528"/>
                  <a:pt x="4453035" y="547778"/>
                </a:cubicBezTo>
                <a:cubicBezTo>
                  <a:pt x="4457706" y="649029"/>
                  <a:pt x="4422810" y="837137"/>
                  <a:pt x="4453035" y="1020650"/>
                </a:cubicBezTo>
                <a:cubicBezTo>
                  <a:pt x="4483260" y="1204163"/>
                  <a:pt x="4421292" y="1295661"/>
                  <a:pt x="4453035" y="1439989"/>
                </a:cubicBezTo>
                <a:cubicBezTo>
                  <a:pt x="4438506" y="1500963"/>
                  <a:pt x="4412658" y="1537001"/>
                  <a:pt x="4351362" y="1541662"/>
                </a:cubicBezTo>
                <a:cubicBezTo>
                  <a:pt x="4249695" y="1570035"/>
                  <a:pt x="4059645" y="1540189"/>
                  <a:pt x="3947642" y="1541662"/>
                </a:cubicBezTo>
                <a:cubicBezTo>
                  <a:pt x="3835639" y="1543135"/>
                  <a:pt x="3589871" y="1523177"/>
                  <a:pt x="3458927" y="1541662"/>
                </a:cubicBezTo>
                <a:cubicBezTo>
                  <a:pt x="3327983" y="1560147"/>
                  <a:pt x="3188810" y="1529434"/>
                  <a:pt x="2970213" y="1541662"/>
                </a:cubicBezTo>
                <a:cubicBezTo>
                  <a:pt x="2751616" y="1553890"/>
                  <a:pt x="2527348" y="1516648"/>
                  <a:pt x="2354008" y="1541662"/>
                </a:cubicBezTo>
                <a:cubicBezTo>
                  <a:pt x="2180668" y="1566676"/>
                  <a:pt x="1965355" y="1516334"/>
                  <a:pt x="1865294" y="1541662"/>
                </a:cubicBezTo>
                <a:cubicBezTo>
                  <a:pt x="1765233" y="1566990"/>
                  <a:pt x="1440600" y="1479978"/>
                  <a:pt x="1249089" y="1541662"/>
                </a:cubicBezTo>
                <a:cubicBezTo>
                  <a:pt x="1057579" y="1603346"/>
                  <a:pt x="862684" y="1541260"/>
                  <a:pt x="675381" y="1541662"/>
                </a:cubicBezTo>
                <a:cubicBezTo>
                  <a:pt x="488078" y="1542064"/>
                  <a:pt x="240165" y="1488102"/>
                  <a:pt x="101673" y="1541662"/>
                </a:cubicBezTo>
                <a:cubicBezTo>
                  <a:pt x="49644" y="1535874"/>
                  <a:pt x="-6098" y="1504247"/>
                  <a:pt x="0" y="1439989"/>
                </a:cubicBezTo>
                <a:cubicBezTo>
                  <a:pt x="-22800" y="1323495"/>
                  <a:pt x="41631" y="1203285"/>
                  <a:pt x="0" y="1034033"/>
                </a:cubicBezTo>
                <a:cubicBezTo>
                  <a:pt x="-41631" y="864781"/>
                  <a:pt x="40295" y="722264"/>
                  <a:pt x="0" y="601311"/>
                </a:cubicBezTo>
                <a:cubicBezTo>
                  <a:pt x="-40295" y="480358"/>
                  <a:pt x="16342" y="343852"/>
                  <a:pt x="0" y="10167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ต้องยังไม่เคยมี 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ชื่อนี้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ถูกสร้างโดยคำสั่ง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ชื่อนี้อยู่แล้ว ระบบจะไม่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</a:p>
        </p:txBody>
      </p: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DD164AC3-5ED5-BB12-6E66-41143065BC6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936283" y="3630728"/>
            <a:ext cx="867040" cy="144571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สี่เหลี่ยมผืนผ้า: มุมมน 37">
            <a:extLst>
              <a:ext uri="{FF2B5EF4-FFF2-40B4-BE49-F238E27FC236}">
                <a16:creationId xmlns:a16="http://schemas.microsoft.com/office/drawing/2014/main" id="{D9C35F66-D228-4EEE-C01F-DC86E5ADAA51}"/>
              </a:ext>
            </a:extLst>
          </p:cNvPr>
          <p:cNvSpPr/>
          <p:nvPr/>
        </p:nvSpPr>
        <p:spPr>
          <a:xfrm rot="307859">
            <a:off x="2958907" y="3169555"/>
            <a:ext cx="2396835" cy="375053"/>
          </a:xfrm>
          <a:custGeom>
            <a:avLst/>
            <a:gdLst>
              <a:gd name="connsiteX0" fmla="*/ 0 w 2396835"/>
              <a:gd name="connsiteY0" fmla="*/ 24735 h 375053"/>
              <a:gd name="connsiteX1" fmla="*/ 24735 w 2396835"/>
              <a:gd name="connsiteY1" fmla="*/ 0 h 375053"/>
              <a:gd name="connsiteX2" fmla="*/ 611576 w 2396835"/>
              <a:gd name="connsiteY2" fmla="*/ 0 h 375053"/>
              <a:gd name="connsiteX3" fmla="*/ 1174944 w 2396835"/>
              <a:gd name="connsiteY3" fmla="*/ 0 h 375053"/>
              <a:gd name="connsiteX4" fmla="*/ 1808732 w 2396835"/>
              <a:gd name="connsiteY4" fmla="*/ 0 h 375053"/>
              <a:gd name="connsiteX5" fmla="*/ 2372100 w 2396835"/>
              <a:gd name="connsiteY5" fmla="*/ 0 h 375053"/>
              <a:gd name="connsiteX6" fmla="*/ 2396835 w 2396835"/>
              <a:gd name="connsiteY6" fmla="*/ 24735 h 375053"/>
              <a:gd name="connsiteX7" fmla="*/ 2396835 w 2396835"/>
              <a:gd name="connsiteY7" fmla="*/ 350318 h 375053"/>
              <a:gd name="connsiteX8" fmla="*/ 2372100 w 2396835"/>
              <a:gd name="connsiteY8" fmla="*/ 375053 h 375053"/>
              <a:gd name="connsiteX9" fmla="*/ 1832206 w 2396835"/>
              <a:gd name="connsiteY9" fmla="*/ 375053 h 375053"/>
              <a:gd name="connsiteX10" fmla="*/ 1268838 w 2396835"/>
              <a:gd name="connsiteY10" fmla="*/ 375053 h 375053"/>
              <a:gd name="connsiteX11" fmla="*/ 752418 w 2396835"/>
              <a:gd name="connsiteY11" fmla="*/ 375053 h 375053"/>
              <a:gd name="connsiteX12" fmla="*/ 24735 w 2396835"/>
              <a:gd name="connsiteY12" fmla="*/ 375053 h 375053"/>
              <a:gd name="connsiteX13" fmla="*/ 0 w 2396835"/>
              <a:gd name="connsiteY13" fmla="*/ 350318 h 375053"/>
              <a:gd name="connsiteX14" fmla="*/ 0 w 2396835"/>
              <a:gd name="connsiteY14" fmla="*/ 24735 h 37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6835" h="375053" fill="none" extrusionOk="0">
                <a:moveTo>
                  <a:pt x="0" y="24735"/>
                </a:moveTo>
                <a:cubicBezTo>
                  <a:pt x="2464" y="14348"/>
                  <a:pt x="9282" y="-1703"/>
                  <a:pt x="24735" y="0"/>
                </a:cubicBezTo>
                <a:cubicBezTo>
                  <a:pt x="212567" y="-25183"/>
                  <a:pt x="406101" y="51763"/>
                  <a:pt x="611576" y="0"/>
                </a:cubicBezTo>
                <a:cubicBezTo>
                  <a:pt x="817051" y="-51763"/>
                  <a:pt x="986736" y="28744"/>
                  <a:pt x="1174944" y="0"/>
                </a:cubicBezTo>
                <a:cubicBezTo>
                  <a:pt x="1363152" y="-28744"/>
                  <a:pt x="1581365" y="16053"/>
                  <a:pt x="1808732" y="0"/>
                </a:cubicBezTo>
                <a:cubicBezTo>
                  <a:pt x="2036099" y="-16053"/>
                  <a:pt x="2246723" y="13564"/>
                  <a:pt x="2372100" y="0"/>
                </a:cubicBezTo>
                <a:cubicBezTo>
                  <a:pt x="2386329" y="241"/>
                  <a:pt x="2397556" y="8313"/>
                  <a:pt x="2396835" y="24735"/>
                </a:cubicBezTo>
                <a:cubicBezTo>
                  <a:pt x="2416437" y="144143"/>
                  <a:pt x="2360976" y="202996"/>
                  <a:pt x="2396835" y="350318"/>
                </a:cubicBezTo>
                <a:cubicBezTo>
                  <a:pt x="2394460" y="361668"/>
                  <a:pt x="2382783" y="377301"/>
                  <a:pt x="2372100" y="375053"/>
                </a:cubicBezTo>
                <a:cubicBezTo>
                  <a:pt x="2138355" y="411334"/>
                  <a:pt x="2005379" y="370356"/>
                  <a:pt x="1832206" y="375053"/>
                </a:cubicBezTo>
                <a:cubicBezTo>
                  <a:pt x="1659033" y="379750"/>
                  <a:pt x="1418354" y="350039"/>
                  <a:pt x="1268838" y="375053"/>
                </a:cubicBezTo>
                <a:cubicBezTo>
                  <a:pt x="1119322" y="400067"/>
                  <a:pt x="980665" y="315962"/>
                  <a:pt x="752418" y="375053"/>
                </a:cubicBezTo>
                <a:cubicBezTo>
                  <a:pt x="524171" y="434144"/>
                  <a:pt x="311537" y="341626"/>
                  <a:pt x="24735" y="375053"/>
                </a:cubicBezTo>
                <a:cubicBezTo>
                  <a:pt x="12351" y="375257"/>
                  <a:pt x="1063" y="364370"/>
                  <a:pt x="0" y="350318"/>
                </a:cubicBezTo>
                <a:cubicBezTo>
                  <a:pt x="-17557" y="279837"/>
                  <a:pt x="22574" y="115559"/>
                  <a:pt x="0" y="24735"/>
                </a:cubicBezTo>
                <a:close/>
              </a:path>
              <a:path w="2396835" h="375053" stroke="0" extrusionOk="0">
                <a:moveTo>
                  <a:pt x="0" y="24735"/>
                </a:moveTo>
                <a:cubicBezTo>
                  <a:pt x="-1003" y="14559"/>
                  <a:pt x="7907" y="-1089"/>
                  <a:pt x="24735" y="0"/>
                </a:cubicBezTo>
                <a:cubicBezTo>
                  <a:pt x="232455" y="-31269"/>
                  <a:pt x="433292" y="19055"/>
                  <a:pt x="541155" y="0"/>
                </a:cubicBezTo>
                <a:cubicBezTo>
                  <a:pt x="649018" y="-19055"/>
                  <a:pt x="926747" y="56344"/>
                  <a:pt x="1151470" y="0"/>
                </a:cubicBezTo>
                <a:cubicBezTo>
                  <a:pt x="1376193" y="-56344"/>
                  <a:pt x="1548246" y="9430"/>
                  <a:pt x="1785259" y="0"/>
                </a:cubicBezTo>
                <a:cubicBezTo>
                  <a:pt x="2022272" y="-9430"/>
                  <a:pt x="2131820" y="15770"/>
                  <a:pt x="2372100" y="0"/>
                </a:cubicBezTo>
                <a:cubicBezTo>
                  <a:pt x="2384528" y="577"/>
                  <a:pt x="2397365" y="13150"/>
                  <a:pt x="2396835" y="24735"/>
                </a:cubicBezTo>
                <a:cubicBezTo>
                  <a:pt x="2413710" y="145199"/>
                  <a:pt x="2361317" y="256871"/>
                  <a:pt x="2396835" y="350318"/>
                </a:cubicBezTo>
                <a:cubicBezTo>
                  <a:pt x="2394198" y="363781"/>
                  <a:pt x="2384007" y="376056"/>
                  <a:pt x="2372100" y="375053"/>
                </a:cubicBezTo>
                <a:cubicBezTo>
                  <a:pt x="2206526" y="404304"/>
                  <a:pt x="2071346" y="370906"/>
                  <a:pt x="1832206" y="375053"/>
                </a:cubicBezTo>
                <a:cubicBezTo>
                  <a:pt x="1593066" y="379200"/>
                  <a:pt x="1422461" y="341915"/>
                  <a:pt x="1198418" y="375053"/>
                </a:cubicBezTo>
                <a:cubicBezTo>
                  <a:pt x="974375" y="408191"/>
                  <a:pt x="788913" y="299160"/>
                  <a:pt x="564629" y="375053"/>
                </a:cubicBezTo>
                <a:cubicBezTo>
                  <a:pt x="340345" y="450946"/>
                  <a:pt x="154562" y="326301"/>
                  <a:pt x="24735" y="375053"/>
                </a:cubicBezTo>
                <a:cubicBezTo>
                  <a:pt x="8439" y="375927"/>
                  <a:pt x="1645" y="362488"/>
                  <a:pt x="0" y="350318"/>
                </a:cubicBezTo>
                <a:cubicBezTo>
                  <a:pt x="-17766" y="231988"/>
                  <a:pt x="33540" y="120090"/>
                  <a:pt x="0" y="2473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$git clone &lt;repo </a:t>
            </a:r>
            <a:r>
              <a:rPr lang="en-US" sz="2400" b="1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สี่เหลี่ยมผืนผ้า: มุมมน 38">
            <a:extLst>
              <a:ext uri="{FF2B5EF4-FFF2-40B4-BE49-F238E27FC236}">
                <a16:creationId xmlns:a16="http://schemas.microsoft.com/office/drawing/2014/main" id="{0FCFA4BA-14A4-BE24-6749-B3C7A215E287}"/>
              </a:ext>
            </a:extLst>
          </p:cNvPr>
          <p:cNvSpPr/>
          <p:nvPr/>
        </p:nvSpPr>
        <p:spPr>
          <a:xfrm>
            <a:off x="7550076" y="499943"/>
            <a:ext cx="3679899" cy="501431"/>
          </a:xfrm>
          <a:custGeom>
            <a:avLst/>
            <a:gdLst>
              <a:gd name="connsiteX0" fmla="*/ 0 w 3679899"/>
              <a:gd name="connsiteY0" fmla="*/ 33069 h 501431"/>
              <a:gd name="connsiteX1" fmla="*/ 33069 w 3679899"/>
              <a:gd name="connsiteY1" fmla="*/ 0 h 501431"/>
              <a:gd name="connsiteX2" fmla="*/ 549321 w 3679899"/>
              <a:gd name="connsiteY2" fmla="*/ 0 h 501431"/>
              <a:gd name="connsiteX3" fmla="*/ 957159 w 3679899"/>
              <a:gd name="connsiteY3" fmla="*/ 0 h 501431"/>
              <a:gd name="connsiteX4" fmla="*/ 1364998 w 3679899"/>
              <a:gd name="connsiteY4" fmla="*/ 0 h 501431"/>
              <a:gd name="connsiteX5" fmla="*/ 1845112 w 3679899"/>
              <a:gd name="connsiteY5" fmla="*/ 0 h 501431"/>
              <a:gd name="connsiteX6" fmla="*/ 2325226 w 3679899"/>
              <a:gd name="connsiteY6" fmla="*/ 0 h 501431"/>
              <a:gd name="connsiteX7" fmla="*/ 2805340 w 3679899"/>
              <a:gd name="connsiteY7" fmla="*/ 0 h 501431"/>
              <a:gd name="connsiteX8" fmla="*/ 3646830 w 3679899"/>
              <a:gd name="connsiteY8" fmla="*/ 0 h 501431"/>
              <a:gd name="connsiteX9" fmla="*/ 3679899 w 3679899"/>
              <a:gd name="connsiteY9" fmla="*/ 33069 h 501431"/>
              <a:gd name="connsiteX10" fmla="*/ 3679899 w 3679899"/>
              <a:gd name="connsiteY10" fmla="*/ 468362 h 501431"/>
              <a:gd name="connsiteX11" fmla="*/ 3646830 w 3679899"/>
              <a:gd name="connsiteY11" fmla="*/ 501431 h 501431"/>
              <a:gd name="connsiteX12" fmla="*/ 3130578 w 3679899"/>
              <a:gd name="connsiteY12" fmla="*/ 501431 h 501431"/>
              <a:gd name="connsiteX13" fmla="*/ 2542052 w 3679899"/>
              <a:gd name="connsiteY13" fmla="*/ 501431 h 501431"/>
              <a:gd name="connsiteX14" fmla="*/ 1989662 w 3679899"/>
              <a:gd name="connsiteY14" fmla="*/ 501431 h 501431"/>
              <a:gd name="connsiteX15" fmla="*/ 1401136 w 3679899"/>
              <a:gd name="connsiteY15" fmla="*/ 501431 h 501431"/>
              <a:gd name="connsiteX16" fmla="*/ 848746 w 3679899"/>
              <a:gd name="connsiteY16" fmla="*/ 501431 h 501431"/>
              <a:gd name="connsiteX17" fmla="*/ 33069 w 3679899"/>
              <a:gd name="connsiteY17" fmla="*/ 501431 h 501431"/>
              <a:gd name="connsiteX18" fmla="*/ 0 w 3679899"/>
              <a:gd name="connsiteY18" fmla="*/ 468362 h 501431"/>
              <a:gd name="connsiteX19" fmla="*/ 0 w 3679899"/>
              <a:gd name="connsiteY19" fmla="*/ 33069 h 50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79899" h="501431" fill="none" extrusionOk="0">
                <a:moveTo>
                  <a:pt x="0" y="33069"/>
                </a:moveTo>
                <a:cubicBezTo>
                  <a:pt x="1734" y="19140"/>
                  <a:pt x="16458" y="896"/>
                  <a:pt x="33069" y="0"/>
                </a:cubicBezTo>
                <a:cubicBezTo>
                  <a:pt x="216532" y="-39666"/>
                  <a:pt x="431355" y="56289"/>
                  <a:pt x="549321" y="0"/>
                </a:cubicBezTo>
                <a:cubicBezTo>
                  <a:pt x="667287" y="-56289"/>
                  <a:pt x="799729" y="13979"/>
                  <a:pt x="957159" y="0"/>
                </a:cubicBezTo>
                <a:cubicBezTo>
                  <a:pt x="1114589" y="-13979"/>
                  <a:pt x="1279953" y="38178"/>
                  <a:pt x="1364998" y="0"/>
                </a:cubicBezTo>
                <a:cubicBezTo>
                  <a:pt x="1450043" y="-38178"/>
                  <a:pt x="1645593" y="5540"/>
                  <a:pt x="1845112" y="0"/>
                </a:cubicBezTo>
                <a:cubicBezTo>
                  <a:pt x="2044631" y="-5540"/>
                  <a:pt x="2212792" y="53851"/>
                  <a:pt x="2325226" y="0"/>
                </a:cubicBezTo>
                <a:cubicBezTo>
                  <a:pt x="2437660" y="-53851"/>
                  <a:pt x="2696636" y="49502"/>
                  <a:pt x="2805340" y="0"/>
                </a:cubicBezTo>
                <a:cubicBezTo>
                  <a:pt x="2914044" y="-49502"/>
                  <a:pt x="3254805" y="83083"/>
                  <a:pt x="3646830" y="0"/>
                </a:cubicBezTo>
                <a:cubicBezTo>
                  <a:pt x="3664426" y="2126"/>
                  <a:pt x="3675250" y="15331"/>
                  <a:pt x="3679899" y="33069"/>
                </a:cubicBezTo>
                <a:cubicBezTo>
                  <a:pt x="3692932" y="236665"/>
                  <a:pt x="3631770" y="350284"/>
                  <a:pt x="3679899" y="468362"/>
                </a:cubicBezTo>
                <a:cubicBezTo>
                  <a:pt x="3678796" y="488474"/>
                  <a:pt x="3668646" y="503255"/>
                  <a:pt x="3646830" y="501431"/>
                </a:cubicBezTo>
                <a:cubicBezTo>
                  <a:pt x="3423981" y="554069"/>
                  <a:pt x="3365139" y="459257"/>
                  <a:pt x="3130578" y="501431"/>
                </a:cubicBezTo>
                <a:cubicBezTo>
                  <a:pt x="2896017" y="543605"/>
                  <a:pt x="2784876" y="435994"/>
                  <a:pt x="2542052" y="501431"/>
                </a:cubicBezTo>
                <a:cubicBezTo>
                  <a:pt x="2299228" y="566868"/>
                  <a:pt x="2139161" y="497881"/>
                  <a:pt x="1989662" y="501431"/>
                </a:cubicBezTo>
                <a:cubicBezTo>
                  <a:pt x="1840163" y="504981"/>
                  <a:pt x="1572455" y="497112"/>
                  <a:pt x="1401136" y="501431"/>
                </a:cubicBezTo>
                <a:cubicBezTo>
                  <a:pt x="1229817" y="505750"/>
                  <a:pt x="1017090" y="445438"/>
                  <a:pt x="848746" y="501431"/>
                </a:cubicBezTo>
                <a:cubicBezTo>
                  <a:pt x="680402" y="557424"/>
                  <a:pt x="439305" y="475908"/>
                  <a:pt x="33069" y="501431"/>
                </a:cubicBezTo>
                <a:cubicBezTo>
                  <a:pt x="13884" y="502376"/>
                  <a:pt x="-966" y="486503"/>
                  <a:pt x="0" y="468362"/>
                </a:cubicBezTo>
                <a:cubicBezTo>
                  <a:pt x="-7285" y="378722"/>
                  <a:pt x="37724" y="209195"/>
                  <a:pt x="0" y="33069"/>
                </a:cubicBezTo>
                <a:close/>
              </a:path>
              <a:path w="3679899" h="501431" stroke="0" extrusionOk="0">
                <a:moveTo>
                  <a:pt x="0" y="33069"/>
                </a:moveTo>
                <a:cubicBezTo>
                  <a:pt x="-1495" y="19999"/>
                  <a:pt x="13015" y="-615"/>
                  <a:pt x="33069" y="0"/>
                </a:cubicBezTo>
                <a:cubicBezTo>
                  <a:pt x="135628" y="-3710"/>
                  <a:pt x="348930" y="45449"/>
                  <a:pt x="440908" y="0"/>
                </a:cubicBezTo>
                <a:cubicBezTo>
                  <a:pt x="532886" y="-45449"/>
                  <a:pt x="854589" y="62156"/>
                  <a:pt x="993297" y="0"/>
                </a:cubicBezTo>
                <a:cubicBezTo>
                  <a:pt x="1132005" y="-62156"/>
                  <a:pt x="1298360" y="12950"/>
                  <a:pt x="1581824" y="0"/>
                </a:cubicBezTo>
                <a:cubicBezTo>
                  <a:pt x="1865288" y="-12950"/>
                  <a:pt x="2016377" y="62546"/>
                  <a:pt x="2134213" y="0"/>
                </a:cubicBezTo>
                <a:cubicBezTo>
                  <a:pt x="2252049" y="-62546"/>
                  <a:pt x="2585568" y="45533"/>
                  <a:pt x="2722740" y="0"/>
                </a:cubicBezTo>
                <a:cubicBezTo>
                  <a:pt x="2859912" y="-45533"/>
                  <a:pt x="3408111" y="71229"/>
                  <a:pt x="3646830" y="0"/>
                </a:cubicBezTo>
                <a:cubicBezTo>
                  <a:pt x="3670331" y="-442"/>
                  <a:pt x="3679235" y="13252"/>
                  <a:pt x="3679899" y="33069"/>
                </a:cubicBezTo>
                <a:cubicBezTo>
                  <a:pt x="3715710" y="193245"/>
                  <a:pt x="3664872" y="285543"/>
                  <a:pt x="3679899" y="468362"/>
                </a:cubicBezTo>
                <a:cubicBezTo>
                  <a:pt x="3681974" y="489481"/>
                  <a:pt x="3662697" y="505468"/>
                  <a:pt x="3646830" y="501431"/>
                </a:cubicBezTo>
                <a:cubicBezTo>
                  <a:pt x="3494869" y="525317"/>
                  <a:pt x="3293638" y="490926"/>
                  <a:pt x="3058303" y="501431"/>
                </a:cubicBezTo>
                <a:cubicBezTo>
                  <a:pt x="2822968" y="511936"/>
                  <a:pt x="2750861" y="467376"/>
                  <a:pt x="2542052" y="501431"/>
                </a:cubicBezTo>
                <a:cubicBezTo>
                  <a:pt x="2333243" y="535486"/>
                  <a:pt x="2336129" y="471817"/>
                  <a:pt x="2134213" y="501431"/>
                </a:cubicBezTo>
                <a:cubicBezTo>
                  <a:pt x="1932297" y="531045"/>
                  <a:pt x="1816121" y="465628"/>
                  <a:pt x="1690237" y="501431"/>
                </a:cubicBezTo>
                <a:cubicBezTo>
                  <a:pt x="1564353" y="537234"/>
                  <a:pt x="1324450" y="472947"/>
                  <a:pt x="1210123" y="501431"/>
                </a:cubicBezTo>
                <a:cubicBezTo>
                  <a:pt x="1095796" y="529915"/>
                  <a:pt x="884222" y="454386"/>
                  <a:pt x="730009" y="501431"/>
                </a:cubicBezTo>
                <a:cubicBezTo>
                  <a:pt x="575796" y="548476"/>
                  <a:pt x="261116" y="469963"/>
                  <a:pt x="33069" y="501431"/>
                </a:cubicBezTo>
                <a:cubicBezTo>
                  <a:pt x="13609" y="498767"/>
                  <a:pt x="3636" y="485879"/>
                  <a:pt x="0" y="468362"/>
                </a:cubicBezTo>
                <a:cubicBezTo>
                  <a:pt x="-24196" y="327333"/>
                  <a:pt x="1709" y="236963"/>
                  <a:pt x="0" y="3306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เสร็จ จะได้ไฟล์โดยอัตโนมัติ</a:t>
            </a:r>
          </a:p>
        </p:txBody>
      </p:sp>
      <p:cxnSp>
        <p:nvCxnSpPr>
          <p:cNvPr id="41" name="ตัวเชื่อมต่อ: โค้ง 40">
            <a:extLst>
              <a:ext uri="{FF2B5EF4-FFF2-40B4-BE49-F238E27FC236}">
                <a16:creationId xmlns:a16="http://schemas.microsoft.com/office/drawing/2014/main" id="{F31B711E-2F70-6F7E-2826-E34797CBC81B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8881097" y="1510303"/>
            <a:ext cx="1694200" cy="67634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6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D3556953-2913-44C6-B9D5-B064B4C6950C}"/>
              </a:ext>
            </a:extLst>
          </p:cNvPr>
          <p:cNvSpPr/>
          <p:nvPr/>
        </p:nvSpPr>
        <p:spPr>
          <a:xfrm>
            <a:off x="267048" y="1078284"/>
            <a:ext cx="3147753" cy="3944973"/>
          </a:xfrm>
          <a:prstGeom prst="cloud">
            <a:avLst/>
          </a:prstGeom>
          <a:gradFill flip="none" rotWithShape="1">
            <a:gsLst>
              <a:gs pos="27000">
                <a:schemeClr val="accent3">
                  <a:lumMod val="5000"/>
                  <a:lumOff val="95000"/>
                </a:schemeClr>
              </a:gs>
              <a:gs pos="47000">
                <a:schemeClr val="accent3">
                  <a:lumMod val="45000"/>
                  <a:lumOff val="55000"/>
                </a:schemeClr>
              </a:gs>
              <a:gs pos="83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5612476" y="1059270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7859684" y="1854191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7909561" y="1554932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DBF7D-6609-4F86-AFA5-DFF60F604B38}"/>
              </a:ext>
            </a:extLst>
          </p:cNvPr>
          <p:cNvSpPr txBox="1"/>
          <p:nvPr/>
        </p:nvSpPr>
        <p:spPr>
          <a:xfrm rot="278129">
            <a:off x="3341286" y="2541036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5807135" y="2516824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9671514" y="2570479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6F15E0B-4044-41C0-9D9A-D208F59C5CF2}"/>
              </a:ext>
            </a:extLst>
          </p:cNvPr>
          <p:cNvSpPr/>
          <p:nvPr/>
        </p:nvSpPr>
        <p:spPr>
          <a:xfrm>
            <a:off x="898816" y="2268189"/>
            <a:ext cx="1197032" cy="1113905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8296102" y="3573934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9626138" y="3277061"/>
            <a:ext cx="440231" cy="679259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5296594" y="4854617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7107033" y="2767250"/>
            <a:ext cx="325591" cy="2052548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13" idx="4"/>
            <a:endCxn id="8" idx="2"/>
          </p:cNvCxnSpPr>
          <p:nvPr/>
        </p:nvCxnSpPr>
        <p:spPr>
          <a:xfrm>
            <a:off x="2095848" y="2825142"/>
            <a:ext cx="3711287" cy="248635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pull</a:t>
            </a:r>
          </a:p>
        </p:txBody>
      </p:sp>
      <p:sp>
        <p:nvSpPr>
          <p:cNvPr id="32" name="สี่เหลี่ยมผืนผ้า: มุมมน 31">
            <a:extLst>
              <a:ext uri="{FF2B5EF4-FFF2-40B4-BE49-F238E27FC236}">
                <a16:creationId xmlns:a16="http://schemas.microsoft.com/office/drawing/2014/main" id="{96F71B53-EF26-0B2C-1E6F-7EFF0F4E26BB}"/>
              </a:ext>
            </a:extLst>
          </p:cNvPr>
          <p:cNvSpPr/>
          <p:nvPr/>
        </p:nvSpPr>
        <p:spPr>
          <a:xfrm>
            <a:off x="1704976" y="4784207"/>
            <a:ext cx="6150896" cy="1919365"/>
          </a:xfrm>
          <a:custGeom>
            <a:avLst/>
            <a:gdLst>
              <a:gd name="connsiteX0" fmla="*/ 0 w 6150896"/>
              <a:gd name="connsiteY0" fmla="*/ 126582 h 1919365"/>
              <a:gd name="connsiteX1" fmla="*/ 126582 w 6150896"/>
              <a:gd name="connsiteY1" fmla="*/ 0 h 1919365"/>
              <a:gd name="connsiteX2" fmla="*/ 716355 w 6150896"/>
              <a:gd name="connsiteY2" fmla="*/ 0 h 1919365"/>
              <a:gd name="connsiteX3" fmla="*/ 1129196 w 6150896"/>
              <a:gd name="connsiteY3" fmla="*/ 0 h 1919365"/>
              <a:gd name="connsiteX4" fmla="*/ 1836924 w 6150896"/>
              <a:gd name="connsiteY4" fmla="*/ 0 h 1919365"/>
              <a:gd name="connsiteX5" fmla="*/ 2485675 w 6150896"/>
              <a:gd name="connsiteY5" fmla="*/ 0 h 1919365"/>
              <a:gd name="connsiteX6" fmla="*/ 3193403 w 6150896"/>
              <a:gd name="connsiteY6" fmla="*/ 0 h 1919365"/>
              <a:gd name="connsiteX7" fmla="*/ 3842153 w 6150896"/>
              <a:gd name="connsiteY7" fmla="*/ 0 h 1919365"/>
              <a:gd name="connsiteX8" fmla="*/ 4313972 w 6150896"/>
              <a:gd name="connsiteY8" fmla="*/ 0 h 1919365"/>
              <a:gd name="connsiteX9" fmla="*/ 5021700 w 6150896"/>
              <a:gd name="connsiteY9" fmla="*/ 0 h 1919365"/>
              <a:gd name="connsiteX10" fmla="*/ 6024314 w 6150896"/>
              <a:gd name="connsiteY10" fmla="*/ 0 h 1919365"/>
              <a:gd name="connsiteX11" fmla="*/ 6150896 w 6150896"/>
              <a:gd name="connsiteY11" fmla="*/ 126582 h 1919365"/>
              <a:gd name="connsiteX12" fmla="*/ 6150896 w 6150896"/>
              <a:gd name="connsiteY12" fmla="*/ 648658 h 1919365"/>
              <a:gd name="connsiteX13" fmla="*/ 6150896 w 6150896"/>
              <a:gd name="connsiteY13" fmla="*/ 1220721 h 1919365"/>
              <a:gd name="connsiteX14" fmla="*/ 6150896 w 6150896"/>
              <a:gd name="connsiteY14" fmla="*/ 1792783 h 1919365"/>
              <a:gd name="connsiteX15" fmla="*/ 6024314 w 6150896"/>
              <a:gd name="connsiteY15" fmla="*/ 1919365 h 1919365"/>
              <a:gd name="connsiteX16" fmla="*/ 5611473 w 6150896"/>
              <a:gd name="connsiteY16" fmla="*/ 1919365 h 1919365"/>
              <a:gd name="connsiteX17" fmla="*/ 5198632 w 6150896"/>
              <a:gd name="connsiteY17" fmla="*/ 1919365 h 1919365"/>
              <a:gd name="connsiteX18" fmla="*/ 4608858 w 6150896"/>
              <a:gd name="connsiteY18" fmla="*/ 1919365 h 1919365"/>
              <a:gd name="connsiteX19" fmla="*/ 4078062 w 6150896"/>
              <a:gd name="connsiteY19" fmla="*/ 1919365 h 1919365"/>
              <a:gd name="connsiteX20" fmla="*/ 3370335 w 6150896"/>
              <a:gd name="connsiteY20" fmla="*/ 1919365 h 1919365"/>
              <a:gd name="connsiteX21" fmla="*/ 2898516 w 6150896"/>
              <a:gd name="connsiteY21" fmla="*/ 1919365 h 1919365"/>
              <a:gd name="connsiteX22" fmla="*/ 2249766 w 6150896"/>
              <a:gd name="connsiteY22" fmla="*/ 1919365 h 1919365"/>
              <a:gd name="connsiteX23" fmla="*/ 1836924 w 6150896"/>
              <a:gd name="connsiteY23" fmla="*/ 1919365 h 1919365"/>
              <a:gd name="connsiteX24" fmla="*/ 1129196 w 6150896"/>
              <a:gd name="connsiteY24" fmla="*/ 1919365 h 1919365"/>
              <a:gd name="connsiteX25" fmla="*/ 126582 w 6150896"/>
              <a:gd name="connsiteY25" fmla="*/ 1919365 h 1919365"/>
              <a:gd name="connsiteX26" fmla="*/ 0 w 6150896"/>
              <a:gd name="connsiteY26" fmla="*/ 1792783 h 1919365"/>
              <a:gd name="connsiteX27" fmla="*/ 0 w 6150896"/>
              <a:gd name="connsiteY27" fmla="*/ 1220721 h 1919365"/>
              <a:gd name="connsiteX28" fmla="*/ 0 w 6150896"/>
              <a:gd name="connsiteY28" fmla="*/ 648658 h 1919365"/>
              <a:gd name="connsiteX29" fmla="*/ 0 w 6150896"/>
              <a:gd name="connsiteY29" fmla="*/ 126582 h 19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50896" h="1919365" fill="none" extrusionOk="0">
                <a:moveTo>
                  <a:pt x="0" y="126582"/>
                </a:moveTo>
                <a:cubicBezTo>
                  <a:pt x="-6835" y="63539"/>
                  <a:pt x="57408" y="18609"/>
                  <a:pt x="126582" y="0"/>
                </a:cubicBezTo>
                <a:cubicBezTo>
                  <a:pt x="263565" y="-64411"/>
                  <a:pt x="598311" y="41040"/>
                  <a:pt x="716355" y="0"/>
                </a:cubicBezTo>
                <a:cubicBezTo>
                  <a:pt x="834399" y="-41040"/>
                  <a:pt x="941009" y="500"/>
                  <a:pt x="1129196" y="0"/>
                </a:cubicBezTo>
                <a:cubicBezTo>
                  <a:pt x="1317383" y="-500"/>
                  <a:pt x="1512576" y="8098"/>
                  <a:pt x="1836924" y="0"/>
                </a:cubicBezTo>
                <a:cubicBezTo>
                  <a:pt x="2161272" y="-8098"/>
                  <a:pt x="2196823" y="43966"/>
                  <a:pt x="2485675" y="0"/>
                </a:cubicBezTo>
                <a:cubicBezTo>
                  <a:pt x="2774527" y="-43966"/>
                  <a:pt x="2895147" y="80742"/>
                  <a:pt x="3193403" y="0"/>
                </a:cubicBezTo>
                <a:cubicBezTo>
                  <a:pt x="3491659" y="-80742"/>
                  <a:pt x="3656929" y="75764"/>
                  <a:pt x="3842153" y="0"/>
                </a:cubicBezTo>
                <a:cubicBezTo>
                  <a:pt x="4027377" y="-75764"/>
                  <a:pt x="4110701" y="20333"/>
                  <a:pt x="4313972" y="0"/>
                </a:cubicBezTo>
                <a:cubicBezTo>
                  <a:pt x="4517243" y="-20333"/>
                  <a:pt x="4835500" y="58644"/>
                  <a:pt x="5021700" y="0"/>
                </a:cubicBezTo>
                <a:cubicBezTo>
                  <a:pt x="5207900" y="-58644"/>
                  <a:pt x="5800353" y="82451"/>
                  <a:pt x="6024314" y="0"/>
                </a:cubicBezTo>
                <a:cubicBezTo>
                  <a:pt x="6084943" y="14456"/>
                  <a:pt x="6151611" y="67609"/>
                  <a:pt x="6150896" y="126582"/>
                </a:cubicBezTo>
                <a:cubicBezTo>
                  <a:pt x="6202786" y="239334"/>
                  <a:pt x="6147020" y="509444"/>
                  <a:pt x="6150896" y="648658"/>
                </a:cubicBezTo>
                <a:cubicBezTo>
                  <a:pt x="6154772" y="787872"/>
                  <a:pt x="6095433" y="1082730"/>
                  <a:pt x="6150896" y="1220721"/>
                </a:cubicBezTo>
                <a:cubicBezTo>
                  <a:pt x="6206359" y="1358712"/>
                  <a:pt x="6131090" y="1574699"/>
                  <a:pt x="6150896" y="1792783"/>
                </a:cubicBezTo>
                <a:cubicBezTo>
                  <a:pt x="6137605" y="1859108"/>
                  <a:pt x="6087940" y="1915571"/>
                  <a:pt x="6024314" y="1919365"/>
                </a:cubicBezTo>
                <a:cubicBezTo>
                  <a:pt x="5845466" y="1927130"/>
                  <a:pt x="5713417" y="1905313"/>
                  <a:pt x="5611473" y="1919365"/>
                </a:cubicBezTo>
                <a:cubicBezTo>
                  <a:pt x="5509529" y="1933417"/>
                  <a:pt x="5292334" y="1878461"/>
                  <a:pt x="5198632" y="1919365"/>
                </a:cubicBezTo>
                <a:cubicBezTo>
                  <a:pt x="5104930" y="1960269"/>
                  <a:pt x="4771506" y="1897071"/>
                  <a:pt x="4608858" y="1919365"/>
                </a:cubicBezTo>
                <a:cubicBezTo>
                  <a:pt x="4446210" y="1941659"/>
                  <a:pt x="4327856" y="1889899"/>
                  <a:pt x="4078062" y="1919365"/>
                </a:cubicBezTo>
                <a:cubicBezTo>
                  <a:pt x="3828268" y="1948831"/>
                  <a:pt x="3678914" y="1843124"/>
                  <a:pt x="3370335" y="1919365"/>
                </a:cubicBezTo>
                <a:cubicBezTo>
                  <a:pt x="3061756" y="1995606"/>
                  <a:pt x="2994366" y="1911387"/>
                  <a:pt x="2898516" y="1919365"/>
                </a:cubicBezTo>
                <a:cubicBezTo>
                  <a:pt x="2802666" y="1927343"/>
                  <a:pt x="2463290" y="1901189"/>
                  <a:pt x="2249766" y="1919365"/>
                </a:cubicBezTo>
                <a:cubicBezTo>
                  <a:pt x="2036242" y="1937541"/>
                  <a:pt x="1922400" y="1872606"/>
                  <a:pt x="1836924" y="1919365"/>
                </a:cubicBezTo>
                <a:cubicBezTo>
                  <a:pt x="1751448" y="1966124"/>
                  <a:pt x="1470849" y="1888911"/>
                  <a:pt x="1129196" y="1919365"/>
                </a:cubicBezTo>
                <a:cubicBezTo>
                  <a:pt x="787543" y="1949819"/>
                  <a:pt x="575556" y="1814493"/>
                  <a:pt x="126582" y="1919365"/>
                </a:cubicBezTo>
                <a:cubicBezTo>
                  <a:pt x="36800" y="1920392"/>
                  <a:pt x="-4738" y="1860871"/>
                  <a:pt x="0" y="1792783"/>
                </a:cubicBezTo>
                <a:cubicBezTo>
                  <a:pt x="-2645" y="1511011"/>
                  <a:pt x="32125" y="1376522"/>
                  <a:pt x="0" y="1220721"/>
                </a:cubicBezTo>
                <a:cubicBezTo>
                  <a:pt x="-32125" y="1064920"/>
                  <a:pt x="53804" y="932701"/>
                  <a:pt x="0" y="648658"/>
                </a:cubicBezTo>
                <a:cubicBezTo>
                  <a:pt x="-53804" y="364615"/>
                  <a:pt x="35916" y="369059"/>
                  <a:pt x="0" y="126582"/>
                </a:cubicBezTo>
                <a:close/>
              </a:path>
              <a:path w="6150896" h="1919365" stroke="0" extrusionOk="0">
                <a:moveTo>
                  <a:pt x="0" y="126582"/>
                </a:moveTo>
                <a:cubicBezTo>
                  <a:pt x="-4992" y="74019"/>
                  <a:pt x="49311" y="-2531"/>
                  <a:pt x="126582" y="0"/>
                </a:cubicBezTo>
                <a:cubicBezTo>
                  <a:pt x="241557" y="-26200"/>
                  <a:pt x="395419" y="19724"/>
                  <a:pt x="539423" y="0"/>
                </a:cubicBezTo>
                <a:cubicBezTo>
                  <a:pt x="683427" y="-19724"/>
                  <a:pt x="988791" y="20304"/>
                  <a:pt x="1188174" y="0"/>
                </a:cubicBezTo>
                <a:cubicBezTo>
                  <a:pt x="1387557" y="-20304"/>
                  <a:pt x="1546687" y="38244"/>
                  <a:pt x="1895902" y="0"/>
                </a:cubicBezTo>
                <a:cubicBezTo>
                  <a:pt x="2245117" y="-38244"/>
                  <a:pt x="2390267" y="76725"/>
                  <a:pt x="2544652" y="0"/>
                </a:cubicBezTo>
                <a:cubicBezTo>
                  <a:pt x="2699037" y="-76725"/>
                  <a:pt x="2958231" y="84322"/>
                  <a:pt x="3252380" y="0"/>
                </a:cubicBezTo>
                <a:cubicBezTo>
                  <a:pt x="3546529" y="-84322"/>
                  <a:pt x="3629097" y="11548"/>
                  <a:pt x="3901130" y="0"/>
                </a:cubicBezTo>
                <a:cubicBezTo>
                  <a:pt x="4173163" y="-11548"/>
                  <a:pt x="4174005" y="1015"/>
                  <a:pt x="4313972" y="0"/>
                </a:cubicBezTo>
                <a:cubicBezTo>
                  <a:pt x="4453939" y="-1015"/>
                  <a:pt x="4538756" y="2506"/>
                  <a:pt x="4726813" y="0"/>
                </a:cubicBezTo>
                <a:cubicBezTo>
                  <a:pt x="4914870" y="-2506"/>
                  <a:pt x="5151977" y="25707"/>
                  <a:pt x="5316586" y="0"/>
                </a:cubicBezTo>
                <a:cubicBezTo>
                  <a:pt x="5481195" y="-25707"/>
                  <a:pt x="5810827" y="11621"/>
                  <a:pt x="6024314" y="0"/>
                </a:cubicBezTo>
                <a:cubicBezTo>
                  <a:pt x="6102855" y="-17995"/>
                  <a:pt x="6147971" y="57319"/>
                  <a:pt x="6150896" y="126582"/>
                </a:cubicBezTo>
                <a:cubicBezTo>
                  <a:pt x="6179733" y="336443"/>
                  <a:pt x="6139806" y="538785"/>
                  <a:pt x="6150896" y="648658"/>
                </a:cubicBezTo>
                <a:cubicBezTo>
                  <a:pt x="6161986" y="758531"/>
                  <a:pt x="6110422" y="915910"/>
                  <a:pt x="6150896" y="1154073"/>
                </a:cubicBezTo>
                <a:cubicBezTo>
                  <a:pt x="6191370" y="1392236"/>
                  <a:pt x="6085814" y="1660894"/>
                  <a:pt x="6150896" y="1792783"/>
                </a:cubicBezTo>
                <a:cubicBezTo>
                  <a:pt x="6146256" y="1847617"/>
                  <a:pt x="6101579" y="1926643"/>
                  <a:pt x="6024314" y="1919365"/>
                </a:cubicBezTo>
                <a:cubicBezTo>
                  <a:pt x="5703206" y="1996562"/>
                  <a:pt x="5517674" y="1877433"/>
                  <a:pt x="5316586" y="1919365"/>
                </a:cubicBezTo>
                <a:cubicBezTo>
                  <a:pt x="5115498" y="1961297"/>
                  <a:pt x="4841147" y="1857677"/>
                  <a:pt x="4608858" y="1919365"/>
                </a:cubicBezTo>
                <a:cubicBezTo>
                  <a:pt x="4376569" y="1981053"/>
                  <a:pt x="4331553" y="1915514"/>
                  <a:pt x="4078062" y="1919365"/>
                </a:cubicBezTo>
                <a:cubicBezTo>
                  <a:pt x="3824571" y="1923216"/>
                  <a:pt x="3564707" y="1836137"/>
                  <a:pt x="3370335" y="1919365"/>
                </a:cubicBezTo>
                <a:cubicBezTo>
                  <a:pt x="3175963" y="2002593"/>
                  <a:pt x="2903771" y="1888309"/>
                  <a:pt x="2721584" y="1919365"/>
                </a:cubicBezTo>
                <a:cubicBezTo>
                  <a:pt x="2539397" y="1950421"/>
                  <a:pt x="2364094" y="1867656"/>
                  <a:pt x="2072834" y="1919365"/>
                </a:cubicBezTo>
                <a:cubicBezTo>
                  <a:pt x="1781574" y="1971074"/>
                  <a:pt x="1754817" y="1901552"/>
                  <a:pt x="1483060" y="1919365"/>
                </a:cubicBezTo>
                <a:cubicBezTo>
                  <a:pt x="1211303" y="1937178"/>
                  <a:pt x="1221281" y="1890046"/>
                  <a:pt x="1070219" y="1919365"/>
                </a:cubicBezTo>
                <a:cubicBezTo>
                  <a:pt x="919157" y="1948684"/>
                  <a:pt x="752772" y="1883637"/>
                  <a:pt x="657378" y="1919365"/>
                </a:cubicBezTo>
                <a:cubicBezTo>
                  <a:pt x="561984" y="1955093"/>
                  <a:pt x="263351" y="1911976"/>
                  <a:pt x="126582" y="1919365"/>
                </a:cubicBezTo>
                <a:cubicBezTo>
                  <a:pt x="69535" y="1903825"/>
                  <a:pt x="6673" y="1860107"/>
                  <a:pt x="0" y="1792783"/>
                </a:cubicBezTo>
                <a:cubicBezTo>
                  <a:pt x="-24996" y="1553283"/>
                  <a:pt x="59198" y="1485665"/>
                  <a:pt x="0" y="1270707"/>
                </a:cubicBezTo>
                <a:cubicBezTo>
                  <a:pt x="-59198" y="1055749"/>
                  <a:pt x="30567" y="874540"/>
                  <a:pt x="0" y="698644"/>
                </a:cubicBezTo>
                <a:cubicBezTo>
                  <a:pt x="-30567" y="522748"/>
                  <a:pt x="30474" y="387740"/>
                  <a:pt x="0" y="1265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อยู่ก่อนหน้านี้แล้ว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ต้องการตรวจสอบว่ามีการ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update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ใดๆ บน 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หรือไม่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ดึงการเปลี่ยนแปลงจาก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ลงมาที่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ถ้ามีไฟล์ที่เนื้อหาขัดแย้งกันระหว่างไฟล์บน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เราต้องแก้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conflict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เอง</a:t>
            </a:r>
          </a:p>
        </p:txBody>
      </p: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DD164AC3-5ED5-BB12-6E66-41143065BC6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780424" y="3643782"/>
            <a:ext cx="1022899" cy="114042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ผืนผ้า: มุมมน 38">
            <a:extLst>
              <a:ext uri="{FF2B5EF4-FFF2-40B4-BE49-F238E27FC236}">
                <a16:creationId xmlns:a16="http://schemas.microsoft.com/office/drawing/2014/main" id="{0FCFA4BA-14A4-BE24-6749-B3C7A215E287}"/>
              </a:ext>
            </a:extLst>
          </p:cNvPr>
          <p:cNvSpPr/>
          <p:nvPr/>
        </p:nvSpPr>
        <p:spPr>
          <a:xfrm>
            <a:off x="6610350" y="154427"/>
            <a:ext cx="4619625" cy="846948"/>
          </a:xfrm>
          <a:custGeom>
            <a:avLst/>
            <a:gdLst>
              <a:gd name="connsiteX0" fmla="*/ 0 w 4619625"/>
              <a:gd name="connsiteY0" fmla="*/ 55856 h 846948"/>
              <a:gd name="connsiteX1" fmla="*/ 55856 w 4619625"/>
              <a:gd name="connsiteY1" fmla="*/ 0 h 846948"/>
              <a:gd name="connsiteX2" fmla="*/ 529187 w 4619625"/>
              <a:gd name="connsiteY2" fmla="*/ 0 h 846948"/>
              <a:gd name="connsiteX3" fmla="*/ 1047597 w 4619625"/>
              <a:gd name="connsiteY3" fmla="*/ 0 h 846948"/>
              <a:gd name="connsiteX4" fmla="*/ 1475849 w 4619625"/>
              <a:gd name="connsiteY4" fmla="*/ 0 h 846948"/>
              <a:gd name="connsiteX5" fmla="*/ 2084417 w 4619625"/>
              <a:gd name="connsiteY5" fmla="*/ 0 h 846948"/>
              <a:gd name="connsiteX6" fmla="*/ 2738064 w 4619625"/>
              <a:gd name="connsiteY6" fmla="*/ 0 h 846948"/>
              <a:gd name="connsiteX7" fmla="*/ 3256474 w 4619625"/>
              <a:gd name="connsiteY7" fmla="*/ 0 h 846948"/>
              <a:gd name="connsiteX8" fmla="*/ 3865042 w 4619625"/>
              <a:gd name="connsiteY8" fmla="*/ 0 h 846948"/>
              <a:gd name="connsiteX9" fmla="*/ 4563769 w 4619625"/>
              <a:gd name="connsiteY9" fmla="*/ 0 h 846948"/>
              <a:gd name="connsiteX10" fmla="*/ 4619625 w 4619625"/>
              <a:gd name="connsiteY10" fmla="*/ 55856 h 846948"/>
              <a:gd name="connsiteX11" fmla="*/ 4619625 w 4619625"/>
              <a:gd name="connsiteY11" fmla="*/ 423474 h 846948"/>
              <a:gd name="connsiteX12" fmla="*/ 4619625 w 4619625"/>
              <a:gd name="connsiteY12" fmla="*/ 791092 h 846948"/>
              <a:gd name="connsiteX13" fmla="*/ 4563769 w 4619625"/>
              <a:gd name="connsiteY13" fmla="*/ 846948 h 846948"/>
              <a:gd name="connsiteX14" fmla="*/ 4000280 w 4619625"/>
              <a:gd name="connsiteY14" fmla="*/ 846948 h 846948"/>
              <a:gd name="connsiteX15" fmla="*/ 3346632 w 4619625"/>
              <a:gd name="connsiteY15" fmla="*/ 846948 h 846948"/>
              <a:gd name="connsiteX16" fmla="*/ 2738064 w 4619625"/>
              <a:gd name="connsiteY16" fmla="*/ 846948 h 846948"/>
              <a:gd name="connsiteX17" fmla="*/ 2084417 w 4619625"/>
              <a:gd name="connsiteY17" fmla="*/ 846948 h 846948"/>
              <a:gd name="connsiteX18" fmla="*/ 1566007 w 4619625"/>
              <a:gd name="connsiteY18" fmla="*/ 846948 h 846948"/>
              <a:gd name="connsiteX19" fmla="*/ 957439 w 4619625"/>
              <a:gd name="connsiteY19" fmla="*/ 846948 h 846948"/>
              <a:gd name="connsiteX20" fmla="*/ 55856 w 4619625"/>
              <a:gd name="connsiteY20" fmla="*/ 846948 h 846948"/>
              <a:gd name="connsiteX21" fmla="*/ 0 w 4619625"/>
              <a:gd name="connsiteY21" fmla="*/ 791092 h 846948"/>
              <a:gd name="connsiteX22" fmla="*/ 0 w 4619625"/>
              <a:gd name="connsiteY22" fmla="*/ 445531 h 846948"/>
              <a:gd name="connsiteX23" fmla="*/ 0 w 4619625"/>
              <a:gd name="connsiteY23" fmla="*/ 55856 h 84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19625" h="846948" fill="none" extrusionOk="0">
                <a:moveTo>
                  <a:pt x="0" y="55856"/>
                </a:moveTo>
                <a:cubicBezTo>
                  <a:pt x="-2575" y="22503"/>
                  <a:pt x="21330" y="2777"/>
                  <a:pt x="55856" y="0"/>
                </a:cubicBezTo>
                <a:cubicBezTo>
                  <a:pt x="159010" y="-44574"/>
                  <a:pt x="376392" y="55852"/>
                  <a:pt x="529187" y="0"/>
                </a:cubicBezTo>
                <a:cubicBezTo>
                  <a:pt x="681982" y="-55852"/>
                  <a:pt x="841653" y="19284"/>
                  <a:pt x="1047597" y="0"/>
                </a:cubicBezTo>
                <a:cubicBezTo>
                  <a:pt x="1253541" y="-19284"/>
                  <a:pt x="1382367" y="36331"/>
                  <a:pt x="1475849" y="0"/>
                </a:cubicBezTo>
                <a:cubicBezTo>
                  <a:pt x="1569331" y="-36331"/>
                  <a:pt x="1874566" y="41762"/>
                  <a:pt x="2084417" y="0"/>
                </a:cubicBezTo>
                <a:cubicBezTo>
                  <a:pt x="2294268" y="-41762"/>
                  <a:pt x="2450336" y="17294"/>
                  <a:pt x="2738064" y="0"/>
                </a:cubicBezTo>
                <a:cubicBezTo>
                  <a:pt x="3025792" y="-17294"/>
                  <a:pt x="3085854" y="35995"/>
                  <a:pt x="3256474" y="0"/>
                </a:cubicBezTo>
                <a:cubicBezTo>
                  <a:pt x="3427094" y="-35995"/>
                  <a:pt x="3611417" y="61566"/>
                  <a:pt x="3865042" y="0"/>
                </a:cubicBezTo>
                <a:cubicBezTo>
                  <a:pt x="4118667" y="-61566"/>
                  <a:pt x="4257435" y="38489"/>
                  <a:pt x="4563769" y="0"/>
                </a:cubicBezTo>
                <a:cubicBezTo>
                  <a:pt x="4593570" y="-34"/>
                  <a:pt x="4623392" y="29899"/>
                  <a:pt x="4619625" y="55856"/>
                </a:cubicBezTo>
                <a:cubicBezTo>
                  <a:pt x="4624420" y="227738"/>
                  <a:pt x="4576488" y="308250"/>
                  <a:pt x="4619625" y="423474"/>
                </a:cubicBezTo>
                <a:cubicBezTo>
                  <a:pt x="4662762" y="538698"/>
                  <a:pt x="4600932" y="697022"/>
                  <a:pt x="4619625" y="791092"/>
                </a:cubicBezTo>
                <a:cubicBezTo>
                  <a:pt x="4618749" y="828790"/>
                  <a:pt x="4595534" y="842320"/>
                  <a:pt x="4563769" y="846948"/>
                </a:cubicBezTo>
                <a:cubicBezTo>
                  <a:pt x="4346367" y="887011"/>
                  <a:pt x="4223092" y="841458"/>
                  <a:pt x="4000280" y="846948"/>
                </a:cubicBezTo>
                <a:cubicBezTo>
                  <a:pt x="3777468" y="852438"/>
                  <a:pt x="3661762" y="830090"/>
                  <a:pt x="3346632" y="846948"/>
                </a:cubicBezTo>
                <a:cubicBezTo>
                  <a:pt x="3031502" y="863806"/>
                  <a:pt x="2969560" y="798128"/>
                  <a:pt x="2738064" y="846948"/>
                </a:cubicBezTo>
                <a:cubicBezTo>
                  <a:pt x="2506568" y="895768"/>
                  <a:pt x="2299054" y="805402"/>
                  <a:pt x="2084417" y="846948"/>
                </a:cubicBezTo>
                <a:cubicBezTo>
                  <a:pt x="1869780" y="888494"/>
                  <a:pt x="1709869" y="804190"/>
                  <a:pt x="1566007" y="846948"/>
                </a:cubicBezTo>
                <a:cubicBezTo>
                  <a:pt x="1422145" y="889706"/>
                  <a:pt x="1191276" y="792035"/>
                  <a:pt x="957439" y="846948"/>
                </a:cubicBezTo>
                <a:cubicBezTo>
                  <a:pt x="723602" y="901861"/>
                  <a:pt x="464046" y="840983"/>
                  <a:pt x="55856" y="846948"/>
                </a:cubicBezTo>
                <a:cubicBezTo>
                  <a:pt x="18708" y="845249"/>
                  <a:pt x="-7178" y="817605"/>
                  <a:pt x="0" y="791092"/>
                </a:cubicBezTo>
                <a:cubicBezTo>
                  <a:pt x="-23220" y="688820"/>
                  <a:pt x="28737" y="520102"/>
                  <a:pt x="0" y="445531"/>
                </a:cubicBezTo>
                <a:cubicBezTo>
                  <a:pt x="-28737" y="370960"/>
                  <a:pt x="42157" y="227276"/>
                  <a:pt x="0" y="55856"/>
                </a:cubicBezTo>
                <a:close/>
              </a:path>
              <a:path w="4619625" h="846948" stroke="0" extrusionOk="0">
                <a:moveTo>
                  <a:pt x="0" y="55856"/>
                </a:moveTo>
                <a:cubicBezTo>
                  <a:pt x="-339" y="26187"/>
                  <a:pt x="17092" y="-2721"/>
                  <a:pt x="55856" y="0"/>
                </a:cubicBezTo>
                <a:cubicBezTo>
                  <a:pt x="234481" y="-22405"/>
                  <a:pt x="387371" y="5398"/>
                  <a:pt x="484108" y="0"/>
                </a:cubicBezTo>
                <a:cubicBezTo>
                  <a:pt x="580845" y="-5398"/>
                  <a:pt x="802028" y="60961"/>
                  <a:pt x="1092676" y="0"/>
                </a:cubicBezTo>
                <a:cubicBezTo>
                  <a:pt x="1383324" y="-60961"/>
                  <a:pt x="1527992" y="20389"/>
                  <a:pt x="1746323" y="0"/>
                </a:cubicBezTo>
                <a:cubicBezTo>
                  <a:pt x="1964654" y="-20389"/>
                  <a:pt x="2071256" y="64408"/>
                  <a:pt x="2354892" y="0"/>
                </a:cubicBezTo>
                <a:cubicBezTo>
                  <a:pt x="2638528" y="-64408"/>
                  <a:pt x="2687413" y="6452"/>
                  <a:pt x="3008539" y="0"/>
                </a:cubicBezTo>
                <a:cubicBezTo>
                  <a:pt x="3329665" y="-6452"/>
                  <a:pt x="3473739" y="51401"/>
                  <a:pt x="3617107" y="0"/>
                </a:cubicBezTo>
                <a:cubicBezTo>
                  <a:pt x="3760475" y="-51401"/>
                  <a:pt x="3877580" y="27241"/>
                  <a:pt x="4045359" y="0"/>
                </a:cubicBezTo>
                <a:cubicBezTo>
                  <a:pt x="4213138" y="-27241"/>
                  <a:pt x="4372694" y="50581"/>
                  <a:pt x="4563769" y="0"/>
                </a:cubicBezTo>
                <a:cubicBezTo>
                  <a:pt x="4601543" y="-4004"/>
                  <a:pt x="4619539" y="23294"/>
                  <a:pt x="4619625" y="55856"/>
                </a:cubicBezTo>
                <a:cubicBezTo>
                  <a:pt x="4648639" y="133270"/>
                  <a:pt x="4597076" y="347187"/>
                  <a:pt x="4619625" y="423474"/>
                </a:cubicBezTo>
                <a:cubicBezTo>
                  <a:pt x="4642174" y="499761"/>
                  <a:pt x="4603583" y="639904"/>
                  <a:pt x="4619625" y="791092"/>
                </a:cubicBezTo>
                <a:cubicBezTo>
                  <a:pt x="4618967" y="827408"/>
                  <a:pt x="4594012" y="850100"/>
                  <a:pt x="4563769" y="846948"/>
                </a:cubicBezTo>
                <a:cubicBezTo>
                  <a:pt x="4334410" y="855776"/>
                  <a:pt x="4092195" y="808167"/>
                  <a:pt x="3910122" y="846948"/>
                </a:cubicBezTo>
                <a:cubicBezTo>
                  <a:pt x="3728049" y="885729"/>
                  <a:pt x="3504648" y="808654"/>
                  <a:pt x="3391712" y="846948"/>
                </a:cubicBezTo>
                <a:cubicBezTo>
                  <a:pt x="3278776" y="885242"/>
                  <a:pt x="3092670" y="840955"/>
                  <a:pt x="2873302" y="846948"/>
                </a:cubicBezTo>
                <a:cubicBezTo>
                  <a:pt x="2653934" y="852941"/>
                  <a:pt x="2600246" y="811210"/>
                  <a:pt x="2354892" y="846948"/>
                </a:cubicBezTo>
                <a:cubicBezTo>
                  <a:pt x="2109538" y="882686"/>
                  <a:pt x="1835550" y="789958"/>
                  <a:pt x="1701244" y="846948"/>
                </a:cubicBezTo>
                <a:cubicBezTo>
                  <a:pt x="1566938" y="903938"/>
                  <a:pt x="1318945" y="833530"/>
                  <a:pt x="1182834" y="846948"/>
                </a:cubicBezTo>
                <a:cubicBezTo>
                  <a:pt x="1046723" y="860366"/>
                  <a:pt x="295008" y="831535"/>
                  <a:pt x="55856" y="846948"/>
                </a:cubicBezTo>
                <a:cubicBezTo>
                  <a:pt x="25684" y="848639"/>
                  <a:pt x="6174" y="825285"/>
                  <a:pt x="0" y="791092"/>
                </a:cubicBezTo>
                <a:cubicBezTo>
                  <a:pt x="-36688" y="657665"/>
                  <a:pt x="37236" y="510183"/>
                  <a:pt x="0" y="423474"/>
                </a:cubicBezTo>
                <a:cubicBezTo>
                  <a:pt x="-37236" y="336765"/>
                  <a:pt x="38177" y="189525"/>
                  <a:pt x="0" y="558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เสร็จ จะ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update 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ที่ทำงานอยู่โดยอัตโนมัติ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1" name="ตัวเชื่อมต่อ: โค้ง 40">
            <a:extLst>
              <a:ext uri="{FF2B5EF4-FFF2-40B4-BE49-F238E27FC236}">
                <a16:creationId xmlns:a16="http://schemas.microsoft.com/office/drawing/2014/main" id="{F31B711E-2F70-6F7E-2826-E34797CBC81B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8646166" y="1275372"/>
            <a:ext cx="1694198" cy="114620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1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439707" y="1363345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2686915" y="2158266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2736792" y="1859007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634366" y="2820899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4498745" y="2874554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3123333" y="3878009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4453369" y="3581136"/>
            <a:ext cx="440231" cy="679259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stealth"/>
            <a:tailEnd type="stealt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123825" y="5158692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1934264" y="3071325"/>
            <a:ext cx="325591" cy="2052548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stealth"/>
            <a:tailEnd type="stealt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status</a:t>
            </a:r>
          </a:p>
        </p:txBody>
      </p:sp>
      <p:sp>
        <p:nvSpPr>
          <p:cNvPr id="3" name="สี่เหลี่ยมผืนผ้า: มุมมน 2">
            <a:extLst>
              <a:ext uri="{FF2B5EF4-FFF2-40B4-BE49-F238E27FC236}">
                <a16:creationId xmlns:a16="http://schemas.microsoft.com/office/drawing/2014/main" id="{5F67CC45-4D46-B851-DD9C-6241ECD7356E}"/>
              </a:ext>
            </a:extLst>
          </p:cNvPr>
          <p:cNvSpPr/>
          <p:nvPr/>
        </p:nvSpPr>
        <p:spPr>
          <a:xfrm>
            <a:off x="5288455" y="4816986"/>
            <a:ext cx="6533802" cy="1654216"/>
          </a:xfrm>
          <a:custGeom>
            <a:avLst/>
            <a:gdLst>
              <a:gd name="connsiteX0" fmla="*/ 0 w 6533802"/>
              <a:gd name="connsiteY0" fmla="*/ 109096 h 1654216"/>
              <a:gd name="connsiteX1" fmla="*/ 109096 w 6533802"/>
              <a:gd name="connsiteY1" fmla="*/ 0 h 1654216"/>
              <a:gd name="connsiteX2" fmla="*/ 493774 w 6533802"/>
              <a:gd name="connsiteY2" fmla="*/ 0 h 1654216"/>
              <a:gd name="connsiteX3" fmla="*/ 1131077 w 6533802"/>
              <a:gd name="connsiteY3" fmla="*/ 0 h 1654216"/>
              <a:gd name="connsiteX4" fmla="*/ 1831535 w 6533802"/>
              <a:gd name="connsiteY4" fmla="*/ 0 h 1654216"/>
              <a:gd name="connsiteX5" fmla="*/ 2468838 w 6533802"/>
              <a:gd name="connsiteY5" fmla="*/ 0 h 1654216"/>
              <a:gd name="connsiteX6" fmla="*/ 2916672 w 6533802"/>
              <a:gd name="connsiteY6" fmla="*/ 0 h 1654216"/>
              <a:gd name="connsiteX7" fmla="*/ 3617130 w 6533802"/>
              <a:gd name="connsiteY7" fmla="*/ 0 h 1654216"/>
              <a:gd name="connsiteX8" fmla="*/ 4317589 w 6533802"/>
              <a:gd name="connsiteY8" fmla="*/ 0 h 1654216"/>
              <a:gd name="connsiteX9" fmla="*/ 4954891 w 6533802"/>
              <a:gd name="connsiteY9" fmla="*/ 0 h 1654216"/>
              <a:gd name="connsiteX10" fmla="*/ 5655350 w 6533802"/>
              <a:gd name="connsiteY10" fmla="*/ 0 h 1654216"/>
              <a:gd name="connsiteX11" fmla="*/ 6424706 w 6533802"/>
              <a:gd name="connsiteY11" fmla="*/ 0 h 1654216"/>
              <a:gd name="connsiteX12" fmla="*/ 6533802 w 6533802"/>
              <a:gd name="connsiteY12" fmla="*/ 109096 h 1654216"/>
              <a:gd name="connsiteX13" fmla="*/ 6533802 w 6533802"/>
              <a:gd name="connsiteY13" fmla="*/ 559050 h 1654216"/>
              <a:gd name="connsiteX14" fmla="*/ 6533802 w 6533802"/>
              <a:gd name="connsiteY14" fmla="*/ 1023365 h 1654216"/>
              <a:gd name="connsiteX15" fmla="*/ 6533802 w 6533802"/>
              <a:gd name="connsiteY15" fmla="*/ 1545120 h 1654216"/>
              <a:gd name="connsiteX16" fmla="*/ 6424706 w 6533802"/>
              <a:gd name="connsiteY16" fmla="*/ 1654216 h 1654216"/>
              <a:gd name="connsiteX17" fmla="*/ 6040028 w 6533802"/>
              <a:gd name="connsiteY17" fmla="*/ 1654216 h 1654216"/>
              <a:gd name="connsiteX18" fmla="*/ 5339569 w 6533802"/>
              <a:gd name="connsiteY18" fmla="*/ 1654216 h 1654216"/>
              <a:gd name="connsiteX19" fmla="*/ 4891735 w 6533802"/>
              <a:gd name="connsiteY19" fmla="*/ 1654216 h 1654216"/>
              <a:gd name="connsiteX20" fmla="*/ 4254433 w 6533802"/>
              <a:gd name="connsiteY20" fmla="*/ 1654216 h 1654216"/>
              <a:gd name="connsiteX21" fmla="*/ 3869755 w 6533802"/>
              <a:gd name="connsiteY21" fmla="*/ 1654216 h 1654216"/>
              <a:gd name="connsiteX22" fmla="*/ 3169296 w 6533802"/>
              <a:gd name="connsiteY22" fmla="*/ 1654216 h 1654216"/>
              <a:gd name="connsiteX23" fmla="*/ 2531994 w 6533802"/>
              <a:gd name="connsiteY23" fmla="*/ 1654216 h 1654216"/>
              <a:gd name="connsiteX24" fmla="*/ 1957847 w 6533802"/>
              <a:gd name="connsiteY24" fmla="*/ 1654216 h 1654216"/>
              <a:gd name="connsiteX25" fmla="*/ 1573169 w 6533802"/>
              <a:gd name="connsiteY25" fmla="*/ 1654216 h 1654216"/>
              <a:gd name="connsiteX26" fmla="*/ 1188491 w 6533802"/>
              <a:gd name="connsiteY26" fmla="*/ 1654216 h 1654216"/>
              <a:gd name="connsiteX27" fmla="*/ 109096 w 6533802"/>
              <a:gd name="connsiteY27" fmla="*/ 1654216 h 1654216"/>
              <a:gd name="connsiteX28" fmla="*/ 0 w 6533802"/>
              <a:gd name="connsiteY28" fmla="*/ 1545120 h 1654216"/>
              <a:gd name="connsiteX29" fmla="*/ 0 w 6533802"/>
              <a:gd name="connsiteY29" fmla="*/ 1109526 h 1654216"/>
              <a:gd name="connsiteX30" fmla="*/ 0 w 6533802"/>
              <a:gd name="connsiteY30" fmla="*/ 630851 h 1654216"/>
              <a:gd name="connsiteX31" fmla="*/ 0 w 6533802"/>
              <a:gd name="connsiteY31" fmla="*/ 109096 h 165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33802" h="1654216" fill="none" extrusionOk="0">
                <a:moveTo>
                  <a:pt x="0" y="109096"/>
                </a:moveTo>
                <a:cubicBezTo>
                  <a:pt x="1544" y="46485"/>
                  <a:pt x="53089" y="799"/>
                  <a:pt x="109096" y="0"/>
                </a:cubicBezTo>
                <a:cubicBezTo>
                  <a:pt x="197520" y="-13372"/>
                  <a:pt x="335630" y="17401"/>
                  <a:pt x="493774" y="0"/>
                </a:cubicBezTo>
                <a:cubicBezTo>
                  <a:pt x="651918" y="-17401"/>
                  <a:pt x="883472" y="69713"/>
                  <a:pt x="1131077" y="0"/>
                </a:cubicBezTo>
                <a:cubicBezTo>
                  <a:pt x="1378682" y="-69713"/>
                  <a:pt x="1665021" y="21679"/>
                  <a:pt x="1831535" y="0"/>
                </a:cubicBezTo>
                <a:cubicBezTo>
                  <a:pt x="1998049" y="-21679"/>
                  <a:pt x="2222016" y="72133"/>
                  <a:pt x="2468838" y="0"/>
                </a:cubicBezTo>
                <a:cubicBezTo>
                  <a:pt x="2715660" y="-72133"/>
                  <a:pt x="2693065" y="878"/>
                  <a:pt x="2916672" y="0"/>
                </a:cubicBezTo>
                <a:cubicBezTo>
                  <a:pt x="3140279" y="-878"/>
                  <a:pt x="3301282" y="7567"/>
                  <a:pt x="3617130" y="0"/>
                </a:cubicBezTo>
                <a:cubicBezTo>
                  <a:pt x="3932978" y="-7567"/>
                  <a:pt x="4019740" y="59425"/>
                  <a:pt x="4317589" y="0"/>
                </a:cubicBezTo>
                <a:cubicBezTo>
                  <a:pt x="4615438" y="-59425"/>
                  <a:pt x="4742843" y="17108"/>
                  <a:pt x="4954891" y="0"/>
                </a:cubicBezTo>
                <a:cubicBezTo>
                  <a:pt x="5166939" y="-17108"/>
                  <a:pt x="5490045" y="45892"/>
                  <a:pt x="5655350" y="0"/>
                </a:cubicBezTo>
                <a:cubicBezTo>
                  <a:pt x="5820655" y="-45892"/>
                  <a:pt x="6118910" y="21988"/>
                  <a:pt x="6424706" y="0"/>
                </a:cubicBezTo>
                <a:cubicBezTo>
                  <a:pt x="6475453" y="2471"/>
                  <a:pt x="6531487" y="48402"/>
                  <a:pt x="6533802" y="109096"/>
                </a:cubicBezTo>
                <a:cubicBezTo>
                  <a:pt x="6549991" y="319451"/>
                  <a:pt x="6533785" y="370136"/>
                  <a:pt x="6533802" y="559050"/>
                </a:cubicBezTo>
                <a:cubicBezTo>
                  <a:pt x="6533819" y="747964"/>
                  <a:pt x="6529509" y="890180"/>
                  <a:pt x="6533802" y="1023365"/>
                </a:cubicBezTo>
                <a:cubicBezTo>
                  <a:pt x="6538095" y="1156550"/>
                  <a:pt x="6483012" y="1393918"/>
                  <a:pt x="6533802" y="1545120"/>
                </a:cubicBezTo>
                <a:cubicBezTo>
                  <a:pt x="6533805" y="1604063"/>
                  <a:pt x="6469298" y="1658478"/>
                  <a:pt x="6424706" y="1654216"/>
                </a:cubicBezTo>
                <a:cubicBezTo>
                  <a:pt x="6305984" y="1696691"/>
                  <a:pt x="6130300" y="1626540"/>
                  <a:pt x="6040028" y="1654216"/>
                </a:cubicBezTo>
                <a:cubicBezTo>
                  <a:pt x="5949756" y="1681892"/>
                  <a:pt x="5594211" y="1575961"/>
                  <a:pt x="5339569" y="1654216"/>
                </a:cubicBezTo>
                <a:cubicBezTo>
                  <a:pt x="5084927" y="1732471"/>
                  <a:pt x="5022227" y="1602159"/>
                  <a:pt x="4891735" y="1654216"/>
                </a:cubicBezTo>
                <a:cubicBezTo>
                  <a:pt x="4761243" y="1706273"/>
                  <a:pt x="4456545" y="1631386"/>
                  <a:pt x="4254433" y="1654216"/>
                </a:cubicBezTo>
                <a:cubicBezTo>
                  <a:pt x="4052321" y="1677046"/>
                  <a:pt x="3969525" y="1625718"/>
                  <a:pt x="3869755" y="1654216"/>
                </a:cubicBezTo>
                <a:cubicBezTo>
                  <a:pt x="3769985" y="1682714"/>
                  <a:pt x="3462666" y="1626651"/>
                  <a:pt x="3169296" y="1654216"/>
                </a:cubicBezTo>
                <a:cubicBezTo>
                  <a:pt x="2875926" y="1681781"/>
                  <a:pt x="2695859" y="1583752"/>
                  <a:pt x="2531994" y="1654216"/>
                </a:cubicBezTo>
                <a:cubicBezTo>
                  <a:pt x="2368129" y="1724680"/>
                  <a:pt x="2183832" y="1599101"/>
                  <a:pt x="1957847" y="1654216"/>
                </a:cubicBezTo>
                <a:cubicBezTo>
                  <a:pt x="1731862" y="1709331"/>
                  <a:pt x="1722818" y="1612624"/>
                  <a:pt x="1573169" y="1654216"/>
                </a:cubicBezTo>
                <a:cubicBezTo>
                  <a:pt x="1423520" y="1695808"/>
                  <a:pt x="1290666" y="1630530"/>
                  <a:pt x="1188491" y="1654216"/>
                </a:cubicBezTo>
                <a:cubicBezTo>
                  <a:pt x="1086316" y="1677902"/>
                  <a:pt x="572931" y="1608300"/>
                  <a:pt x="109096" y="1654216"/>
                </a:cubicBezTo>
                <a:cubicBezTo>
                  <a:pt x="59693" y="1665524"/>
                  <a:pt x="4292" y="1605744"/>
                  <a:pt x="0" y="1545120"/>
                </a:cubicBezTo>
                <a:cubicBezTo>
                  <a:pt x="-43450" y="1441765"/>
                  <a:pt x="4704" y="1326001"/>
                  <a:pt x="0" y="1109526"/>
                </a:cubicBezTo>
                <a:cubicBezTo>
                  <a:pt x="-4704" y="893051"/>
                  <a:pt x="32703" y="803436"/>
                  <a:pt x="0" y="630851"/>
                </a:cubicBezTo>
                <a:cubicBezTo>
                  <a:pt x="-32703" y="458266"/>
                  <a:pt x="18668" y="244715"/>
                  <a:pt x="0" y="109096"/>
                </a:cubicBezTo>
                <a:close/>
              </a:path>
              <a:path w="6533802" h="1654216" stroke="0" extrusionOk="0">
                <a:moveTo>
                  <a:pt x="0" y="109096"/>
                </a:moveTo>
                <a:cubicBezTo>
                  <a:pt x="-2609" y="57910"/>
                  <a:pt x="31927" y="-5815"/>
                  <a:pt x="109096" y="0"/>
                </a:cubicBezTo>
                <a:cubicBezTo>
                  <a:pt x="258953" y="-9611"/>
                  <a:pt x="381174" y="20424"/>
                  <a:pt x="493774" y="0"/>
                </a:cubicBezTo>
                <a:cubicBezTo>
                  <a:pt x="606374" y="-20424"/>
                  <a:pt x="961172" y="70822"/>
                  <a:pt x="1131077" y="0"/>
                </a:cubicBezTo>
                <a:cubicBezTo>
                  <a:pt x="1300982" y="-70822"/>
                  <a:pt x="1653475" y="34332"/>
                  <a:pt x="1831535" y="0"/>
                </a:cubicBezTo>
                <a:cubicBezTo>
                  <a:pt x="2009595" y="-34332"/>
                  <a:pt x="2299053" y="61517"/>
                  <a:pt x="2468838" y="0"/>
                </a:cubicBezTo>
                <a:cubicBezTo>
                  <a:pt x="2638623" y="-61517"/>
                  <a:pt x="2868628" y="81815"/>
                  <a:pt x="3169296" y="0"/>
                </a:cubicBezTo>
                <a:cubicBezTo>
                  <a:pt x="3469964" y="-81815"/>
                  <a:pt x="3565267" y="39599"/>
                  <a:pt x="3806599" y="0"/>
                </a:cubicBezTo>
                <a:cubicBezTo>
                  <a:pt x="4047931" y="-39599"/>
                  <a:pt x="4077240" y="28561"/>
                  <a:pt x="4191277" y="0"/>
                </a:cubicBezTo>
                <a:cubicBezTo>
                  <a:pt x="4305314" y="-28561"/>
                  <a:pt x="4488506" y="9855"/>
                  <a:pt x="4575955" y="0"/>
                </a:cubicBezTo>
                <a:cubicBezTo>
                  <a:pt x="4663404" y="-9855"/>
                  <a:pt x="4891982" y="27102"/>
                  <a:pt x="5150101" y="0"/>
                </a:cubicBezTo>
                <a:cubicBezTo>
                  <a:pt x="5408220" y="-27102"/>
                  <a:pt x="5639005" y="59018"/>
                  <a:pt x="5787404" y="0"/>
                </a:cubicBezTo>
                <a:cubicBezTo>
                  <a:pt x="5935803" y="-59018"/>
                  <a:pt x="6156969" y="59693"/>
                  <a:pt x="6424706" y="0"/>
                </a:cubicBezTo>
                <a:cubicBezTo>
                  <a:pt x="6484657" y="-1541"/>
                  <a:pt x="6526113" y="56937"/>
                  <a:pt x="6533802" y="109096"/>
                </a:cubicBezTo>
                <a:cubicBezTo>
                  <a:pt x="6592446" y="290360"/>
                  <a:pt x="6488725" y="362274"/>
                  <a:pt x="6533802" y="602131"/>
                </a:cubicBezTo>
                <a:cubicBezTo>
                  <a:pt x="6578879" y="841989"/>
                  <a:pt x="6480119" y="884579"/>
                  <a:pt x="6533802" y="1052085"/>
                </a:cubicBezTo>
                <a:cubicBezTo>
                  <a:pt x="6587485" y="1219591"/>
                  <a:pt x="6520302" y="1421508"/>
                  <a:pt x="6533802" y="1545120"/>
                </a:cubicBezTo>
                <a:cubicBezTo>
                  <a:pt x="6538614" y="1611767"/>
                  <a:pt x="6479990" y="1649493"/>
                  <a:pt x="6424706" y="1654216"/>
                </a:cubicBezTo>
                <a:cubicBezTo>
                  <a:pt x="6188537" y="1693421"/>
                  <a:pt x="6009087" y="1622791"/>
                  <a:pt x="5850560" y="1654216"/>
                </a:cubicBezTo>
                <a:cubicBezTo>
                  <a:pt x="5692033" y="1685641"/>
                  <a:pt x="5581464" y="1643248"/>
                  <a:pt x="5339569" y="1654216"/>
                </a:cubicBezTo>
                <a:cubicBezTo>
                  <a:pt x="5097674" y="1665184"/>
                  <a:pt x="4923576" y="1580522"/>
                  <a:pt x="4639111" y="1654216"/>
                </a:cubicBezTo>
                <a:cubicBezTo>
                  <a:pt x="4354646" y="1727910"/>
                  <a:pt x="4249461" y="1638266"/>
                  <a:pt x="4001808" y="1654216"/>
                </a:cubicBezTo>
                <a:cubicBezTo>
                  <a:pt x="3754155" y="1670166"/>
                  <a:pt x="3651337" y="1615343"/>
                  <a:pt x="3364506" y="1654216"/>
                </a:cubicBezTo>
                <a:cubicBezTo>
                  <a:pt x="3077675" y="1693089"/>
                  <a:pt x="3056269" y="1638914"/>
                  <a:pt x="2790360" y="1654216"/>
                </a:cubicBezTo>
                <a:cubicBezTo>
                  <a:pt x="2524451" y="1669518"/>
                  <a:pt x="2532921" y="1623412"/>
                  <a:pt x="2405681" y="1654216"/>
                </a:cubicBezTo>
                <a:cubicBezTo>
                  <a:pt x="2278441" y="1685020"/>
                  <a:pt x="2116619" y="1630180"/>
                  <a:pt x="2021003" y="1654216"/>
                </a:cubicBezTo>
                <a:cubicBezTo>
                  <a:pt x="1925387" y="1678252"/>
                  <a:pt x="1649505" y="1649512"/>
                  <a:pt x="1510013" y="1654216"/>
                </a:cubicBezTo>
                <a:cubicBezTo>
                  <a:pt x="1370521" y="1658920"/>
                  <a:pt x="1247213" y="1615191"/>
                  <a:pt x="999023" y="1654216"/>
                </a:cubicBezTo>
                <a:cubicBezTo>
                  <a:pt x="750833" y="1693241"/>
                  <a:pt x="376008" y="1568488"/>
                  <a:pt x="109096" y="1654216"/>
                </a:cubicBezTo>
                <a:cubicBezTo>
                  <a:pt x="54149" y="1665401"/>
                  <a:pt x="-14119" y="1606130"/>
                  <a:pt x="0" y="1545120"/>
                </a:cubicBezTo>
                <a:cubicBezTo>
                  <a:pt x="-33178" y="1384394"/>
                  <a:pt x="21708" y="1188872"/>
                  <a:pt x="0" y="1066445"/>
                </a:cubicBezTo>
                <a:cubicBezTo>
                  <a:pt x="-21708" y="944018"/>
                  <a:pt x="50622" y="751826"/>
                  <a:pt x="0" y="602131"/>
                </a:cubicBezTo>
                <a:cubicBezTo>
                  <a:pt x="-50622" y="452436"/>
                  <a:pt x="52004" y="244742"/>
                  <a:pt x="0" y="10909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ใช้ตรวจสอบสถานะของไฟล์ใน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working directory, staging area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git repository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ว่ามีความสอดคล้องต้องกันหรือไม่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จะให้คำแนะนำเบื้องต้นว่าควรทำอย่างไรหรือทำอะไรได้บ้าง</a:t>
            </a:r>
          </a:p>
        </p:txBody>
      </p:sp>
      <p:pic>
        <p:nvPicPr>
          <p:cNvPr id="5" name="รูปภาพ 4" descr="รูปภาพประกอบด้วย ข้อความ, ภาพหน้าจอ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FE688DC-6AB1-2AA6-EB6F-32451458E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30" y="3429000"/>
            <a:ext cx="4677428" cy="1066949"/>
          </a:xfrm>
          <a:prstGeom prst="rect">
            <a:avLst/>
          </a:prstGeom>
        </p:spPr>
      </p:pic>
      <p:pic>
        <p:nvPicPr>
          <p:cNvPr id="7" name="รูปภาพ 6" descr="รูปภาพประกอบด้วย ข้อความ, ภาพหน้าจอ, ตัวอักษร, จำนว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E515F3F-51B0-22B8-0852-60CE2857D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12" y="147959"/>
            <a:ext cx="3705742" cy="224821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3" name="รูปภาพ 12" descr="รูปภาพประกอบด้วย ข้อความ, ภาพหน้าจอ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107B307-F717-A4D8-B2D7-4FD17695C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87" y="301518"/>
            <a:ext cx="3724795" cy="300079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0CE80C69-AB16-9311-4FC2-F53CF1497E11}"/>
              </a:ext>
            </a:extLst>
          </p:cNvPr>
          <p:cNvSpPr/>
          <p:nvPr/>
        </p:nvSpPr>
        <p:spPr>
          <a:xfrm>
            <a:off x="5749811" y="457200"/>
            <a:ext cx="591932" cy="2857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ตัวเชื่อมต่อตรง 20">
            <a:extLst>
              <a:ext uri="{FF2B5EF4-FFF2-40B4-BE49-F238E27FC236}">
                <a16:creationId xmlns:a16="http://schemas.microsoft.com/office/drawing/2014/main" id="{FC69EAEB-BEA3-4AA3-0DAD-F906957EBDBC}"/>
              </a:ext>
            </a:extLst>
          </p:cNvPr>
          <p:cNvCxnSpPr/>
          <p:nvPr/>
        </p:nvCxnSpPr>
        <p:spPr>
          <a:xfrm flipV="1">
            <a:off x="6341743" y="272519"/>
            <a:ext cx="1811830" cy="1846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>
            <a:extLst>
              <a:ext uri="{FF2B5EF4-FFF2-40B4-BE49-F238E27FC236}">
                <a16:creationId xmlns:a16="http://schemas.microsoft.com/office/drawing/2014/main" id="{654A6DFC-F2C7-42A8-943D-4985A06E2611}"/>
              </a:ext>
            </a:extLst>
          </p:cNvPr>
          <p:cNvCxnSpPr>
            <a:cxnSpLocks/>
          </p:cNvCxnSpPr>
          <p:nvPr/>
        </p:nvCxnSpPr>
        <p:spPr>
          <a:xfrm>
            <a:off x="6294119" y="739005"/>
            <a:ext cx="1859454" cy="25343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28DC632B-B305-87ED-F531-66BF1399CF43}"/>
              </a:ext>
            </a:extLst>
          </p:cNvPr>
          <p:cNvCxnSpPr>
            <a:stCxn id="11" idx="0"/>
            <a:endCxn id="7" idx="1"/>
          </p:cNvCxnSpPr>
          <p:nvPr/>
        </p:nvCxnSpPr>
        <p:spPr>
          <a:xfrm flipV="1">
            <a:off x="4195675" y="1272066"/>
            <a:ext cx="1558637" cy="886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F835E636-0F55-9BA4-6FD6-7EDED2A9C214}"/>
              </a:ext>
            </a:extLst>
          </p:cNvPr>
          <p:cNvSpPr txBox="1"/>
          <p:nvPr/>
        </p:nvSpPr>
        <p:spPr>
          <a:xfrm>
            <a:off x="3254607" y="407072"/>
            <a:ext cx="1780655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8912624F-4205-0EB1-61A7-4142DCDC804B}"/>
              </a:ext>
            </a:extLst>
          </p:cNvPr>
          <p:cNvCxnSpPr>
            <a:stCxn id="27" idx="3"/>
            <a:endCxn id="15" idx="1"/>
          </p:cNvCxnSpPr>
          <p:nvPr/>
        </p:nvCxnSpPr>
        <p:spPr>
          <a:xfrm>
            <a:off x="5035262" y="591738"/>
            <a:ext cx="714549" cy="833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4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677486" y="1363345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2924694" y="2158266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2974571" y="1859007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872145" y="2820899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4736524" y="2874554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3361112" y="3878009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4691148" y="3581136"/>
            <a:ext cx="440231" cy="679259"/>
          </a:xfrm>
          <a:prstGeom prst="bentConnector2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361604" y="5158692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2172043" y="3071325"/>
            <a:ext cx="325591" cy="2052548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add</a:t>
            </a:r>
          </a:p>
        </p:txBody>
      </p:sp>
      <p:sp>
        <p:nvSpPr>
          <p:cNvPr id="3" name="สี่เหลี่ยมผืนผ้า: มุมมน 2">
            <a:extLst>
              <a:ext uri="{FF2B5EF4-FFF2-40B4-BE49-F238E27FC236}">
                <a16:creationId xmlns:a16="http://schemas.microsoft.com/office/drawing/2014/main" id="{5F67CC45-4D46-B851-DD9C-6241ECD7356E}"/>
              </a:ext>
            </a:extLst>
          </p:cNvPr>
          <p:cNvSpPr/>
          <p:nvPr/>
        </p:nvSpPr>
        <p:spPr>
          <a:xfrm>
            <a:off x="6697459" y="4011688"/>
            <a:ext cx="5284469" cy="2551038"/>
          </a:xfrm>
          <a:custGeom>
            <a:avLst/>
            <a:gdLst>
              <a:gd name="connsiteX0" fmla="*/ 0 w 5284469"/>
              <a:gd name="connsiteY0" fmla="*/ 168241 h 2551038"/>
              <a:gd name="connsiteX1" fmla="*/ 168241 w 5284469"/>
              <a:gd name="connsiteY1" fmla="*/ 0 h 2551038"/>
              <a:gd name="connsiteX2" fmla="*/ 718017 w 5284469"/>
              <a:gd name="connsiteY2" fmla="*/ 0 h 2551038"/>
              <a:gd name="connsiteX3" fmla="*/ 1366753 w 5284469"/>
              <a:gd name="connsiteY3" fmla="*/ 0 h 2551038"/>
              <a:gd name="connsiteX4" fmla="*/ 1768090 w 5284469"/>
              <a:gd name="connsiteY4" fmla="*/ 0 h 2551038"/>
              <a:gd name="connsiteX5" fmla="*/ 2416826 w 5284469"/>
              <a:gd name="connsiteY5" fmla="*/ 0 h 2551038"/>
              <a:gd name="connsiteX6" fmla="*/ 3016082 w 5284469"/>
              <a:gd name="connsiteY6" fmla="*/ 0 h 2551038"/>
              <a:gd name="connsiteX7" fmla="*/ 3664818 w 5284469"/>
              <a:gd name="connsiteY7" fmla="*/ 0 h 2551038"/>
              <a:gd name="connsiteX8" fmla="*/ 4264075 w 5284469"/>
              <a:gd name="connsiteY8" fmla="*/ 0 h 2551038"/>
              <a:gd name="connsiteX9" fmla="*/ 5116228 w 5284469"/>
              <a:gd name="connsiteY9" fmla="*/ 0 h 2551038"/>
              <a:gd name="connsiteX10" fmla="*/ 5284469 w 5284469"/>
              <a:gd name="connsiteY10" fmla="*/ 168241 h 2551038"/>
              <a:gd name="connsiteX11" fmla="*/ 5284469 w 5284469"/>
              <a:gd name="connsiteY11" fmla="*/ 766171 h 2551038"/>
              <a:gd name="connsiteX12" fmla="*/ 5284469 w 5284469"/>
              <a:gd name="connsiteY12" fmla="*/ 1364101 h 2551038"/>
              <a:gd name="connsiteX13" fmla="*/ 5284469 w 5284469"/>
              <a:gd name="connsiteY13" fmla="*/ 1895595 h 2551038"/>
              <a:gd name="connsiteX14" fmla="*/ 5284469 w 5284469"/>
              <a:gd name="connsiteY14" fmla="*/ 2382797 h 2551038"/>
              <a:gd name="connsiteX15" fmla="*/ 5116228 w 5284469"/>
              <a:gd name="connsiteY15" fmla="*/ 2551038 h 2551038"/>
              <a:gd name="connsiteX16" fmla="*/ 4566452 w 5284469"/>
              <a:gd name="connsiteY16" fmla="*/ 2551038 h 2551038"/>
              <a:gd name="connsiteX17" fmla="*/ 4165115 w 5284469"/>
              <a:gd name="connsiteY17" fmla="*/ 2551038 h 2551038"/>
              <a:gd name="connsiteX18" fmla="*/ 3763778 w 5284469"/>
              <a:gd name="connsiteY18" fmla="*/ 2551038 h 2551038"/>
              <a:gd name="connsiteX19" fmla="*/ 3214002 w 5284469"/>
              <a:gd name="connsiteY19" fmla="*/ 2551038 h 2551038"/>
              <a:gd name="connsiteX20" fmla="*/ 2713705 w 5284469"/>
              <a:gd name="connsiteY20" fmla="*/ 2551038 h 2551038"/>
              <a:gd name="connsiteX21" fmla="*/ 2064969 w 5284469"/>
              <a:gd name="connsiteY21" fmla="*/ 2551038 h 2551038"/>
              <a:gd name="connsiteX22" fmla="*/ 1614153 w 5284469"/>
              <a:gd name="connsiteY22" fmla="*/ 2551038 h 2551038"/>
              <a:gd name="connsiteX23" fmla="*/ 1014897 w 5284469"/>
              <a:gd name="connsiteY23" fmla="*/ 2551038 h 2551038"/>
              <a:gd name="connsiteX24" fmla="*/ 168241 w 5284469"/>
              <a:gd name="connsiteY24" fmla="*/ 2551038 h 2551038"/>
              <a:gd name="connsiteX25" fmla="*/ 0 w 5284469"/>
              <a:gd name="connsiteY25" fmla="*/ 2382797 h 2551038"/>
              <a:gd name="connsiteX26" fmla="*/ 0 w 5284469"/>
              <a:gd name="connsiteY26" fmla="*/ 1895595 h 2551038"/>
              <a:gd name="connsiteX27" fmla="*/ 0 w 5284469"/>
              <a:gd name="connsiteY27" fmla="*/ 1408392 h 2551038"/>
              <a:gd name="connsiteX28" fmla="*/ 0 w 5284469"/>
              <a:gd name="connsiteY28" fmla="*/ 921190 h 2551038"/>
              <a:gd name="connsiteX29" fmla="*/ 0 w 5284469"/>
              <a:gd name="connsiteY29" fmla="*/ 168241 h 255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284469" h="2551038" fill="none" extrusionOk="0">
                <a:moveTo>
                  <a:pt x="0" y="168241"/>
                </a:moveTo>
                <a:cubicBezTo>
                  <a:pt x="6854" y="76417"/>
                  <a:pt x="83944" y="3175"/>
                  <a:pt x="168241" y="0"/>
                </a:cubicBezTo>
                <a:cubicBezTo>
                  <a:pt x="343884" y="-59659"/>
                  <a:pt x="581231" y="41075"/>
                  <a:pt x="718017" y="0"/>
                </a:cubicBezTo>
                <a:cubicBezTo>
                  <a:pt x="854803" y="-41075"/>
                  <a:pt x="1158311" y="20907"/>
                  <a:pt x="1366753" y="0"/>
                </a:cubicBezTo>
                <a:cubicBezTo>
                  <a:pt x="1575195" y="-20907"/>
                  <a:pt x="1627880" y="41149"/>
                  <a:pt x="1768090" y="0"/>
                </a:cubicBezTo>
                <a:cubicBezTo>
                  <a:pt x="1908300" y="-41149"/>
                  <a:pt x="2255407" y="4277"/>
                  <a:pt x="2416826" y="0"/>
                </a:cubicBezTo>
                <a:cubicBezTo>
                  <a:pt x="2578245" y="-4277"/>
                  <a:pt x="2717352" y="61756"/>
                  <a:pt x="3016082" y="0"/>
                </a:cubicBezTo>
                <a:cubicBezTo>
                  <a:pt x="3314812" y="-61756"/>
                  <a:pt x="3469839" y="35729"/>
                  <a:pt x="3664818" y="0"/>
                </a:cubicBezTo>
                <a:cubicBezTo>
                  <a:pt x="3859797" y="-35729"/>
                  <a:pt x="3997008" y="22907"/>
                  <a:pt x="4264075" y="0"/>
                </a:cubicBezTo>
                <a:cubicBezTo>
                  <a:pt x="4531142" y="-22907"/>
                  <a:pt x="4697185" y="39801"/>
                  <a:pt x="5116228" y="0"/>
                </a:cubicBezTo>
                <a:cubicBezTo>
                  <a:pt x="5198833" y="10578"/>
                  <a:pt x="5275360" y="74165"/>
                  <a:pt x="5284469" y="168241"/>
                </a:cubicBezTo>
                <a:cubicBezTo>
                  <a:pt x="5290163" y="392313"/>
                  <a:pt x="5241795" y="561596"/>
                  <a:pt x="5284469" y="766171"/>
                </a:cubicBezTo>
                <a:cubicBezTo>
                  <a:pt x="5327143" y="970746"/>
                  <a:pt x="5273507" y="1121563"/>
                  <a:pt x="5284469" y="1364101"/>
                </a:cubicBezTo>
                <a:cubicBezTo>
                  <a:pt x="5295431" y="1606639"/>
                  <a:pt x="5268635" y="1694715"/>
                  <a:pt x="5284469" y="1895595"/>
                </a:cubicBezTo>
                <a:cubicBezTo>
                  <a:pt x="5300303" y="2096475"/>
                  <a:pt x="5269628" y="2181201"/>
                  <a:pt x="5284469" y="2382797"/>
                </a:cubicBezTo>
                <a:cubicBezTo>
                  <a:pt x="5288788" y="2485967"/>
                  <a:pt x="5198818" y="2547154"/>
                  <a:pt x="5116228" y="2551038"/>
                </a:cubicBezTo>
                <a:cubicBezTo>
                  <a:pt x="4960852" y="2551275"/>
                  <a:pt x="4720569" y="2550491"/>
                  <a:pt x="4566452" y="2551038"/>
                </a:cubicBezTo>
                <a:cubicBezTo>
                  <a:pt x="4412335" y="2551585"/>
                  <a:pt x="4332092" y="2529109"/>
                  <a:pt x="4165115" y="2551038"/>
                </a:cubicBezTo>
                <a:cubicBezTo>
                  <a:pt x="3998138" y="2572967"/>
                  <a:pt x="3858221" y="2535495"/>
                  <a:pt x="3763778" y="2551038"/>
                </a:cubicBezTo>
                <a:cubicBezTo>
                  <a:pt x="3669335" y="2566581"/>
                  <a:pt x="3348119" y="2548233"/>
                  <a:pt x="3214002" y="2551038"/>
                </a:cubicBezTo>
                <a:cubicBezTo>
                  <a:pt x="3079885" y="2553843"/>
                  <a:pt x="2895102" y="2494472"/>
                  <a:pt x="2713705" y="2551038"/>
                </a:cubicBezTo>
                <a:cubicBezTo>
                  <a:pt x="2532308" y="2607604"/>
                  <a:pt x="2254057" y="2502163"/>
                  <a:pt x="2064969" y="2551038"/>
                </a:cubicBezTo>
                <a:cubicBezTo>
                  <a:pt x="1875881" y="2599913"/>
                  <a:pt x="1775108" y="2538482"/>
                  <a:pt x="1614153" y="2551038"/>
                </a:cubicBezTo>
                <a:cubicBezTo>
                  <a:pt x="1453198" y="2563594"/>
                  <a:pt x="1276667" y="2530280"/>
                  <a:pt x="1014897" y="2551038"/>
                </a:cubicBezTo>
                <a:cubicBezTo>
                  <a:pt x="753127" y="2571796"/>
                  <a:pt x="380660" y="2532626"/>
                  <a:pt x="168241" y="2551038"/>
                </a:cubicBezTo>
                <a:cubicBezTo>
                  <a:pt x="71971" y="2556364"/>
                  <a:pt x="8822" y="2495982"/>
                  <a:pt x="0" y="2382797"/>
                </a:cubicBezTo>
                <a:cubicBezTo>
                  <a:pt x="-26868" y="2145456"/>
                  <a:pt x="30747" y="2041693"/>
                  <a:pt x="0" y="1895595"/>
                </a:cubicBezTo>
                <a:cubicBezTo>
                  <a:pt x="-30747" y="1749497"/>
                  <a:pt x="51601" y="1530914"/>
                  <a:pt x="0" y="1408392"/>
                </a:cubicBezTo>
                <a:cubicBezTo>
                  <a:pt x="-51601" y="1285870"/>
                  <a:pt x="40164" y="1072304"/>
                  <a:pt x="0" y="921190"/>
                </a:cubicBezTo>
                <a:cubicBezTo>
                  <a:pt x="-40164" y="770076"/>
                  <a:pt x="30760" y="469954"/>
                  <a:pt x="0" y="168241"/>
                </a:cubicBezTo>
                <a:close/>
              </a:path>
              <a:path w="5284469" h="2551038" stroke="0" extrusionOk="0">
                <a:moveTo>
                  <a:pt x="0" y="168241"/>
                </a:moveTo>
                <a:cubicBezTo>
                  <a:pt x="-6937" y="99429"/>
                  <a:pt x="60575" y="-5070"/>
                  <a:pt x="168241" y="0"/>
                </a:cubicBezTo>
                <a:cubicBezTo>
                  <a:pt x="256035" y="-12473"/>
                  <a:pt x="413039" y="47516"/>
                  <a:pt x="569578" y="0"/>
                </a:cubicBezTo>
                <a:cubicBezTo>
                  <a:pt x="726117" y="-47516"/>
                  <a:pt x="938039" y="14089"/>
                  <a:pt x="1168834" y="0"/>
                </a:cubicBezTo>
                <a:cubicBezTo>
                  <a:pt x="1399629" y="-14089"/>
                  <a:pt x="1647930" y="26386"/>
                  <a:pt x="1817570" y="0"/>
                </a:cubicBezTo>
                <a:cubicBezTo>
                  <a:pt x="1987210" y="-26386"/>
                  <a:pt x="2205338" y="44051"/>
                  <a:pt x="2416826" y="0"/>
                </a:cubicBezTo>
                <a:cubicBezTo>
                  <a:pt x="2628314" y="-44051"/>
                  <a:pt x="2847166" y="7013"/>
                  <a:pt x="3065562" y="0"/>
                </a:cubicBezTo>
                <a:cubicBezTo>
                  <a:pt x="3283958" y="-7013"/>
                  <a:pt x="3479914" y="4851"/>
                  <a:pt x="3664818" y="0"/>
                </a:cubicBezTo>
                <a:cubicBezTo>
                  <a:pt x="3849722" y="-4851"/>
                  <a:pt x="3909324" y="10996"/>
                  <a:pt x="4066155" y="0"/>
                </a:cubicBezTo>
                <a:cubicBezTo>
                  <a:pt x="4222986" y="-10996"/>
                  <a:pt x="4359789" y="3959"/>
                  <a:pt x="4467492" y="0"/>
                </a:cubicBezTo>
                <a:cubicBezTo>
                  <a:pt x="4575195" y="-3959"/>
                  <a:pt x="4965991" y="56121"/>
                  <a:pt x="5116228" y="0"/>
                </a:cubicBezTo>
                <a:cubicBezTo>
                  <a:pt x="5219841" y="14722"/>
                  <a:pt x="5279886" y="83041"/>
                  <a:pt x="5284469" y="168241"/>
                </a:cubicBezTo>
                <a:cubicBezTo>
                  <a:pt x="5338804" y="394733"/>
                  <a:pt x="5271590" y="560937"/>
                  <a:pt x="5284469" y="766171"/>
                </a:cubicBezTo>
                <a:cubicBezTo>
                  <a:pt x="5297348" y="971405"/>
                  <a:pt x="5243783" y="1195499"/>
                  <a:pt x="5284469" y="1319810"/>
                </a:cubicBezTo>
                <a:cubicBezTo>
                  <a:pt x="5325155" y="1444121"/>
                  <a:pt x="5251893" y="1620883"/>
                  <a:pt x="5284469" y="1807012"/>
                </a:cubicBezTo>
                <a:cubicBezTo>
                  <a:pt x="5317045" y="1993141"/>
                  <a:pt x="5265326" y="2208519"/>
                  <a:pt x="5284469" y="2382797"/>
                </a:cubicBezTo>
                <a:cubicBezTo>
                  <a:pt x="5283655" y="2473069"/>
                  <a:pt x="5228615" y="2570303"/>
                  <a:pt x="5116228" y="2551038"/>
                </a:cubicBezTo>
                <a:cubicBezTo>
                  <a:pt x="4868779" y="2594871"/>
                  <a:pt x="4605363" y="2520885"/>
                  <a:pt x="4467492" y="2551038"/>
                </a:cubicBezTo>
                <a:cubicBezTo>
                  <a:pt x="4329621" y="2581191"/>
                  <a:pt x="3979124" y="2540537"/>
                  <a:pt x="3818756" y="2551038"/>
                </a:cubicBezTo>
                <a:cubicBezTo>
                  <a:pt x="3658388" y="2561539"/>
                  <a:pt x="3565750" y="2544368"/>
                  <a:pt x="3318459" y="2551038"/>
                </a:cubicBezTo>
                <a:cubicBezTo>
                  <a:pt x="3071168" y="2557708"/>
                  <a:pt x="2830510" y="2516851"/>
                  <a:pt x="2669723" y="2551038"/>
                </a:cubicBezTo>
                <a:cubicBezTo>
                  <a:pt x="2508936" y="2585225"/>
                  <a:pt x="2301241" y="2502736"/>
                  <a:pt x="2070467" y="2551038"/>
                </a:cubicBezTo>
                <a:cubicBezTo>
                  <a:pt x="1839693" y="2599340"/>
                  <a:pt x="1765315" y="2509453"/>
                  <a:pt x="1471211" y="2551038"/>
                </a:cubicBezTo>
                <a:cubicBezTo>
                  <a:pt x="1177107" y="2592623"/>
                  <a:pt x="1137648" y="2498651"/>
                  <a:pt x="921435" y="2551038"/>
                </a:cubicBezTo>
                <a:cubicBezTo>
                  <a:pt x="705222" y="2603425"/>
                  <a:pt x="344210" y="2468771"/>
                  <a:pt x="168241" y="2551038"/>
                </a:cubicBezTo>
                <a:cubicBezTo>
                  <a:pt x="57513" y="2533708"/>
                  <a:pt x="-14308" y="2486516"/>
                  <a:pt x="0" y="2382797"/>
                </a:cubicBezTo>
                <a:cubicBezTo>
                  <a:pt x="-56847" y="2189814"/>
                  <a:pt x="32328" y="2120201"/>
                  <a:pt x="0" y="1873449"/>
                </a:cubicBezTo>
                <a:cubicBezTo>
                  <a:pt x="-32328" y="1626697"/>
                  <a:pt x="54293" y="1540809"/>
                  <a:pt x="0" y="1341956"/>
                </a:cubicBezTo>
                <a:cubicBezTo>
                  <a:pt x="-54293" y="1143103"/>
                  <a:pt x="56295" y="998053"/>
                  <a:pt x="0" y="854753"/>
                </a:cubicBezTo>
                <a:cubicBezTo>
                  <a:pt x="-56295" y="711453"/>
                  <a:pt x="79861" y="376881"/>
                  <a:pt x="0" y="1682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ใช้เพิ่มไฟล์ที่จะให้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ติดตามการเปลี่ยนแปลง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แค่ทำการ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tracking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แต่จะไม่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commit 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ถ้ามีการเปลี่ยนแปลงเนื้อหาโดยที่ไม่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เนื้อหานั้นก็จะไม่ถูกบันทึกใน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 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add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ไฟล์ทั้งหมด ใช้ </a:t>
            </a:r>
            <a:b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add .</a:t>
            </a:r>
            <a:endParaRPr lang="th-TH" sz="2400" b="1" dirty="0">
              <a:solidFill>
                <a:srgbClr val="7030A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419A5-1C58-DB4A-7A1E-6E4A142ACAED}"/>
              </a:ext>
            </a:extLst>
          </p:cNvPr>
          <p:cNvSpPr txBox="1"/>
          <p:nvPr/>
        </p:nvSpPr>
        <p:spPr>
          <a:xfrm>
            <a:off x="4809085" y="4386183"/>
            <a:ext cx="16791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&lt;file(s)&gt;</a:t>
            </a:r>
          </a:p>
        </p:txBody>
      </p:sp>
    </p:spTree>
    <p:extLst>
      <p:ext uri="{BB962C8B-B14F-4D97-AF65-F5344CB8AC3E}">
        <p14:creationId xmlns:p14="http://schemas.microsoft.com/office/powerpoint/2010/main" val="168055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1354801" y="1287870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3602009" y="2082791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3651886" y="1783532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1549460" y="2745424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5413839" y="2799079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4038427" y="3802534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5368463" y="3505661"/>
            <a:ext cx="440231" cy="679259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1038919" y="5083217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2849358" y="2995850"/>
            <a:ext cx="325591" cy="2052548"/>
          </a:xfrm>
          <a:prstGeom prst="bentConnector2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commit</a:t>
            </a:r>
          </a:p>
        </p:txBody>
      </p:sp>
      <p:sp>
        <p:nvSpPr>
          <p:cNvPr id="3" name="สี่เหลี่ยมผืนผ้า: มุมมน 2">
            <a:extLst>
              <a:ext uri="{FF2B5EF4-FFF2-40B4-BE49-F238E27FC236}">
                <a16:creationId xmlns:a16="http://schemas.microsoft.com/office/drawing/2014/main" id="{5F67CC45-4D46-B851-DD9C-6241ECD7356E}"/>
              </a:ext>
            </a:extLst>
          </p:cNvPr>
          <p:cNvSpPr/>
          <p:nvPr/>
        </p:nvSpPr>
        <p:spPr>
          <a:xfrm>
            <a:off x="7451496" y="2609849"/>
            <a:ext cx="4436050" cy="2971801"/>
          </a:xfrm>
          <a:custGeom>
            <a:avLst/>
            <a:gdLst>
              <a:gd name="connsiteX0" fmla="*/ 0 w 4436050"/>
              <a:gd name="connsiteY0" fmla="*/ 195990 h 2971801"/>
              <a:gd name="connsiteX1" fmla="*/ 195990 w 4436050"/>
              <a:gd name="connsiteY1" fmla="*/ 0 h 2971801"/>
              <a:gd name="connsiteX2" fmla="*/ 733274 w 4436050"/>
              <a:gd name="connsiteY2" fmla="*/ 0 h 2971801"/>
              <a:gd name="connsiteX3" fmla="*/ 1391879 w 4436050"/>
              <a:gd name="connsiteY3" fmla="*/ 0 h 2971801"/>
              <a:gd name="connsiteX4" fmla="*/ 1929163 w 4436050"/>
              <a:gd name="connsiteY4" fmla="*/ 0 h 2971801"/>
              <a:gd name="connsiteX5" fmla="*/ 2547328 w 4436050"/>
              <a:gd name="connsiteY5" fmla="*/ 0 h 2971801"/>
              <a:gd name="connsiteX6" fmla="*/ 3205934 w 4436050"/>
              <a:gd name="connsiteY6" fmla="*/ 0 h 2971801"/>
              <a:gd name="connsiteX7" fmla="*/ 3662336 w 4436050"/>
              <a:gd name="connsiteY7" fmla="*/ 0 h 2971801"/>
              <a:gd name="connsiteX8" fmla="*/ 4240060 w 4436050"/>
              <a:gd name="connsiteY8" fmla="*/ 0 h 2971801"/>
              <a:gd name="connsiteX9" fmla="*/ 4436050 w 4436050"/>
              <a:gd name="connsiteY9" fmla="*/ 195990 h 2971801"/>
              <a:gd name="connsiteX10" fmla="*/ 4436050 w 4436050"/>
              <a:gd name="connsiteY10" fmla="*/ 711954 h 2971801"/>
              <a:gd name="connsiteX11" fmla="*/ 4436050 w 4436050"/>
              <a:gd name="connsiteY11" fmla="*/ 1176322 h 2971801"/>
              <a:gd name="connsiteX12" fmla="*/ 4436050 w 4436050"/>
              <a:gd name="connsiteY12" fmla="*/ 1743883 h 2971801"/>
              <a:gd name="connsiteX13" fmla="*/ 4436050 w 4436050"/>
              <a:gd name="connsiteY13" fmla="*/ 2311443 h 2971801"/>
              <a:gd name="connsiteX14" fmla="*/ 4436050 w 4436050"/>
              <a:gd name="connsiteY14" fmla="*/ 2775811 h 2971801"/>
              <a:gd name="connsiteX15" fmla="*/ 4240060 w 4436050"/>
              <a:gd name="connsiteY15" fmla="*/ 2971801 h 2971801"/>
              <a:gd name="connsiteX16" fmla="*/ 3743217 w 4436050"/>
              <a:gd name="connsiteY16" fmla="*/ 2971801 h 2971801"/>
              <a:gd name="connsiteX17" fmla="*/ 3246374 w 4436050"/>
              <a:gd name="connsiteY17" fmla="*/ 2971801 h 2971801"/>
              <a:gd name="connsiteX18" fmla="*/ 2709091 w 4436050"/>
              <a:gd name="connsiteY18" fmla="*/ 2971801 h 2971801"/>
              <a:gd name="connsiteX19" fmla="*/ 2171807 w 4436050"/>
              <a:gd name="connsiteY19" fmla="*/ 2971801 h 2971801"/>
              <a:gd name="connsiteX20" fmla="*/ 1715405 w 4436050"/>
              <a:gd name="connsiteY20" fmla="*/ 2971801 h 2971801"/>
              <a:gd name="connsiteX21" fmla="*/ 1259003 w 4436050"/>
              <a:gd name="connsiteY21" fmla="*/ 2971801 h 2971801"/>
              <a:gd name="connsiteX22" fmla="*/ 195990 w 4436050"/>
              <a:gd name="connsiteY22" fmla="*/ 2971801 h 2971801"/>
              <a:gd name="connsiteX23" fmla="*/ 0 w 4436050"/>
              <a:gd name="connsiteY23" fmla="*/ 2775811 h 2971801"/>
              <a:gd name="connsiteX24" fmla="*/ 0 w 4436050"/>
              <a:gd name="connsiteY24" fmla="*/ 2311443 h 2971801"/>
              <a:gd name="connsiteX25" fmla="*/ 0 w 4436050"/>
              <a:gd name="connsiteY25" fmla="*/ 1769681 h 2971801"/>
              <a:gd name="connsiteX26" fmla="*/ 0 w 4436050"/>
              <a:gd name="connsiteY26" fmla="*/ 1331111 h 2971801"/>
              <a:gd name="connsiteX27" fmla="*/ 0 w 4436050"/>
              <a:gd name="connsiteY27" fmla="*/ 763551 h 2971801"/>
              <a:gd name="connsiteX28" fmla="*/ 0 w 4436050"/>
              <a:gd name="connsiteY28" fmla="*/ 195990 h 297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36050" h="2971801" fill="none" extrusionOk="0">
                <a:moveTo>
                  <a:pt x="0" y="195990"/>
                </a:moveTo>
                <a:cubicBezTo>
                  <a:pt x="18856" y="98454"/>
                  <a:pt x="93528" y="-19061"/>
                  <a:pt x="195990" y="0"/>
                </a:cubicBezTo>
                <a:cubicBezTo>
                  <a:pt x="324996" y="-57411"/>
                  <a:pt x="540742" y="56413"/>
                  <a:pt x="733274" y="0"/>
                </a:cubicBezTo>
                <a:cubicBezTo>
                  <a:pt x="925806" y="-56413"/>
                  <a:pt x="1219195" y="2372"/>
                  <a:pt x="1391879" y="0"/>
                </a:cubicBezTo>
                <a:cubicBezTo>
                  <a:pt x="1564563" y="-2372"/>
                  <a:pt x="1758619" y="14058"/>
                  <a:pt x="1929163" y="0"/>
                </a:cubicBezTo>
                <a:cubicBezTo>
                  <a:pt x="2099707" y="-14058"/>
                  <a:pt x="2381029" y="59136"/>
                  <a:pt x="2547328" y="0"/>
                </a:cubicBezTo>
                <a:cubicBezTo>
                  <a:pt x="2713627" y="-59136"/>
                  <a:pt x="2904242" y="13702"/>
                  <a:pt x="3205934" y="0"/>
                </a:cubicBezTo>
                <a:cubicBezTo>
                  <a:pt x="3507626" y="-13702"/>
                  <a:pt x="3491296" y="35441"/>
                  <a:pt x="3662336" y="0"/>
                </a:cubicBezTo>
                <a:cubicBezTo>
                  <a:pt x="3833376" y="-35441"/>
                  <a:pt x="4042050" y="39860"/>
                  <a:pt x="4240060" y="0"/>
                </a:cubicBezTo>
                <a:cubicBezTo>
                  <a:pt x="4367622" y="26064"/>
                  <a:pt x="4415140" y="86991"/>
                  <a:pt x="4436050" y="195990"/>
                </a:cubicBezTo>
                <a:cubicBezTo>
                  <a:pt x="4445014" y="342070"/>
                  <a:pt x="4417689" y="573620"/>
                  <a:pt x="4436050" y="711954"/>
                </a:cubicBezTo>
                <a:cubicBezTo>
                  <a:pt x="4454411" y="850288"/>
                  <a:pt x="4419096" y="953980"/>
                  <a:pt x="4436050" y="1176322"/>
                </a:cubicBezTo>
                <a:cubicBezTo>
                  <a:pt x="4453004" y="1398664"/>
                  <a:pt x="4400052" y="1565980"/>
                  <a:pt x="4436050" y="1743883"/>
                </a:cubicBezTo>
                <a:cubicBezTo>
                  <a:pt x="4472048" y="1921786"/>
                  <a:pt x="4434970" y="2033764"/>
                  <a:pt x="4436050" y="2311443"/>
                </a:cubicBezTo>
                <a:cubicBezTo>
                  <a:pt x="4437130" y="2589122"/>
                  <a:pt x="4383709" y="2600030"/>
                  <a:pt x="4436050" y="2775811"/>
                </a:cubicBezTo>
                <a:cubicBezTo>
                  <a:pt x="4434961" y="2875091"/>
                  <a:pt x="4350653" y="2983252"/>
                  <a:pt x="4240060" y="2971801"/>
                </a:cubicBezTo>
                <a:cubicBezTo>
                  <a:pt x="4075285" y="2979703"/>
                  <a:pt x="3970775" y="2930035"/>
                  <a:pt x="3743217" y="2971801"/>
                </a:cubicBezTo>
                <a:cubicBezTo>
                  <a:pt x="3515659" y="3013567"/>
                  <a:pt x="3424939" y="2936922"/>
                  <a:pt x="3246374" y="2971801"/>
                </a:cubicBezTo>
                <a:cubicBezTo>
                  <a:pt x="3067809" y="3006680"/>
                  <a:pt x="2935442" y="2930195"/>
                  <a:pt x="2709091" y="2971801"/>
                </a:cubicBezTo>
                <a:cubicBezTo>
                  <a:pt x="2482740" y="3013407"/>
                  <a:pt x="2410946" y="2920300"/>
                  <a:pt x="2171807" y="2971801"/>
                </a:cubicBezTo>
                <a:cubicBezTo>
                  <a:pt x="1932668" y="3023302"/>
                  <a:pt x="1912205" y="2955434"/>
                  <a:pt x="1715405" y="2971801"/>
                </a:cubicBezTo>
                <a:cubicBezTo>
                  <a:pt x="1518605" y="2988168"/>
                  <a:pt x="1429749" y="2927413"/>
                  <a:pt x="1259003" y="2971801"/>
                </a:cubicBezTo>
                <a:cubicBezTo>
                  <a:pt x="1088257" y="3016189"/>
                  <a:pt x="603661" y="2921027"/>
                  <a:pt x="195990" y="2971801"/>
                </a:cubicBezTo>
                <a:cubicBezTo>
                  <a:pt x="74860" y="2986398"/>
                  <a:pt x="-73" y="2886507"/>
                  <a:pt x="0" y="2775811"/>
                </a:cubicBezTo>
                <a:cubicBezTo>
                  <a:pt x="-55256" y="2621123"/>
                  <a:pt x="31132" y="2511226"/>
                  <a:pt x="0" y="2311443"/>
                </a:cubicBezTo>
                <a:cubicBezTo>
                  <a:pt x="-31132" y="2111660"/>
                  <a:pt x="55476" y="1909783"/>
                  <a:pt x="0" y="1769681"/>
                </a:cubicBezTo>
                <a:cubicBezTo>
                  <a:pt x="-55476" y="1629579"/>
                  <a:pt x="16906" y="1420198"/>
                  <a:pt x="0" y="1331111"/>
                </a:cubicBezTo>
                <a:cubicBezTo>
                  <a:pt x="-16906" y="1242024"/>
                  <a:pt x="18512" y="1000199"/>
                  <a:pt x="0" y="763551"/>
                </a:cubicBezTo>
                <a:cubicBezTo>
                  <a:pt x="-18512" y="526903"/>
                  <a:pt x="45752" y="393233"/>
                  <a:pt x="0" y="195990"/>
                </a:cubicBezTo>
                <a:close/>
              </a:path>
              <a:path w="4436050" h="2971801" stroke="0" extrusionOk="0">
                <a:moveTo>
                  <a:pt x="0" y="195990"/>
                </a:moveTo>
                <a:cubicBezTo>
                  <a:pt x="-2574" y="96693"/>
                  <a:pt x="71699" y="-5517"/>
                  <a:pt x="195990" y="0"/>
                </a:cubicBezTo>
                <a:cubicBezTo>
                  <a:pt x="371687" y="-48806"/>
                  <a:pt x="554642" y="7731"/>
                  <a:pt x="652392" y="0"/>
                </a:cubicBezTo>
                <a:cubicBezTo>
                  <a:pt x="750142" y="-7731"/>
                  <a:pt x="1125497" y="63666"/>
                  <a:pt x="1270557" y="0"/>
                </a:cubicBezTo>
                <a:cubicBezTo>
                  <a:pt x="1415618" y="-63666"/>
                  <a:pt x="1774954" y="16191"/>
                  <a:pt x="1929163" y="0"/>
                </a:cubicBezTo>
                <a:cubicBezTo>
                  <a:pt x="2083372" y="-16191"/>
                  <a:pt x="2250369" y="5893"/>
                  <a:pt x="2547328" y="0"/>
                </a:cubicBezTo>
                <a:cubicBezTo>
                  <a:pt x="2844288" y="-5893"/>
                  <a:pt x="3063358" y="30189"/>
                  <a:pt x="3205934" y="0"/>
                </a:cubicBezTo>
                <a:cubicBezTo>
                  <a:pt x="3348510" y="-30189"/>
                  <a:pt x="3910969" y="3475"/>
                  <a:pt x="4240060" y="0"/>
                </a:cubicBezTo>
                <a:cubicBezTo>
                  <a:pt x="4377170" y="-2435"/>
                  <a:pt x="4430575" y="74935"/>
                  <a:pt x="4436050" y="195990"/>
                </a:cubicBezTo>
                <a:cubicBezTo>
                  <a:pt x="4489400" y="434731"/>
                  <a:pt x="4416389" y="581082"/>
                  <a:pt x="4436050" y="737752"/>
                </a:cubicBezTo>
                <a:cubicBezTo>
                  <a:pt x="4455711" y="894422"/>
                  <a:pt x="4423843" y="1099070"/>
                  <a:pt x="4436050" y="1279515"/>
                </a:cubicBezTo>
                <a:cubicBezTo>
                  <a:pt x="4448257" y="1459960"/>
                  <a:pt x="4415106" y="1714073"/>
                  <a:pt x="4436050" y="1847075"/>
                </a:cubicBezTo>
                <a:cubicBezTo>
                  <a:pt x="4456994" y="1980077"/>
                  <a:pt x="4383368" y="2391274"/>
                  <a:pt x="4436050" y="2775811"/>
                </a:cubicBezTo>
                <a:cubicBezTo>
                  <a:pt x="4432981" y="2909560"/>
                  <a:pt x="4345039" y="2988795"/>
                  <a:pt x="4240060" y="2971801"/>
                </a:cubicBezTo>
                <a:cubicBezTo>
                  <a:pt x="4031045" y="3043589"/>
                  <a:pt x="3795030" y="2898240"/>
                  <a:pt x="3581454" y="2971801"/>
                </a:cubicBezTo>
                <a:cubicBezTo>
                  <a:pt x="3367878" y="3045362"/>
                  <a:pt x="3182558" y="2916389"/>
                  <a:pt x="3044171" y="2971801"/>
                </a:cubicBezTo>
                <a:cubicBezTo>
                  <a:pt x="2905784" y="3027213"/>
                  <a:pt x="2723528" y="2953779"/>
                  <a:pt x="2506887" y="2971801"/>
                </a:cubicBezTo>
                <a:cubicBezTo>
                  <a:pt x="2290246" y="2989823"/>
                  <a:pt x="2132841" y="2949924"/>
                  <a:pt x="1969604" y="2971801"/>
                </a:cubicBezTo>
                <a:cubicBezTo>
                  <a:pt x="1806367" y="2993678"/>
                  <a:pt x="1532338" y="2922330"/>
                  <a:pt x="1310998" y="2971801"/>
                </a:cubicBezTo>
                <a:cubicBezTo>
                  <a:pt x="1089658" y="3021272"/>
                  <a:pt x="915993" y="2941771"/>
                  <a:pt x="773714" y="2971801"/>
                </a:cubicBezTo>
                <a:cubicBezTo>
                  <a:pt x="631435" y="3001831"/>
                  <a:pt x="382199" y="2910420"/>
                  <a:pt x="195990" y="2971801"/>
                </a:cubicBezTo>
                <a:cubicBezTo>
                  <a:pt x="90574" y="2978869"/>
                  <a:pt x="22745" y="2896375"/>
                  <a:pt x="0" y="2775811"/>
                </a:cubicBezTo>
                <a:cubicBezTo>
                  <a:pt x="-27886" y="2593402"/>
                  <a:pt x="45970" y="2501278"/>
                  <a:pt x="0" y="2259847"/>
                </a:cubicBezTo>
                <a:cubicBezTo>
                  <a:pt x="-45970" y="2018416"/>
                  <a:pt x="21575" y="1944172"/>
                  <a:pt x="0" y="1821277"/>
                </a:cubicBezTo>
                <a:cubicBezTo>
                  <a:pt x="-21575" y="1698382"/>
                  <a:pt x="25882" y="1547395"/>
                  <a:pt x="0" y="1382708"/>
                </a:cubicBezTo>
                <a:cubicBezTo>
                  <a:pt x="-25882" y="1218021"/>
                  <a:pt x="4277" y="1110130"/>
                  <a:pt x="0" y="892542"/>
                </a:cubicBezTo>
                <a:cubicBezTo>
                  <a:pt x="-4277" y="674954"/>
                  <a:pt x="54191" y="381198"/>
                  <a:pt x="0" y="19599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ใช้บันทึกการเปลี่ยนแปลงไฟล์ที่ถูกติดตามโดย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ลงใน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ต้องระบุเหตุผลในการ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ทุกครั้ง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ให้ทีมงานเข้าใจว่าเราทำอะไรลงไป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ไว้ช่วยเตือนความจำ หรือค้นหาการเปลี่ยนแปลง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tag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ด้วยข้อความที่ค้นหาได้ง่าย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419A5-1C58-DB4A-7A1E-6E4A142ACAED}"/>
              </a:ext>
            </a:extLst>
          </p:cNvPr>
          <p:cNvSpPr txBox="1"/>
          <p:nvPr/>
        </p:nvSpPr>
        <p:spPr>
          <a:xfrm>
            <a:off x="303591" y="4411723"/>
            <a:ext cx="36308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23277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939</Words>
  <Application>Microsoft Office PowerPoint</Application>
  <PresentationFormat>แบบจอกว้าง</PresentationFormat>
  <Paragraphs>181</Paragraphs>
  <Slides>16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TH K2D July8</vt:lpstr>
      <vt:lpstr>TH SarabunPSK</vt:lpstr>
      <vt:lpstr>Office Theme</vt:lpstr>
      <vt:lpstr>Git</vt:lpstr>
      <vt:lpstr>คำสั่งพื้นฐาน</vt:lpstr>
      <vt:lpstr>คำสั่ง git ที่ใช้งานบ่อย</vt:lpstr>
      <vt:lpstr>คำสั่ง git ที่ใช้งานบ่อย</vt:lpstr>
      <vt:lpstr>git clone</vt:lpstr>
      <vt:lpstr>git pull</vt:lpstr>
      <vt:lpstr>git status</vt:lpstr>
      <vt:lpstr>git add</vt:lpstr>
      <vt:lpstr>git commit</vt:lpstr>
      <vt:lpstr>git push</vt:lpstr>
      <vt:lpstr>Git workflow ที่ใช้งานบ่อย</vt:lpstr>
      <vt:lpstr>Git workflow ที่ใช้งานบ่อย ๆ</vt:lpstr>
      <vt:lpstr>fork</vt:lpstr>
      <vt:lpstr>Pull request</vt:lpstr>
      <vt:lpstr>Single Branch</vt:lpstr>
      <vt:lpstr>Branch-merge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Koson Trachu</dc:creator>
  <cp:lastModifiedBy>Koson Trachu</cp:lastModifiedBy>
  <cp:revision>2</cp:revision>
  <dcterms:created xsi:type="dcterms:W3CDTF">2021-10-14T08:34:55Z</dcterms:created>
  <dcterms:modified xsi:type="dcterms:W3CDTF">2023-09-19T18:38:50Z</dcterms:modified>
</cp:coreProperties>
</file>