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E33573-7AE0-1F24-B3AB-89C4E341B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40A6D53-F126-D54D-23F2-B0E5D1D5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472E74-2E2A-917B-BE43-B77B7D35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A669A60-A9E5-0636-257D-5DC7BEC9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5F50484-D711-B903-ABFC-2EB1045D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272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D6AD73-6F49-E72A-9F7D-5062B348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4F63D97-0C0E-02CF-B15E-8D4BDF59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DD29E20-05E5-F9B4-12FA-BE9FEDC1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E240AAF-0740-6824-687C-54754F76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CD4946D-7389-68B0-3F0E-87123FC9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4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FD0747E7-DF26-F5F9-0F0F-E504BBBAE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F0F72B4-25AE-9AD3-7099-9CA80B990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2518C6F-1E92-C5C6-039C-9CB71D58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4AD9901-6FC3-02EA-6ADA-30893095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BF32139-1795-275C-2734-F50F3124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61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ACCF95-BDAA-11A4-CE9B-ACE0D04D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F2F0C5F-F92A-2E44-9BD6-5FA97EE9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8457221-8C26-8543-CB57-8F177C06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0DC7FDD-2F11-F7FB-2231-63E82F16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81BC9BE-F9AF-BC17-2559-4135DFFE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52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19D02A-8F3F-6C00-0027-84B6F67A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BC330DF-0436-CBA1-BB00-1FBF976B1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966E1FC-4688-6D00-AF4D-6C047746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4A2F79E-D85D-75D9-937E-2F2B5FD7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78F0084-9C5E-C320-F07E-89DC2C96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70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5B6FFF-E628-2792-A46E-704E2ADF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B214315-48FD-C8BC-524E-5AC7BB586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30B1E44-BEED-8593-725F-D9DD7885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5C41181-9483-4EFB-6442-16493007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B9099A0-9C23-DACE-B571-06C9996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C79F304-371F-7037-A7EA-63E652F0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5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FD75F7-65B8-4675-879A-5495663B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5A89E87-DDA2-65D8-B835-E406FCC3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3BA0415-5982-9943-2C39-24F9F13F2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ECF4DFC-083D-D51F-74FE-6A5919F3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08212BF-D55D-E367-8194-BB6E7D8E8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17F11C4-F14C-C1DD-0763-6DFCDE0E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ED189F5-CE14-5F26-9C7B-B943651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3483803-F61F-4A40-DF6E-A4D3AC6B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50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712068-F4D2-3F1A-86EB-D8C93485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C03915D-253E-89D9-2CD7-E72ED182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EE90D95-BF97-96AD-A8F8-719A1945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6F007C1-6645-1C81-0920-3C103CB8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57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96B4D8E-33E1-BC57-A638-92EAF7CF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8CC4624-7168-F935-55C1-2DB5909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1A70448-3BEB-8DB2-BA1C-8CF41F8D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1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56A7EAB-4531-368B-5C3C-D59E55C4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F6E6BDB-CA74-B841-CA1B-1F9E5FA7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F42C769-9759-C8E2-8CF2-A2B2F7F0E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F95E25E-03D9-B18B-3068-3309C0B5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E3BBB34-11DF-3D55-E08C-39BFEE74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2B77BC0-A7B4-8501-35EF-39F89034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617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5FFD6BD-844E-CB7D-BDDA-9797ED5A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596CCAB-84E9-9E41-1CCF-EED73A9A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A41CB3A-3369-4FFA-6F9E-475829F4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58C0E9F-2E6C-D1D3-C59E-E546B019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01B4292-55FF-376A-A143-666CACCA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66D549E-64D6-2BE1-770F-6013B0F2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69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BC7662AB-D053-4778-B17B-CA98E476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D44A711-9CE1-BE98-7B93-AAF66745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83D98D9-B1CA-315C-C8C9-0707FBFF5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C9AE3-6C59-43B7-9C79-F9BA9049EDE2}" type="datetimeFigureOut">
              <a:rPr lang="th-TH" smtClean="0"/>
              <a:t>27/07/67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18C71C-2F75-1CAB-FF02-6BA4EF184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C923C7-7783-DB87-46D5-9EC3087C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E5A25-897C-4A33-A29F-F990AD7C9F8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565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DE404E-631C-1780-EA6F-597D6DB2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72B2C34-0F4A-3A6F-6555-640D87AF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272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, ภาพหน้าจอ, ซอฟต์แวร์, ซอฟต์แวร์มัลติมีเดีย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AC71A49-0D48-EED2-B03E-2C1258DDE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0" y="1032746"/>
            <a:ext cx="11459760" cy="4587003"/>
          </a:xfrm>
          <a:prstGeom prst="rect">
            <a:avLst/>
          </a:prstGeom>
        </p:spPr>
      </p:pic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1E405A08-30A3-01D3-D0ED-4056933B7C42}"/>
              </a:ext>
            </a:extLst>
          </p:cNvPr>
          <p:cNvCxnSpPr>
            <a:cxnSpLocks/>
          </p:cNvCxnSpPr>
          <p:nvPr/>
        </p:nvCxnSpPr>
        <p:spPr>
          <a:xfrm flipH="1">
            <a:off x="1501140" y="1531620"/>
            <a:ext cx="1421169" cy="403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4F2B4F83-6916-88F3-59A8-87A58447C591}"/>
              </a:ext>
            </a:extLst>
          </p:cNvPr>
          <p:cNvSpPr/>
          <p:nvPr/>
        </p:nvSpPr>
        <p:spPr>
          <a:xfrm>
            <a:off x="2922309" y="1243475"/>
            <a:ext cx="509048" cy="53819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0AF70048-68FD-CC9F-D194-0E95D7122F1D}"/>
              </a:ext>
            </a:extLst>
          </p:cNvPr>
          <p:cNvCxnSpPr>
            <a:cxnSpLocks/>
          </p:cNvCxnSpPr>
          <p:nvPr/>
        </p:nvCxnSpPr>
        <p:spPr>
          <a:xfrm flipH="1">
            <a:off x="7040880" y="2346960"/>
            <a:ext cx="1421169" cy="403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A391469C-9F38-94F4-08DC-3DC08EAB4387}"/>
              </a:ext>
            </a:extLst>
          </p:cNvPr>
          <p:cNvSpPr/>
          <p:nvPr/>
        </p:nvSpPr>
        <p:spPr>
          <a:xfrm>
            <a:off x="8462049" y="2058815"/>
            <a:ext cx="509048" cy="53819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12DE91F1-5AD0-0335-C779-F65E683F2535}"/>
              </a:ext>
            </a:extLst>
          </p:cNvPr>
          <p:cNvCxnSpPr>
            <a:cxnSpLocks/>
          </p:cNvCxnSpPr>
          <p:nvPr/>
        </p:nvCxnSpPr>
        <p:spPr>
          <a:xfrm flipH="1" flipV="1">
            <a:off x="3431357" y="2697480"/>
            <a:ext cx="1357852" cy="5638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37DFCDE2-5CB2-0BE6-5196-6CDAC1B2B44E}"/>
              </a:ext>
            </a:extLst>
          </p:cNvPr>
          <p:cNvSpPr/>
          <p:nvPr/>
        </p:nvSpPr>
        <p:spPr>
          <a:xfrm>
            <a:off x="4789209" y="2973215"/>
            <a:ext cx="509048" cy="53819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551AB2E9-82EF-7AD7-182C-F0CA78ACA132}"/>
              </a:ext>
            </a:extLst>
          </p:cNvPr>
          <p:cNvCxnSpPr>
            <a:cxnSpLocks/>
          </p:cNvCxnSpPr>
          <p:nvPr/>
        </p:nvCxnSpPr>
        <p:spPr>
          <a:xfrm flipH="1" flipV="1">
            <a:off x="2235017" y="3446400"/>
            <a:ext cx="1357852" cy="5638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94FFF5AC-1B54-0E7E-1604-1634F04ACA2D}"/>
              </a:ext>
            </a:extLst>
          </p:cNvPr>
          <p:cNvSpPr/>
          <p:nvPr/>
        </p:nvSpPr>
        <p:spPr>
          <a:xfrm>
            <a:off x="3592869" y="3722135"/>
            <a:ext cx="509048" cy="53819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C916BCBF-1540-3874-7638-FADBBAABBC78}"/>
              </a:ext>
            </a:extLst>
          </p:cNvPr>
          <p:cNvCxnSpPr>
            <a:cxnSpLocks/>
          </p:cNvCxnSpPr>
          <p:nvPr/>
        </p:nvCxnSpPr>
        <p:spPr>
          <a:xfrm flipH="1" flipV="1">
            <a:off x="1501140" y="4010280"/>
            <a:ext cx="1357852" cy="5638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สี่เหลี่ยมผืนผ้า: มุมมน 18">
            <a:extLst>
              <a:ext uri="{FF2B5EF4-FFF2-40B4-BE49-F238E27FC236}">
                <a16:creationId xmlns:a16="http://schemas.microsoft.com/office/drawing/2014/main" id="{11BE6BBE-4B30-AFA7-4AC7-ECBD4268EF3D}"/>
              </a:ext>
            </a:extLst>
          </p:cNvPr>
          <p:cNvSpPr/>
          <p:nvPr/>
        </p:nvSpPr>
        <p:spPr>
          <a:xfrm>
            <a:off x="2858992" y="4286015"/>
            <a:ext cx="509048" cy="53819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D66074B4-9B8E-1489-90DC-9A8EFBB4F2B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0381890" y="4059377"/>
            <a:ext cx="529950" cy="8250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2EB1575E-2F45-9A3A-441C-99857515E613}"/>
              </a:ext>
            </a:extLst>
          </p:cNvPr>
          <p:cNvSpPr/>
          <p:nvPr/>
        </p:nvSpPr>
        <p:spPr>
          <a:xfrm>
            <a:off x="10127366" y="3521186"/>
            <a:ext cx="509048" cy="53819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6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ภาพหน้าจอ, ซอฟต์แวร์, เว็บไซต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0FF244B-3BE5-356B-2B48-05AB8D6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924"/>
            <a:ext cx="12192000" cy="5814151"/>
          </a:xfrm>
          <a:prstGeom prst="rect">
            <a:avLst/>
          </a:prstGeom>
        </p:spPr>
      </p:pic>
      <p:cxnSp>
        <p:nvCxnSpPr>
          <p:cNvPr id="4" name="ลูกศรเชื่อมต่อแบบตรง 3">
            <a:extLst>
              <a:ext uri="{FF2B5EF4-FFF2-40B4-BE49-F238E27FC236}">
                <a16:creationId xmlns:a16="http://schemas.microsoft.com/office/drawing/2014/main" id="{FAE8A5AC-015B-5D82-CD1E-30F5E08692C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135380" y="2308625"/>
            <a:ext cx="666789" cy="99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30298941-D1A2-DF35-2E4E-527984918575}"/>
              </a:ext>
            </a:extLst>
          </p:cNvPr>
          <p:cNvSpPr/>
          <p:nvPr/>
        </p:nvSpPr>
        <p:spPr>
          <a:xfrm>
            <a:off x="1802169" y="2039529"/>
            <a:ext cx="509048" cy="53819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F5ABB112-FC8B-81CB-F6D3-E1E4D1589981}"/>
              </a:ext>
            </a:extLst>
          </p:cNvPr>
          <p:cNvCxnSpPr>
            <a:cxnSpLocks/>
          </p:cNvCxnSpPr>
          <p:nvPr/>
        </p:nvCxnSpPr>
        <p:spPr>
          <a:xfrm flipH="1">
            <a:off x="9281160" y="1143000"/>
            <a:ext cx="5296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350D8A6C-CEB7-F680-40F5-48335AE9476E}"/>
              </a:ext>
            </a:extLst>
          </p:cNvPr>
          <p:cNvSpPr/>
          <p:nvPr/>
        </p:nvSpPr>
        <p:spPr>
          <a:xfrm>
            <a:off x="9810789" y="873904"/>
            <a:ext cx="509048" cy="53819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599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แบบจอกว้าง</PresentationFormat>
  <Paragraphs>8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ธีมของ Office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Koson Trachu</dc:creator>
  <cp:lastModifiedBy>Koson Trachu</cp:lastModifiedBy>
  <cp:revision>1</cp:revision>
  <dcterms:created xsi:type="dcterms:W3CDTF">2024-07-26T21:16:08Z</dcterms:created>
  <dcterms:modified xsi:type="dcterms:W3CDTF">2024-07-26T21:23:33Z</dcterms:modified>
</cp:coreProperties>
</file>