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F836-1D71-945F-72C9-6B3234093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BF2B1-2469-1186-F666-5B09B2FD5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58DAD-2393-33A7-1F0D-BD1A1B8F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4959-05C4-4465-BEFC-01254CEA109E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9EA92-DAB9-B8EF-4C4B-156748AF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8B79C-08CD-5FCF-F39F-420FC436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144-91CB-4E40-BF15-471095AD8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60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43A-8286-929F-021D-832E6FDF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165A0-FBD2-6075-57C2-11A526175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EC6E6-CD3D-B8C2-3005-385B1534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4959-05C4-4465-BEFC-01254CEA109E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69619-9EBB-9400-D46C-EA14267E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1DE69-0E17-7C1D-6108-780DD62C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144-91CB-4E40-BF15-471095AD8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69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1B75E-9566-DBEA-0A99-D4ADDE6E0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B3A2B-0A8D-F41E-73E0-5D0572247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DBA6-F47F-B742-CFB4-3DD42F81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4959-05C4-4465-BEFC-01254CEA109E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5BFB1-C306-2217-C3E6-A55B6DAD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1128B-E9F8-FBA9-5F15-A53DAA20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144-91CB-4E40-BF15-471095AD8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2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CA62-F469-7BA3-465C-9D007BC3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3651D-0D5B-DEBB-F6E5-F726E3C4F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C7AFB-220C-BC2B-F41C-F1A3DA8A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4959-05C4-4465-BEFC-01254CEA109E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9702D-D47F-1AC4-9978-4B3A3F8A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1B39C-C668-B0ED-4877-2603E9EB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144-91CB-4E40-BF15-471095AD8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37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EB08-19DA-EA89-8836-8AA1F568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6F723-942E-7F2D-00B2-4C784FE27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C6232-E52C-F088-C231-207E970D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4959-05C4-4465-BEFC-01254CEA109E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22B3E-465D-2D93-8239-670DC0BA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C4A93-8385-25C4-DD6C-49917369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144-91CB-4E40-BF15-471095AD8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20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FF82-0580-F108-94F8-49FE525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5BF6-C4C2-C311-1B55-F8443A94B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7694D-4697-00E4-CF1B-4AD29B0AB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3CEBB-F43A-95D8-D4CB-23D161D5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4959-05C4-4465-BEFC-01254CEA109E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C7F5-96E1-A755-B351-67D1D7B9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3725D-493E-BFF1-75E6-CEDD3047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144-91CB-4E40-BF15-471095AD8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78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93F4-DB0B-BA0D-1CB6-FAB6C354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3EB35-931D-0BDB-16F3-5E02CEDC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8A0B0-EE32-4947-AE03-41FAD78CC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0874E-FD24-49C6-2CFA-A75D56B90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86955-56AC-C45E-652A-FD0DE9C33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2D3BFF-D92D-1708-3B12-462D7B54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4959-05C4-4465-BEFC-01254CEA109E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4A9F7E-905A-307E-F808-8A6E6808F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4EE7A-83CD-46CC-8400-6A6DCA35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144-91CB-4E40-BF15-471095AD8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47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307C-4041-9B1D-5110-76EC487A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1BB4D-1D91-7F32-FACB-A5C84CFB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4959-05C4-4465-BEFC-01254CEA109E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A7017-0CB3-3F9F-E2AF-11D22D71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A46CF-10AD-791D-8159-78B1B24E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144-91CB-4E40-BF15-471095AD8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16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01B450-12D0-DD76-4B41-A258E4A23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4959-05C4-4465-BEFC-01254CEA109E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D9B21-D0CF-33EE-D264-7B6BA862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A0295-FEF6-81E8-60D0-79343225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144-91CB-4E40-BF15-471095AD8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61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B920-0438-51D3-5AE4-009A1A81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89757-2864-F62E-2853-7C2B32A0D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C1119-80A3-A0F7-40EA-347B09A5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98889-2BF7-F0D1-358E-4E243B9C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4959-05C4-4465-BEFC-01254CEA109E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C1AE2-3070-BBDD-6FBB-8B1B1C17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A487F-045D-9EC1-FEC0-D3C4BB2F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144-91CB-4E40-BF15-471095AD8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3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E1D3-C1F4-D106-2EFF-3D3A31EB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4612-055B-0958-A75F-BD07DF4DA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67741-8883-D129-EDC7-93BB946AE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B2C9B-701A-B751-FACA-797C4C37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4959-05C4-4465-BEFC-01254CEA109E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B9360-AD7D-2BAF-2C3A-9B8B8392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0FDDF-8BBA-F7BC-4867-6D94ECE4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0144-91CB-4E40-BF15-471095AD8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57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F9025-48CC-5BED-01DD-59BAD681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8CBE5-7C25-5792-6468-F3DF97B8C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A8DC2-F60E-B634-B088-6E6D138F4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84959-05C4-4465-BEFC-01254CEA109E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4C7F-7B0B-1E3B-8B7A-6BA09F939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FFD8A-A847-94FF-B3BC-3D7F462F9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B0144-91CB-4E40-BF15-471095AD8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58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CC9952-8C22-FAEB-4F5B-1CECB35063B0}"/>
              </a:ext>
            </a:extLst>
          </p:cNvPr>
          <p:cNvSpPr txBox="1"/>
          <p:nvPr/>
        </p:nvSpPr>
        <p:spPr>
          <a:xfrm>
            <a:off x="2649992" y="930167"/>
            <a:ext cx="6892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Graph with Food Chains</a:t>
            </a:r>
            <a:endParaRPr lang="en-GB" sz="5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86387-4132-1109-4F57-FFBCAE28ACE4}"/>
              </a:ext>
            </a:extLst>
          </p:cNvPr>
          <p:cNvSpPr txBox="1"/>
          <p:nvPr/>
        </p:nvSpPr>
        <p:spPr>
          <a:xfrm>
            <a:off x="1178543" y="2844225"/>
            <a:ext cx="98295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/>
              <a:t>	โปรแกรมนี้เกิดจากการนำความสามารถของ </a:t>
            </a:r>
            <a:r>
              <a:rPr lang="en-US" sz="3200" dirty="0"/>
              <a:t>Graph</a:t>
            </a:r>
            <a:r>
              <a:rPr lang="th-TH" sz="3200" dirty="0"/>
              <a:t> มาประยุกต์ใช้ในการวาด</a:t>
            </a:r>
          </a:p>
          <a:p>
            <a:r>
              <a:rPr lang="th-TH" sz="3200" dirty="0"/>
              <a:t>แผนภาพและมองความสัมพันธ์</a:t>
            </a:r>
            <a:endParaRPr lang="en-GB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D304A-FC04-B2F5-4479-2AF20EDC00BF}"/>
              </a:ext>
            </a:extLst>
          </p:cNvPr>
          <p:cNvSpPr txBox="1"/>
          <p:nvPr/>
        </p:nvSpPr>
        <p:spPr>
          <a:xfrm>
            <a:off x="1178543" y="4147508"/>
            <a:ext cx="97103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/>
              <a:t>	โดยโปรแกรมนี้จะใช้ </a:t>
            </a:r>
            <a:r>
              <a:rPr lang="en-US" sz="3200" dirty="0"/>
              <a:t>Graph </a:t>
            </a:r>
            <a:r>
              <a:rPr lang="th-TH" sz="3200" dirty="0"/>
              <a:t>ประเภท </a:t>
            </a:r>
            <a:r>
              <a:rPr lang="en-US" sz="3200" dirty="0"/>
              <a:t>Directed Graph </a:t>
            </a:r>
            <a:r>
              <a:rPr lang="th-TH" sz="3200" dirty="0"/>
              <a:t>และ </a:t>
            </a:r>
            <a:r>
              <a:rPr lang="en-US" sz="3200" dirty="0"/>
              <a:t>Nodes</a:t>
            </a:r>
          </a:p>
          <a:p>
            <a:r>
              <a:rPr lang="th-TH" sz="3200" dirty="0"/>
              <a:t>แทนด้วยสิ่งมีชีวิตในขอบเขตที่กำหนด</a:t>
            </a:r>
            <a:r>
              <a:rPr lang="en-GB" sz="3200" dirty="0"/>
              <a:t>, </a:t>
            </a:r>
            <a:r>
              <a:rPr lang="en-US" sz="3200" dirty="0"/>
              <a:t>Arrows </a:t>
            </a:r>
            <a:r>
              <a:rPr lang="th-TH" sz="3200" dirty="0"/>
              <a:t>บ่งบอกว่าใครกินใคร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5836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41BBD4-8246-EB3F-420E-AA136EEE8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3960000"/>
            <a:ext cx="5187102" cy="1938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0AEB1C-471B-E5D6-22DF-7BF1A695F6B5}"/>
              </a:ext>
            </a:extLst>
          </p:cNvPr>
          <p:cNvSpPr txBox="1"/>
          <p:nvPr/>
        </p:nvSpPr>
        <p:spPr>
          <a:xfrm>
            <a:off x="1312807" y="1545020"/>
            <a:ext cx="88569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/>
              <a:t>	โดยตัวโปรแกรมเริ่มแรกจะมีให้เลือกว่าจะอ่านข้อมูลจากไฟล์ที่มีอยู่แล้ว</a:t>
            </a:r>
          </a:p>
          <a:p>
            <a:r>
              <a:rPr lang="th-TH" sz="3200" dirty="0"/>
              <a:t>หรือจะ </a:t>
            </a:r>
            <a:r>
              <a:rPr lang="en-US" sz="3200" dirty="0"/>
              <a:t>Input</a:t>
            </a:r>
            <a:r>
              <a:rPr lang="th-TH" sz="3200" dirty="0"/>
              <a:t> ข้อมูลเอง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1608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4CFDAB-37D0-726B-5001-824396B22726}"/>
              </a:ext>
            </a:extLst>
          </p:cNvPr>
          <p:cNvSpPr txBox="1"/>
          <p:nvPr/>
        </p:nvSpPr>
        <p:spPr>
          <a:xfrm>
            <a:off x="1312807" y="1545020"/>
            <a:ext cx="9052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/>
              <a:t>	หลังจากโปรแกรมรับค่าครบแล้วก็จะให้เลือกว่าอยากรู้ส่วนไหนของข้อมูล</a:t>
            </a:r>
            <a:endParaRPr lang="en-GB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3C3AB-DD14-E77F-05EE-D819AA82F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3240000"/>
            <a:ext cx="4177941" cy="268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3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25C862-252A-B200-5A28-B95AD60BA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22" y="1262064"/>
            <a:ext cx="9569131" cy="12140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7AC80D-591B-C3C2-ECDD-5CBB89BCB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206" y="3429000"/>
            <a:ext cx="7300161" cy="177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5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88FC04-AEEE-77C9-7994-2AE08FCFC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515" y="1384546"/>
            <a:ext cx="3644858" cy="40889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FC99D8-29BA-F9C3-AE8A-5D8BEC9E9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57" y="627887"/>
            <a:ext cx="7576457" cy="560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8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92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PANUWAT KLINSUKHON</dc:creator>
  <cp:lastModifiedBy>PANUWAT KLINSUKHON</cp:lastModifiedBy>
  <cp:revision>2</cp:revision>
  <dcterms:created xsi:type="dcterms:W3CDTF">2023-03-12T06:54:28Z</dcterms:created>
  <dcterms:modified xsi:type="dcterms:W3CDTF">2023-03-12T08:32:33Z</dcterms:modified>
</cp:coreProperties>
</file>