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13"/>
      <p:bold r:id="rId14"/>
      <p:italic r:id="rId15"/>
      <p:boldItalic r:id="rId16"/>
    </p:embeddedFont>
    <p:embeddedFont>
      <p:font typeface="Press Start 2P" panose="020B0604020202020204" charset="0"/>
      <p:regular r:id="rId17"/>
    </p:embeddedFont>
    <p:embeddedFont>
      <p:font typeface="Quicksand Medium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BB56C-9F88-42FF-8D49-D9AA3033BC0C}">
  <a:tblStyle styleId="{A55BB56C-9F88-42FF-8D49-D9AA3033B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687C96-7FF4-4E24-9F27-67E927F5178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C9F6A2-DC88-4C58-AA53-C499835A0F9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E73DE6-7E4A-4BE2-8BDA-C258E2FBE81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8FD04C-4C63-4217-9B5B-43F81D631C2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828584-5149-4664-9251-DE1AC87198F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39AF1D-6259-4BA4-A93E-AF0E81AE4983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7" name="Google Shape;33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4" name="Google Shape;3794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76441" y="486692"/>
            <a:ext cx="7404908" cy="4167438"/>
            <a:chOff x="0" y="-7"/>
            <a:chExt cx="9144120" cy="5146256"/>
          </a:xfrm>
        </p:grpSpPr>
        <p:sp>
          <p:nvSpPr>
            <p:cNvPr id="10" name="Google Shape;10;p2"/>
            <p:cNvSpPr/>
            <p:nvPr/>
          </p:nvSpPr>
          <p:spPr>
            <a:xfrm>
              <a:off x="0" y="9"/>
              <a:ext cx="9144068" cy="4668675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" y="4242951"/>
              <a:ext cx="9144068" cy="622991"/>
            </a:xfrm>
            <a:custGeom>
              <a:avLst/>
              <a:gdLst/>
              <a:ahLst/>
              <a:cxnLst/>
              <a:rect l="l" t="t" r="r" b="b"/>
              <a:pathLst>
                <a:path w="161449" h="25294" extrusionOk="0">
                  <a:moveTo>
                    <a:pt x="0" y="0"/>
                  </a:moveTo>
                  <a:lnTo>
                    <a:pt x="0" y="25293"/>
                  </a:lnTo>
                  <a:lnTo>
                    <a:pt x="161449" y="2529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" y="4147448"/>
              <a:ext cx="9144068" cy="77877"/>
            </a:xfrm>
            <a:custGeom>
              <a:avLst/>
              <a:gdLst/>
              <a:ahLst/>
              <a:cxnLst/>
              <a:rect l="l" t="t" r="r" b="b"/>
              <a:pathLst>
                <a:path w="161449" h="2550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" y="4066271"/>
              <a:ext cx="9144068" cy="59889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" y="3998319"/>
              <a:ext cx="9144068" cy="41901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0"/>
                  </a:moveTo>
                  <a:lnTo>
                    <a:pt x="0" y="1371"/>
                  </a:lnTo>
                  <a:lnTo>
                    <a:pt x="161449" y="1371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" y="3947622"/>
              <a:ext cx="9144068" cy="23913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1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" y="-7"/>
              <a:ext cx="9144068" cy="186063"/>
            </a:xfrm>
            <a:custGeom>
              <a:avLst/>
              <a:gdLst/>
              <a:ahLst/>
              <a:cxnLst/>
              <a:rect l="l" t="t" r="r" b="b"/>
              <a:pathLst>
                <a:path w="161449" h="4921" extrusionOk="0">
                  <a:moveTo>
                    <a:pt x="0" y="1"/>
                  </a:moveTo>
                  <a:lnTo>
                    <a:pt x="0" y="4920"/>
                  </a:lnTo>
                  <a:lnTo>
                    <a:pt x="161449" y="4920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" y="207830"/>
              <a:ext cx="9144068" cy="96453"/>
            </a:xfrm>
            <a:custGeom>
              <a:avLst/>
              <a:gdLst/>
              <a:ahLst/>
              <a:cxnLst/>
              <a:rect l="l" t="t" r="r" b="b"/>
              <a:pathLst>
                <a:path w="161449" h="2551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" y="330596"/>
              <a:ext cx="9144068" cy="74145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" y="436990"/>
              <a:ext cx="9144068" cy="51875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161449" y="1372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" y="522023"/>
              <a:ext cx="9144068" cy="29605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790254" y="425901"/>
            <a:ext cx="7563480" cy="4291690"/>
            <a:chOff x="836356" y="408591"/>
            <a:chExt cx="7693500" cy="4326300"/>
          </a:xfrm>
        </p:grpSpPr>
        <p:sp>
          <p:nvSpPr>
            <p:cNvPr id="219" name="Google Shape;219;p2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"/>
          <p:cNvSpPr txBox="1">
            <a:spLocks noGrp="1"/>
          </p:cNvSpPr>
          <p:nvPr>
            <p:ph type="ctrTitle"/>
          </p:nvPr>
        </p:nvSpPr>
        <p:spPr>
          <a:xfrm>
            <a:off x="2166525" y="842818"/>
            <a:ext cx="4822200" cy="2320800"/>
          </a:xfrm>
          <a:prstGeom prst="rect">
            <a:avLst/>
          </a:prstGeom>
          <a:noFill/>
          <a:effectLst>
            <a:outerShdw dist="571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subTitle" idx="1"/>
          </p:nvPr>
        </p:nvSpPr>
        <p:spPr>
          <a:xfrm>
            <a:off x="2463025" y="3581777"/>
            <a:ext cx="42294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4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344" name="Google Shape;344;p4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543" name="Google Shape;543;p4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4"/>
          <p:cNvSpPr txBox="1">
            <a:spLocks noGrp="1"/>
          </p:cNvSpPr>
          <p:nvPr>
            <p:ph type="body" idx="1"/>
          </p:nvPr>
        </p:nvSpPr>
        <p:spPr>
          <a:xfrm>
            <a:off x="720000" y="923875"/>
            <a:ext cx="7704000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2" name="Google Shape;1282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7" name="Google Shape;128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13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1291" name="Google Shape;1291;p13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13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1490" name="Google Shape;1490;p13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13"/>
          <p:cNvSpPr txBox="1">
            <a:spLocks noGrp="1"/>
          </p:cNvSpPr>
          <p:nvPr>
            <p:ph type="title"/>
          </p:nvPr>
        </p:nvSpPr>
        <p:spPr>
          <a:xfrm>
            <a:off x="2074725" y="13876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title" idx="2" hasCustomPrompt="1"/>
          </p:nvPr>
        </p:nvSpPr>
        <p:spPr>
          <a:xfrm>
            <a:off x="989738" y="17245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3"/>
          <p:cNvSpPr txBox="1">
            <a:spLocks noGrp="1"/>
          </p:cNvSpPr>
          <p:nvPr>
            <p:ph type="subTitle" idx="1"/>
          </p:nvPr>
        </p:nvSpPr>
        <p:spPr>
          <a:xfrm>
            <a:off x="2074725" y="197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5" name="Google Shape;1495;p13"/>
          <p:cNvSpPr txBox="1">
            <a:spLocks noGrp="1"/>
          </p:cNvSpPr>
          <p:nvPr>
            <p:ph type="title" idx="3"/>
          </p:nvPr>
        </p:nvSpPr>
        <p:spPr>
          <a:xfrm>
            <a:off x="5961350" y="13876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6" name="Google Shape;1496;p13"/>
          <p:cNvSpPr txBox="1">
            <a:spLocks noGrp="1"/>
          </p:cNvSpPr>
          <p:nvPr>
            <p:ph type="title" idx="4" hasCustomPrompt="1"/>
          </p:nvPr>
        </p:nvSpPr>
        <p:spPr>
          <a:xfrm>
            <a:off x="4876525" y="17245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7" name="Google Shape;1497;p13"/>
          <p:cNvSpPr txBox="1">
            <a:spLocks noGrp="1"/>
          </p:cNvSpPr>
          <p:nvPr>
            <p:ph type="subTitle" idx="5"/>
          </p:nvPr>
        </p:nvSpPr>
        <p:spPr>
          <a:xfrm>
            <a:off x="5961350" y="197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8" name="Google Shape;1498;p13"/>
          <p:cNvSpPr txBox="1">
            <a:spLocks noGrp="1"/>
          </p:cNvSpPr>
          <p:nvPr>
            <p:ph type="title" idx="6"/>
          </p:nvPr>
        </p:nvSpPr>
        <p:spPr>
          <a:xfrm>
            <a:off x="2074725" y="30364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9" name="Google Shape;1499;p13"/>
          <p:cNvSpPr txBox="1">
            <a:spLocks noGrp="1"/>
          </p:cNvSpPr>
          <p:nvPr>
            <p:ph type="title" idx="7" hasCustomPrompt="1"/>
          </p:nvPr>
        </p:nvSpPr>
        <p:spPr>
          <a:xfrm>
            <a:off x="989738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0" name="Google Shape;1500;p13"/>
          <p:cNvSpPr txBox="1">
            <a:spLocks noGrp="1"/>
          </p:cNvSpPr>
          <p:nvPr>
            <p:ph type="subTitle" idx="8"/>
          </p:nvPr>
        </p:nvSpPr>
        <p:spPr>
          <a:xfrm>
            <a:off x="2074725" y="3619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1" name="Google Shape;1501;p13"/>
          <p:cNvSpPr txBox="1">
            <a:spLocks noGrp="1"/>
          </p:cNvSpPr>
          <p:nvPr>
            <p:ph type="title" idx="9"/>
          </p:nvPr>
        </p:nvSpPr>
        <p:spPr>
          <a:xfrm>
            <a:off x="5961350" y="30364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2" name="Google Shape;150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76376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3"/>
          <p:cNvSpPr txBox="1">
            <a:spLocks noGrp="1"/>
          </p:cNvSpPr>
          <p:nvPr>
            <p:ph type="subTitle" idx="14"/>
          </p:nvPr>
        </p:nvSpPr>
        <p:spPr>
          <a:xfrm>
            <a:off x="5961350" y="3619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4" name="Google Shape;150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505" name="Google Shape;1505;p13"/>
          <p:cNvGrpSpPr/>
          <p:nvPr/>
        </p:nvGrpSpPr>
        <p:grpSpPr>
          <a:xfrm>
            <a:off x="342458" y="3186660"/>
            <a:ext cx="259159" cy="272180"/>
            <a:chOff x="4685992" y="1362548"/>
            <a:chExt cx="720886" cy="757106"/>
          </a:xfrm>
        </p:grpSpPr>
        <p:sp>
          <p:nvSpPr>
            <p:cNvPr id="1506" name="Google Shape;1506;p13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13"/>
          <p:cNvGrpSpPr/>
          <p:nvPr/>
        </p:nvGrpSpPr>
        <p:grpSpPr>
          <a:xfrm rot="2700000">
            <a:off x="8612920" y="3308760"/>
            <a:ext cx="124930" cy="124095"/>
            <a:chOff x="4891103" y="1571383"/>
            <a:chExt cx="347518" cy="345195"/>
          </a:xfrm>
        </p:grpSpPr>
        <p:sp>
          <p:nvSpPr>
            <p:cNvPr id="1532" name="Google Shape;1532;p13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6" name="Google Shape;2926;p22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2927" name="Google Shape;2927;p22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2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2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2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5" name="Google Shape;3125;p22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3126" name="Google Shape;3126;p22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9" name="Google Shape;3129;p23"/>
          <p:cNvGrpSpPr/>
          <p:nvPr/>
        </p:nvGrpSpPr>
        <p:grpSpPr>
          <a:xfrm>
            <a:off x="876441" y="486692"/>
            <a:ext cx="7404878" cy="4167438"/>
            <a:chOff x="0" y="-7"/>
            <a:chExt cx="9144083" cy="5146256"/>
          </a:xfrm>
        </p:grpSpPr>
        <p:sp>
          <p:nvSpPr>
            <p:cNvPr id="3130" name="Google Shape;3130;p23"/>
            <p:cNvSpPr/>
            <p:nvPr/>
          </p:nvSpPr>
          <p:spPr>
            <a:xfrm>
              <a:off x="0" y="9"/>
              <a:ext cx="9144068" cy="4668675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8F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15" y="-7"/>
              <a:ext cx="9144068" cy="186063"/>
            </a:xfrm>
            <a:custGeom>
              <a:avLst/>
              <a:gdLst/>
              <a:ahLst/>
              <a:cxnLst/>
              <a:rect l="l" t="t" r="r" b="b"/>
              <a:pathLst>
                <a:path w="161449" h="4921" extrusionOk="0">
                  <a:moveTo>
                    <a:pt x="0" y="1"/>
                  </a:moveTo>
                  <a:lnTo>
                    <a:pt x="0" y="4920"/>
                  </a:lnTo>
                  <a:lnTo>
                    <a:pt x="161449" y="4920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15" y="207830"/>
              <a:ext cx="9144068" cy="96453"/>
            </a:xfrm>
            <a:custGeom>
              <a:avLst/>
              <a:gdLst/>
              <a:ahLst/>
              <a:cxnLst/>
              <a:rect l="l" t="t" r="r" b="b"/>
              <a:pathLst>
                <a:path w="161449" h="2551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15" y="330596"/>
              <a:ext cx="9144068" cy="74145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15" y="436990"/>
              <a:ext cx="9144068" cy="51875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161449" y="1372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15" y="522023"/>
              <a:ext cx="9144068" cy="29605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0" y="4668682"/>
              <a:ext cx="1653249" cy="5250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1653180" y="4668682"/>
              <a:ext cx="1652569" cy="52503"/>
            </a:xfrm>
            <a:custGeom>
              <a:avLst/>
              <a:gdLst/>
              <a:ahLst/>
              <a:cxnLst/>
              <a:rect l="l" t="t" r="r" b="b"/>
              <a:pathLst>
                <a:path w="29178" h="927" extrusionOk="0">
                  <a:moveTo>
                    <a:pt x="1" y="1"/>
                  </a:moveTo>
                  <a:lnTo>
                    <a:pt x="1" y="927"/>
                  </a:lnTo>
                  <a:lnTo>
                    <a:pt x="29178" y="927"/>
                  </a:lnTo>
                  <a:lnTo>
                    <a:pt x="29178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3305680" y="4668682"/>
              <a:ext cx="1652626" cy="52503"/>
            </a:xfrm>
            <a:custGeom>
              <a:avLst/>
              <a:gdLst/>
              <a:ahLst/>
              <a:cxnLst/>
              <a:rect l="l" t="t" r="r" b="b"/>
              <a:pathLst>
                <a:path w="29179" h="927" extrusionOk="0">
                  <a:moveTo>
                    <a:pt x="1" y="1"/>
                  </a:moveTo>
                  <a:lnTo>
                    <a:pt x="1" y="927"/>
                  </a:lnTo>
                  <a:lnTo>
                    <a:pt x="29178" y="927"/>
                  </a:lnTo>
                  <a:lnTo>
                    <a:pt x="29178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4958237" y="4668682"/>
              <a:ext cx="1652569" cy="52503"/>
            </a:xfrm>
            <a:custGeom>
              <a:avLst/>
              <a:gdLst/>
              <a:ahLst/>
              <a:cxnLst/>
              <a:rect l="l" t="t" r="r" b="b"/>
              <a:pathLst>
                <a:path w="29178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77" y="927"/>
                  </a:lnTo>
                  <a:lnTo>
                    <a:pt x="29177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6610737" y="4668682"/>
              <a:ext cx="1653249" cy="5250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89" y="927"/>
                  </a:lnTo>
                  <a:lnTo>
                    <a:pt x="2918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8263916" y="4668682"/>
              <a:ext cx="880090" cy="52503"/>
            </a:xfrm>
            <a:custGeom>
              <a:avLst/>
              <a:gdLst/>
              <a:ahLst/>
              <a:cxnLst/>
              <a:rect l="l" t="t" r="r" b="b"/>
              <a:pathLst>
                <a:path w="15539" h="927" extrusionOk="0">
                  <a:moveTo>
                    <a:pt x="0" y="1"/>
                  </a:moveTo>
                  <a:lnTo>
                    <a:pt x="0" y="927"/>
                  </a:lnTo>
                  <a:lnTo>
                    <a:pt x="15539" y="927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8" name="Google Shape;3338;p23"/>
          <p:cNvGrpSpPr/>
          <p:nvPr/>
        </p:nvGrpSpPr>
        <p:grpSpPr>
          <a:xfrm>
            <a:off x="790266" y="425938"/>
            <a:ext cx="7563480" cy="4291690"/>
            <a:chOff x="836356" y="408591"/>
            <a:chExt cx="7693500" cy="4326300"/>
          </a:xfrm>
        </p:grpSpPr>
        <p:sp>
          <p:nvSpPr>
            <p:cNvPr id="3339" name="Google Shape;3339;p23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1" name="Google Shape;3341;p23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3342" name="Google Shape;3342;p23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3" name="Google Shape;3343;p23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344" name="Google Shape;3344;p23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3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6" name="Google Shape;3346;p23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3347" name="Google Shape;3347;p23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8" name="Google Shape;3348;p23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349" name="Google Shape;3349;p23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3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26"/>
          <p:cNvSpPr/>
          <p:nvPr/>
        </p:nvSpPr>
        <p:spPr>
          <a:xfrm>
            <a:off x="2379471" y="3517104"/>
            <a:ext cx="4396519" cy="47921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3360;p26"/>
          <p:cNvSpPr txBox="1">
            <a:spLocks noGrp="1"/>
          </p:cNvSpPr>
          <p:nvPr>
            <p:ph type="ctrTitle"/>
          </p:nvPr>
        </p:nvSpPr>
        <p:spPr>
          <a:xfrm>
            <a:off x="2166525" y="842818"/>
            <a:ext cx="48222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PET</a:t>
            </a:r>
            <a:endParaRPr dirty="0"/>
          </a:p>
        </p:txBody>
      </p:sp>
      <p:sp>
        <p:nvSpPr>
          <p:cNvPr id="3361" name="Google Shape;3361;p26"/>
          <p:cNvSpPr txBox="1">
            <a:spLocks noGrp="1"/>
          </p:cNvSpPr>
          <p:nvPr>
            <p:ph type="subTitle" idx="1"/>
          </p:nvPr>
        </p:nvSpPr>
        <p:spPr>
          <a:xfrm>
            <a:off x="2463025" y="3581777"/>
            <a:ext cx="42294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cs typeface="+mn-cs"/>
              </a:rPr>
              <a:t>65314409 </a:t>
            </a:r>
            <a:r>
              <a:rPr lang="th-TH" sz="1800" dirty="0">
                <a:cs typeface="+mn-cs"/>
              </a:rPr>
              <a:t>วงศธร กกรัมย์</a:t>
            </a:r>
            <a:endParaRPr sz="1800" dirty="0">
              <a:cs typeface="+mn-cs"/>
            </a:endParaRPr>
          </a:p>
        </p:txBody>
      </p:sp>
      <p:grpSp>
        <p:nvGrpSpPr>
          <p:cNvPr id="3362" name="Google Shape;3362;p26"/>
          <p:cNvGrpSpPr/>
          <p:nvPr/>
        </p:nvGrpSpPr>
        <p:grpSpPr>
          <a:xfrm>
            <a:off x="6175593" y="1212827"/>
            <a:ext cx="513383" cy="536624"/>
            <a:chOff x="7336521" y="1612850"/>
            <a:chExt cx="627992" cy="656501"/>
          </a:xfrm>
        </p:grpSpPr>
        <p:sp>
          <p:nvSpPr>
            <p:cNvPr id="3363" name="Google Shape;3363;p26"/>
            <p:cNvSpPr/>
            <p:nvPr/>
          </p:nvSpPr>
          <p:spPr>
            <a:xfrm>
              <a:off x="7543841" y="1687175"/>
              <a:ext cx="38994" cy="38851"/>
            </a:xfrm>
            <a:custGeom>
              <a:avLst/>
              <a:gdLst/>
              <a:ahLst/>
              <a:cxnLst/>
              <a:rect l="l" t="t" r="r" b="b"/>
              <a:pathLst>
                <a:path w="543" h="541" extrusionOk="0">
                  <a:moveTo>
                    <a:pt x="494" y="0"/>
                  </a:moveTo>
                  <a:lnTo>
                    <a:pt x="0" y="48"/>
                  </a:lnTo>
                  <a:lnTo>
                    <a:pt x="37" y="541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6"/>
            <p:cNvSpPr/>
            <p:nvPr/>
          </p:nvSpPr>
          <p:spPr>
            <a:xfrm>
              <a:off x="7510161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48"/>
                  </a:lnTo>
                  <a:lnTo>
                    <a:pt x="49" y="542"/>
                  </a:lnTo>
                  <a:lnTo>
                    <a:pt x="542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6"/>
            <p:cNvSpPr/>
            <p:nvPr/>
          </p:nvSpPr>
          <p:spPr>
            <a:xfrm>
              <a:off x="7477343" y="176487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1"/>
                  </a:moveTo>
                  <a:lnTo>
                    <a:pt x="1" y="49"/>
                  </a:lnTo>
                  <a:lnTo>
                    <a:pt x="49" y="541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6"/>
            <p:cNvSpPr/>
            <p:nvPr/>
          </p:nvSpPr>
          <p:spPr>
            <a:xfrm>
              <a:off x="7444526" y="1803724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506" y="0"/>
                  </a:moveTo>
                  <a:lnTo>
                    <a:pt x="1" y="49"/>
                  </a:lnTo>
                  <a:lnTo>
                    <a:pt x="36" y="542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6"/>
            <p:cNvSpPr/>
            <p:nvPr/>
          </p:nvSpPr>
          <p:spPr>
            <a:xfrm>
              <a:off x="7411708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93" y="0"/>
                  </a:moveTo>
                  <a:lnTo>
                    <a:pt x="1" y="48"/>
                  </a:lnTo>
                  <a:lnTo>
                    <a:pt x="36" y="541"/>
                  </a:lnTo>
                  <a:lnTo>
                    <a:pt x="542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6"/>
            <p:cNvSpPr/>
            <p:nvPr/>
          </p:nvSpPr>
          <p:spPr>
            <a:xfrm>
              <a:off x="7372858" y="1651700"/>
              <a:ext cx="206461" cy="233247"/>
            </a:xfrm>
            <a:custGeom>
              <a:avLst/>
              <a:gdLst/>
              <a:ahLst/>
              <a:cxnLst/>
              <a:rect l="l" t="t" r="r" b="b"/>
              <a:pathLst>
                <a:path w="2875" h="3248" extrusionOk="0">
                  <a:moveTo>
                    <a:pt x="2838" y="1"/>
                  </a:moveTo>
                  <a:lnTo>
                    <a:pt x="2333" y="37"/>
                  </a:lnTo>
                  <a:lnTo>
                    <a:pt x="1841" y="85"/>
                  </a:lnTo>
                  <a:lnTo>
                    <a:pt x="1876" y="578"/>
                  </a:lnTo>
                  <a:lnTo>
                    <a:pt x="1371" y="626"/>
                  </a:lnTo>
                  <a:lnTo>
                    <a:pt x="1419" y="1120"/>
                  </a:lnTo>
                  <a:lnTo>
                    <a:pt x="914" y="1168"/>
                  </a:lnTo>
                  <a:lnTo>
                    <a:pt x="962" y="1660"/>
                  </a:lnTo>
                  <a:lnTo>
                    <a:pt x="457" y="1709"/>
                  </a:lnTo>
                  <a:lnTo>
                    <a:pt x="494" y="2202"/>
                  </a:lnTo>
                  <a:lnTo>
                    <a:pt x="0" y="2250"/>
                  </a:lnTo>
                  <a:lnTo>
                    <a:pt x="37" y="2743"/>
                  </a:lnTo>
                  <a:lnTo>
                    <a:pt x="85" y="3248"/>
                  </a:lnTo>
                  <a:lnTo>
                    <a:pt x="577" y="3200"/>
                  </a:lnTo>
                  <a:lnTo>
                    <a:pt x="542" y="2707"/>
                  </a:lnTo>
                  <a:lnTo>
                    <a:pt x="1034" y="2659"/>
                  </a:lnTo>
                  <a:lnTo>
                    <a:pt x="999" y="2166"/>
                  </a:lnTo>
                  <a:lnTo>
                    <a:pt x="1504" y="2117"/>
                  </a:lnTo>
                  <a:lnTo>
                    <a:pt x="1456" y="1625"/>
                  </a:lnTo>
                  <a:lnTo>
                    <a:pt x="1961" y="1577"/>
                  </a:lnTo>
                  <a:lnTo>
                    <a:pt x="1913" y="1083"/>
                  </a:lnTo>
                  <a:lnTo>
                    <a:pt x="2418" y="1035"/>
                  </a:lnTo>
                  <a:lnTo>
                    <a:pt x="2381" y="542"/>
                  </a:lnTo>
                  <a:lnTo>
                    <a:pt x="2875" y="494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6"/>
            <p:cNvSpPr/>
            <p:nvPr/>
          </p:nvSpPr>
          <p:spPr>
            <a:xfrm>
              <a:off x="7501544" y="1612850"/>
              <a:ext cx="116624" cy="110663"/>
            </a:xfrm>
            <a:custGeom>
              <a:avLst/>
              <a:gdLst/>
              <a:ahLst/>
              <a:cxnLst/>
              <a:rect l="l" t="t" r="r" b="b"/>
              <a:pathLst>
                <a:path w="1624" h="1541" extrusionOk="0">
                  <a:moveTo>
                    <a:pt x="1503" y="1"/>
                  </a:moveTo>
                  <a:lnTo>
                    <a:pt x="998" y="37"/>
                  </a:lnTo>
                  <a:lnTo>
                    <a:pt x="506" y="73"/>
                  </a:lnTo>
                  <a:lnTo>
                    <a:pt x="1" y="121"/>
                  </a:lnTo>
                  <a:lnTo>
                    <a:pt x="49" y="626"/>
                  </a:lnTo>
                  <a:lnTo>
                    <a:pt x="541" y="578"/>
                  </a:lnTo>
                  <a:lnTo>
                    <a:pt x="1046" y="542"/>
                  </a:lnTo>
                  <a:lnTo>
                    <a:pt x="1083" y="1035"/>
                  </a:lnTo>
                  <a:lnTo>
                    <a:pt x="1131" y="1540"/>
                  </a:lnTo>
                  <a:lnTo>
                    <a:pt x="1624" y="1504"/>
                  </a:lnTo>
                  <a:lnTo>
                    <a:pt x="1588" y="999"/>
                  </a:lnTo>
                  <a:lnTo>
                    <a:pt x="1552" y="494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6"/>
            <p:cNvSpPr/>
            <p:nvPr/>
          </p:nvSpPr>
          <p:spPr>
            <a:xfrm>
              <a:off x="7546426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7" y="541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6"/>
            <p:cNvSpPr/>
            <p:nvPr/>
          </p:nvSpPr>
          <p:spPr>
            <a:xfrm>
              <a:off x="7513608" y="176228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0"/>
                  </a:moveTo>
                  <a:lnTo>
                    <a:pt x="1" y="37"/>
                  </a:lnTo>
                  <a:lnTo>
                    <a:pt x="37" y="542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6"/>
            <p:cNvSpPr/>
            <p:nvPr/>
          </p:nvSpPr>
          <p:spPr>
            <a:xfrm>
              <a:off x="7480790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1"/>
                  </a:moveTo>
                  <a:lnTo>
                    <a:pt x="1" y="36"/>
                  </a:lnTo>
                  <a:lnTo>
                    <a:pt x="37" y="542"/>
                  </a:lnTo>
                  <a:lnTo>
                    <a:pt x="542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6"/>
            <p:cNvSpPr/>
            <p:nvPr/>
          </p:nvSpPr>
          <p:spPr>
            <a:xfrm>
              <a:off x="7468726" y="16578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6" y="541"/>
                  </a:lnTo>
                  <a:lnTo>
                    <a:pt x="541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6"/>
            <p:cNvSpPr/>
            <p:nvPr/>
          </p:nvSpPr>
          <p:spPr>
            <a:xfrm>
              <a:off x="7447111" y="1839989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0" y="37"/>
                  </a:lnTo>
                  <a:lnTo>
                    <a:pt x="49" y="542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6"/>
            <p:cNvSpPr/>
            <p:nvPr/>
          </p:nvSpPr>
          <p:spPr>
            <a:xfrm>
              <a:off x="7435908" y="169665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0"/>
                  </a:moveTo>
                  <a:lnTo>
                    <a:pt x="1" y="37"/>
                  </a:lnTo>
                  <a:lnTo>
                    <a:pt x="36" y="542"/>
                  </a:lnTo>
                  <a:lnTo>
                    <a:pt x="541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7403091" y="17355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1"/>
                  </a:moveTo>
                  <a:lnTo>
                    <a:pt x="1" y="36"/>
                  </a:lnTo>
                  <a:lnTo>
                    <a:pt x="36" y="542"/>
                  </a:lnTo>
                  <a:lnTo>
                    <a:pt x="541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7336521" y="1813275"/>
              <a:ext cx="116767" cy="110591"/>
            </a:xfrm>
            <a:custGeom>
              <a:avLst/>
              <a:gdLst/>
              <a:ahLst/>
              <a:cxnLst/>
              <a:rect l="l" t="t" r="r" b="b"/>
              <a:pathLst>
                <a:path w="1626" h="1540" extrusionOk="0">
                  <a:moveTo>
                    <a:pt x="506" y="0"/>
                  </a:moveTo>
                  <a:lnTo>
                    <a:pt x="1" y="36"/>
                  </a:lnTo>
                  <a:lnTo>
                    <a:pt x="49" y="541"/>
                  </a:lnTo>
                  <a:lnTo>
                    <a:pt x="86" y="1035"/>
                  </a:lnTo>
                  <a:lnTo>
                    <a:pt x="121" y="1540"/>
                  </a:lnTo>
                  <a:lnTo>
                    <a:pt x="626" y="1492"/>
                  </a:lnTo>
                  <a:lnTo>
                    <a:pt x="1132" y="1455"/>
                  </a:lnTo>
                  <a:lnTo>
                    <a:pt x="1625" y="1419"/>
                  </a:lnTo>
                  <a:lnTo>
                    <a:pt x="1589" y="914"/>
                  </a:lnTo>
                  <a:lnTo>
                    <a:pt x="1083" y="950"/>
                  </a:lnTo>
                  <a:lnTo>
                    <a:pt x="591" y="998"/>
                  </a:lnTo>
                  <a:lnTo>
                    <a:pt x="543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6"/>
            <p:cNvSpPr/>
            <p:nvPr/>
          </p:nvSpPr>
          <p:spPr>
            <a:xfrm>
              <a:off x="7369339" y="177435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1" y="37"/>
                  </a:lnTo>
                  <a:lnTo>
                    <a:pt x="49" y="542"/>
                  </a:lnTo>
                  <a:lnTo>
                    <a:pt x="543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6"/>
            <p:cNvSpPr/>
            <p:nvPr/>
          </p:nvSpPr>
          <p:spPr>
            <a:xfrm>
              <a:off x="7839201" y="2174271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37" y="0"/>
                  </a:moveTo>
                  <a:lnTo>
                    <a:pt x="1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6"/>
            <p:cNvSpPr/>
            <p:nvPr/>
          </p:nvSpPr>
          <p:spPr>
            <a:xfrm>
              <a:off x="7789148" y="2178579"/>
              <a:ext cx="50125" cy="51059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25" y="0"/>
                  </a:moveTo>
                  <a:lnTo>
                    <a:pt x="0" y="385"/>
                  </a:lnTo>
                  <a:lnTo>
                    <a:pt x="373" y="710"/>
                  </a:lnTo>
                  <a:lnTo>
                    <a:pt x="698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6"/>
            <p:cNvSpPr/>
            <p:nvPr/>
          </p:nvSpPr>
          <p:spPr>
            <a:xfrm>
              <a:off x="7738162" y="2182888"/>
              <a:ext cx="51059" cy="50197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25" y="1"/>
                  </a:moveTo>
                  <a:lnTo>
                    <a:pt x="1" y="373"/>
                  </a:lnTo>
                  <a:lnTo>
                    <a:pt x="386" y="698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6"/>
            <p:cNvSpPr/>
            <p:nvPr/>
          </p:nvSpPr>
          <p:spPr>
            <a:xfrm>
              <a:off x="7687176" y="21863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6"/>
            <p:cNvSpPr/>
            <p:nvPr/>
          </p:nvSpPr>
          <p:spPr>
            <a:xfrm>
              <a:off x="7636262" y="2190644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0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10" y="32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6"/>
            <p:cNvSpPr/>
            <p:nvPr/>
          </p:nvSpPr>
          <p:spPr>
            <a:xfrm>
              <a:off x="7608615" y="2123285"/>
              <a:ext cx="304916" cy="95080"/>
            </a:xfrm>
            <a:custGeom>
              <a:avLst/>
              <a:gdLst/>
              <a:ahLst/>
              <a:cxnLst/>
              <a:rect l="l" t="t" r="r" b="b"/>
              <a:pathLst>
                <a:path w="4246" h="1324" extrusionOk="0">
                  <a:moveTo>
                    <a:pt x="3489" y="0"/>
                  </a:moveTo>
                  <a:lnTo>
                    <a:pt x="3164" y="385"/>
                  </a:lnTo>
                  <a:lnTo>
                    <a:pt x="2779" y="61"/>
                  </a:lnTo>
                  <a:lnTo>
                    <a:pt x="2454" y="446"/>
                  </a:lnTo>
                  <a:lnTo>
                    <a:pt x="2070" y="121"/>
                  </a:lnTo>
                  <a:lnTo>
                    <a:pt x="1744" y="506"/>
                  </a:lnTo>
                  <a:lnTo>
                    <a:pt x="1359" y="181"/>
                  </a:lnTo>
                  <a:lnTo>
                    <a:pt x="1035" y="554"/>
                  </a:lnTo>
                  <a:lnTo>
                    <a:pt x="650" y="229"/>
                  </a:lnTo>
                  <a:lnTo>
                    <a:pt x="325" y="614"/>
                  </a:lnTo>
                  <a:lnTo>
                    <a:pt x="1" y="999"/>
                  </a:lnTo>
                  <a:lnTo>
                    <a:pt x="386" y="1323"/>
                  </a:lnTo>
                  <a:lnTo>
                    <a:pt x="710" y="938"/>
                  </a:lnTo>
                  <a:lnTo>
                    <a:pt x="1095" y="1264"/>
                  </a:lnTo>
                  <a:lnTo>
                    <a:pt x="1420" y="879"/>
                  </a:lnTo>
                  <a:lnTo>
                    <a:pt x="1805" y="1203"/>
                  </a:lnTo>
                  <a:lnTo>
                    <a:pt x="2129" y="831"/>
                  </a:lnTo>
                  <a:lnTo>
                    <a:pt x="2514" y="1155"/>
                  </a:lnTo>
                  <a:lnTo>
                    <a:pt x="2839" y="770"/>
                  </a:lnTo>
                  <a:lnTo>
                    <a:pt x="3212" y="1095"/>
                  </a:lnTo>
                  <a:lnTo>
                    <a:pt x="3548" y="710"/>
                  </a:lnTo>
                  <a:lnTo>
                    <a:pt x="3922" y="1035"/>
                  </a:lnTo>
                  <a:lnTo>
                    <a:pt x="4246" y="650"/>
                  </a:lnTo>
                  <a:lnTo>
                    <a:pt x="3874" y="326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6"/>
            <p:cNvSpPr/>
            <p:nvPr/>
          </p:nvSpPr>
          <p:spPr>
            <a:xfrm>
              <a:off x="7859093" y="2095637"/>
              <a:ext cx="105421" cy="152961"/>
            </a:xfrm>
            <a:custGeom>
              <a:avLst/>
              <a:gdLst/>
              <a:ahLst/>
              <a:cxnLst/>
              <a:rect l="l" t="t" r="r" b="b"/>
              <a:pathLst>
                <a:path w="1468" h="2130" extrusionOk="0">
                  <a:moveTo>
                    <a:pt x="325" y="1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58" y="1035"/>
                  </a:lnTo>
                  <a:lnTo>
                    <a:pt x="434" y="1420"/>
                  </a:lnTo>
                  <a:lnTo>
                    <a:pt x="108" y="1805"/>
                  </a:lnTo>
                  <a:lnTo>
                    <a:pt x="493" y="2130"/>
                  </a:lnTo>
                  <a:lnTo>
                    <a:pt x="819" y="1745"/>
                  </a:lnTo>
                  <a:lnTo>
                    <a:pt x="1143" y="1360"/>
                  </a:lnTo>
                  <a:lnTo>
                    <a:pt x="1468" y="975"/>
                  </a:lnTo>
                  <a:lnTo>
                    <a:pt x="1083" y="650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6"/>
            <p:cNvSpPr/>
            <p:nvPr/>
          </p:nvSpPr>
          <p:spPr>
            <a:xfrm>
              <a:off x="7815934" y="2201918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0"/>
                  </a:moveTo>
                  <a:lnTo>
                    <a:pt x="0" y="385"/>
                  </a:lnTo>
                  <a:lnTo>
                    <a:pt x="385" y="709"/>
                  </a:lnTo>
                  <a:lnTo>
                    <a:pt x="709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6"/>
            <p:cNvSpPr/>
            <p:nvPr/>
          </p:nvSpPr>
          <p:spPr>
            <a:xfrm>
              <a:off x="7765810" y="2206155"/>
              <a:ext cx="50197" cy="50197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25" y="1"/>
                  </a:moveTo>
                  <a:lnTo>
                    <a:pt x="1" y="374"/>
                  </a:lnTo>
                  <a:lnTo>
                    <a:pt x="373" y="699"/>
                  </a:lnTo>
                  <a:lnTo>
                    <a:pt x="698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6"/>
            <p:cNvSpPr/>
            <p:nvPr/>
          </p:nvSpPr>
          <p:spPr>
            <a:xfrm>
              <a:off x="7714824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6"/>
            <p:cNvSpPr/>
            <p:nvPr/>
          </p:nvSpPr>
          <p:spPr>
            <a:xfrm>
              <a:off x="7808107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09"/>
                  </a:lnTo>
                  <a:lnTo>
                    <a:pt x="711" y="32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6"/>
            <p:cNvSpPr/>
            <p:nvPr/>
          </p:nvSpPr>
          <p:spPr>
            <a:xfrm>
              <a:off x="7663909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6"/>
            <p:cNvSpPr/>
            <p:nvPr/>
          </p:nvSpPr>
          <p:spPr>
            <a:xfrm>
              <a:off x="7757192" y="2104255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1"/>
                  </a:moveTo>
                  <a:lnTo>
                    <a:pt x="1" y="386"/>
                  </a:lnTo>
                  <a:lnTo>
                    <a:pt x="385" y="711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6"/>
            <p:cNvSpPr/>
            <p:nvPr/>
          </p:nvSpPr>
          <p:spPr>
            <a:xfrm>
              <a:off x="7706206" y="21086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6"/>
            <p:cNvSpPr/>
            <p:nvPr/>
          </p:nvSpPr>
          <p:spPr>
            <a:xfrm>
              <a:off x="7557629" y="2116391"/>
              <a:ext cx="106354" cy="152961"/>
            </a:xfrm>
            <a:custGeom>
              <a:avLst/>
              <a:gdLst/>
              <a:ahLst/>
              <a:cxnLst/>
              <a:rect l="l" t="t" r="r" b="b"/>
              <a:pathLst>
                <a:path w="1481" h="2130" extrusionOk="0">
                  <a:moveTo>
                    <a:pt x="976" y="0"/>
                  </a:moveTo>
                  <a:lnTo>
                    <a:pt x="650" y="385"/>
                  </a:lnTo>
                  <a:lnTo>
                    <a:pt x="326" y="770"/>
                  </a:lnTo>
                  <a:lnTo>
                    <a:pt x="1" y="1155"/>
                  </a:lnTo>
                  <a:lnTo>
                    <a:pt x="386" y="1480"/>
                  </a:lnTo>
                  <a:lnTo>
                    <a:pt x="771" y="1804"/>
                  </a:lnTo>
                  <a:lnTo>
                    <a:pt x="1155" y="2129"/>
                  </a:lnTo>
                  <a:lnTo>
                    <a:pt x="1481" y="1745"/>
                  </a:lnTo>
                  <a:lnTo>
                    <a:pt x="1096" y="1419"/>
                  </a:lnTo>
                  <a:lnTo>
                    <a:pt x="711" y="1095"/>
                  </a:lnTo>
                  <a:lnTo>
                    <a:pt x="1035" y="710"/>
                  </a:lnTo>
                  <a:lnTo>
                    <a:pt x="1360" y="325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6"/>
            <p:cNvSpPr/>
            <p:nvPr/>
          </p:nvSpPr>
          <p:spPr>
            <a:xfrm>
              <a:off x="7655292" y="21120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09" y="33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6"/>
            <p:cNvSpPr/>
            <p:nvPr/>
          </p:nvSpPr>
          <p:spPr>
            <a:xfrm>
              <a:off x="7746852" y="1874530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0" y="494"/>
                  </a:lnTo>
                  <a:lnTo>
                    <a:pt x="493" y="590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6"/>
            <p:cNvSpPr/>
            <p:nvPr/>
          </p:nvSpPr>
          <p:spPr>
            <a:xfrm>
              <a:off x="7704483" y="190303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6"/>
            <p:cNvSpPr/>
            <p:nvPr/>
          </p:nvSpPr>
          <p:spPr>
            <a:xfrm>
              <a:off x="7662186" y="1932410"/>
              <a:ext cx="42369" cy="41579"/>
            </a:xfrm>
            <a:custGeom>
              <a:avLst/>
              <a:gdLst/>
              <a:ahLst/>
              <a:cxnLst/>
              <a:rect l="l" t="t" r="r" b="b"/>
              <a:pathLst>
                <a:path w="590" h="579" extrusionOk="0">
                  <a:moveTo>
                    <a:pt x="97" y="1"/>
                  </a:moveTo>
                  <a:lnTo>
                    <a:pt x="1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6"/>
            <p:cNvSpPr/>
            <p:nvPr/>
          </p:nvSpPr>
          <p:spPr>
            <a:xfrm>
              <a:off x="7619817" y="1960919"/>
              <a:ext cx="42441" cy="42441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1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6"/>
            <p:cNvSpPr/>
            <p:nvPr/>
          </p:nvSpPr>
          <p:spPr>
            <a:xfrm>
              <a:off x="757752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1"/>
                  </a:moveTo>
                  <a:lnTo>
                    <a:pt x="1" y="493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6"/>
            <p:cNvSpPr/>
            <p:nvPr/>
          </p:nvSpPr>
          <p:spPr>
            <a:xfrm>
              <a:off x="7542117" y="1832234"/>
              <a:ext cx="253139" cy="192673"/>
            </a:xfrm>
            <a:custGeom>
              <a:avLst/>
              <a:gdLst/>
              <a:ahLst/>
              <a:cxnLst/>
              <a:rect l="l" t="t" r="r" b="b"/>
              <a:pathLst>
                <a:path w="3525" h="2683" extrusionOk="0">
                  <a:moveTo>
                    <a:pt x="2539" y="1"/>
                  </a:moveTo>
                  <a:lnTo>
                    <a:pt x="2442" y="493"/>
                  </a:lnTo>
                  <a:lnTo>
                    <a:pt x="1949" y="410"/>
                  </a:lnTo>
                  <a:lnTo>
                    <a:pt x="1865" y="902"/>
                  </a:lnTo>
                  <a:lnTo>
                    <a:pt x="1360" y="806"/>
                  </a:lnTo>
                  <a:lnTo>
                    <a:pt x="1275" y="1300"/>
                  </a:lnTo>
                  <a:lnTo>
                    <a:pt x="783" y="1203"/>
                  </a:lnTo>
                  <a:lnTo>
                    <a:pt x="686" y="1696"/>
                  </a:lnTo>
                  <a:lnTo>
                    <a:pt x="193" y="1600"/>
                  </a:lnTo>
                  <a:lnTo>
                    <a:pt x="97" y="2093"/>
                  </a:lnTo>
                  <a:lnTo>
                    <a:pt x="0" y="2586"/>
                  </a:lnTo>
                  <a:lnTo>
                    <a:pt x="494" y="2682"/>
                  </a:lnTo>
                  <a:lnTo>
                    <a:pt x="590" y="2190"/>
                  </a:lnTo>
                  <a:lnTo>
                    <a:pt x="1083" y="2286"/>
                  </a:lnTo>
                  <a:lnTo>
                    <a:pt x="1179" y="1792"/>
                  </a:lnTo>
                  <a:lnTo>
                    <a:pt x="1673" y="1889"/>
                  </a:lnTo>
                  <a:lnTo>
                    <a:pt x="1769" y="1396"/>
                  </a:lnTo>
                  <a:lnTo>
                    <a:pt x="2261" y="1480"/>
                  </a:lnTo>
                  <a:lnTo>
                    <a:pt x="2358" y="987"/>
                  </a:lnTo>
                  <a:lnTo>
                    <a:pt x="2851" y="1083"/>
                  </a:lnTo>
                  <a:lnTo>
                    <a:pt x="2935" y="590"/>
                  </a:lnTo>
                  <a:lnTo>
                    <a:pt x="3429" y="686"/>
                  </a:lnTo>
                  <a:lnTo>
                    <a:pt x="3525" y="193"/>
                  </a:lnTo>
                  <a:lnTo>
                    <a:pt x="3031" y="9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6"/>
            <p:cNvSpPr/>
            <p:nvPr/>
          </p:nvSpPr>
          <p:spPr>
            <a:xfrm>
              <a:off x="7724375" y="1796831"/>
              <a:ext cx="113176" cy="127036"/>
            </a:xfrm>
            <a:custGeom>
              <a:avLst/>
              <a:gdLst/>
              <a:ahLst/>
              <a:cxnLst/>
              <a:rect l="l" t="t" r="r" b="b"/>
              <a:pathLst>
                <a:path w="1576" h="1769" extrusionOk="0">
                  <a:moveTo>
                    <a:pt x="97" y="0"/>
                  </a:moveTo>
                  <a:lnTo>
                    <a:pt x="1" y="494"/>
                  </a:lnTo>
                  <a:lnTo>
                    <a:pt x="493" y="590"/>
                  </a:lnTo>
                  <a:lnTo>
                    <a:pt x="987" y="686"/>
                  </a:lnTo>
                  <a:lnTo>
                    <a:pt x="891" y="1179"/>
                  </a:lnTo>
                  <a:lnTo>
                    <a:pt x="806" y="1672"/>
                  </a:lnTo>
                  <a:lnTo>
                    <a:pt x="1299" y="1769"/>
                  </a:lnTo>
                  <a:lnTo>
                    <a:pt x="1383" y="1275"/>
                  </a:lnTo>
                  <a:lnTo>
                    <a:pt x="1479" y="782"/>
                  </a:lnTo>
                  <a:lnTo>
                    <a:pt x="1576" y="277"/>
                  </a:lnTo>
                  <a:lnTo>
                    <a:pt x="1083" y="193"/>
                  </a:lnTo>
                  <a:lnTo>
                    <a:pt x="589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6"/>
            <p:cNvSpPr/>
            <p:nvPr/>
          </p:nvSpPr>
          <p:spPr>
            <a:xfrm>
              <a:off x="7739958" y="1910005"/>
              <a:ext cx="42298" cy="42369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96" y="0"/>
                  </a:moveTo>
                  <a:lnTo>
                    <a:pt x="0" y="493"/>
                  </a:lnTo>
                  <a:lnTo>
                    <a:pt x="493" y="589"/>
                  </a:lnTo>
                  <a:lnTo>
                    <a:pt x="589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6"/>
            <p:cNvSpPr/>
            <p:nvPr/>
          </p:nvSpPr>
          <p:spPr>
            <a:xfrm>
              <a:off x="7697589" y="1938442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96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6"/>
            <p:cNvSpPr/>
            <p:nvPr/>
          </p:nvSpPr>
          <p:spPr>
            <a:xfrm>
              <a:off x="7655292" y="1967813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97" y="1"/>
                  </a:moveTo>
                  <a:lnTo>
                    <a:pt x="0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6"/>
            <p:cNvSpPr/>
            <p:nvPr/>
          </p:nvSpPr>
          <p:spPr>
            <a:xfrm>
              <a:off x="7682006" y="1826201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77"/>
                  </a:lnTo>
                  <a:lnTo>
                    <a:pt x="59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6"/>
            <p:cNvSpPr/>
            <p:nvPr/>
          </p:nvSpPr>
          <p:spPr>
            <a:xfrm>
              <a:off x="7612923" y="1996322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6"/>
            <p:cNvSpPr/>
            <p:nvPr/>
          </p:nvSpPr>
          <p:spPr>
            <a:xfrm>
              <a:off x="7639709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506" y="589"/>
                  </a:lnTo>
                  <a:lnTo>
                    <a:pt x="590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6"/>
            <p:cNvSpPr/>
            <p:nvPr/>
          </p:nvSpPr>
          <p:spPr>
            <a:xfrm>
              <a:off x="7598274" y="1883148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1" y="494"/>
                  </a:lnTo>
                  <a:lnTo>
                    <a:pt x="493" y="591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6"/>
            <p:cNvSpPr/>
            <p:nvPr/>
          </p:nvSpPr>
          <p:spPr>
            <a:xfrm>
              <a:off x="7500682" y="1941099"/>
              <a:ext cx="112315" cy="126175"/>
            </a:xfrm>
            <a:custGeom>
              <a:avLst/>
              <a:gdLst/>
              <a:ahLst/>
              <a:cxnLst/>
              <a:rect l="l" t="t" r="r" b="b"/>
              <a:pathLst>
                <a:path w="1564" h="1757" extrusionOk="0">
                  <a:moveTo>
                    <a:pt x="277" y="0"/>
                  </a:moveTo>
                  <a:lnTo>
                    <a:pt x="181" y="493"/>
                  </a:lnTo>
                  <a:lnTo>
                    <a:pt x="85" y="986"/>
                  </a:lnTo>
                  <a:lnTo>
                    <a:pt x="0" y="1479"/>
                  </a:lnTo>
                  <a:lnTo>
                    <a:pt x="494" y="1575"/>
                  </a:lnTo>
                  <a:lnTo>
                    <a:pt x="986" y="1660"/>
                  </a:lnTo>
                  <a:lnTo>
                    <a:pt x="1480" y="1756"/>
                  </a:lnTo>
                  <a:lnTo>
                    <a:pt x="1564" y="1263"/>
                  </a:lnTo>
                  <a:lnTo>
                    <a:pt x="1071" y="1166"/>
                  </a:lnTo>
                  <a:lnTo>
                    <a:pt x="577" y="1070"/>
                  </a:lnTo>
                  <a:lnTo>
                    <a:pt x="674" y="577"/>
                  </a:lnTo>
                  <a:lnTo>
                    <a:pt x="770" y="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6"/>
            <p:cNvSpPr/>
            <p:nvPr/>
          </p:nvSpPr>
          <p:spPr>
            <a:xfrm>
              <a:off x="755590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494" y="589"/>
                  </a:lnTo>
                  <a:lnTo>
                    <a:pt x="591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1" name="Google Shape;3411;p26"/>
          <p:cNvGrpSpPr/>
          <p:nvPr/>
        </p:nvGrpSpPr>
        <p:grpSpPr>
          <a:xfrm>
            <a:off x="2377573" y="1229027"/>
            <a:ext cx="513325" cy="536624"/>
            <a:chOff x="1179487" y="1612850"/>
            <a:chExt cx="627920" cy="656501"/>
          </a:xfrm>
        </p:grpSpPr>
        <p:sp>
          <p:nvSpPr>
            <p:cNvPr id="3412" name="Google Shape;3412;p26"/>
            <p:cNvSpPr/>
            <p:nvPr/>
          </p:nvSpPr>
          <p:spPr>
            <a:xfrm>
              <a:off x="1562098" y="1687175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7" y="0"/>
                  </a:moveTo>
                  <a:lnTo>
                    <a:pt x="0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6"/>
            <p:cNvSpPr/>
            <p:nvPr/>
          </p:nvSpPr>
          <p:spPr>
            <a:xfrm>
              <a:off x="1594916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7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6"/>
            <p:cNvSpPr/>
            <p:nvPr/>
          </p:nvSpPr>
          <p:spPr>
            <a:xfrm>
              <a:off x="1627734" y="1764875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8" y="1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4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6"/>
            <p:cNvSpPr/>
            <p:nvPr/>
          </p:nvSpPr>
          <p:spPr>
            <a:xfrm>
              <a:off x="1660552" y="180372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2"/>
                  </a:lnTo>
                  <a:lnTo>
                    <a:pt x="542" y="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6"/>
            <p:cNvSpPr/>
            <p:nvPr/>
          </p:nvSpPr>
          <p:spPr>
            <a:xfrm>
              <a:off x="1694231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6" y="0"/>
                  </a:moveTo>
                  <a:lnTo>
                    <a:pt x="1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6"/>
            <p:cNvSpPr/>
            <p:nvPr/>
          </p:nvSpPr>
          <p:spPr>
            <a:xfrm>
              <a:off x="1564684" y="1651700"/>
              <a:ext cx="207394" cy="233247"/>
            </a:xfrm>
            <a:custGeom>
              <a:avLst/>
              <a:gdLst/>
              <a:ahLst/>
              <a:cxnLst/>
              <a:rect l="l" t="t" r="r" b="b"/>
              <a:pathLst>
                <a:path w="2888" h="3248" extrusionOk="0">
                  <a:moveTo>
                    <a:pt x="36" y="1"/>
                  </a:moveTo>
                  <a:lnTo>
                    <a:pt x="1" y="494"/>
                  </a:lnTo>
                  <a:lnTo>
                    <a:pt x="506" y="542"/>
                  </a:lnTo>
                  <a:lnTo>
                    <a:pt x="458" y="1035"/>
                  </a:lnTo>
                  <a:lnTo>
                    <a:pt x="963" y="1083"/>
                  </a:lnTo>
                  <a:lnTo>
                    <a:pt x="926" y="1577"/>
                  </a:lnTo>
                  <a:lnTo>
                    <a:pt x="1420" y="1625"/>
                  </a:lnTo>
                  <a:lnTo>
                    <a:pt x="1383" y="2117"/>
                  </a:lnTo>
                  <a:lnTo>
                    <a:pt x="1877" y="2166"/>
                  </a:lnTo>
                  <a:lnTo>
                    <a:pt x="1840" y="2659"/>
                  </a:lnTo>
                  <a:lnTo>
                    <a:pt x="2346" y="2707"/>
                  </a:lnTo>
                  <a:lnTo>
                    <a:pt x="2298" y="3200"/>
                  </a:lnTo>
                  <a:lnTo>
                    <a:pt x="2803" y="3248"/>
                  </a:lnTo>
                  <a:lnTo>
                    <a:pt x="2839" y="2743"/>
                  </a:lnTo>
                  <a:lnTo>
                    <a:pt x="2887" y="2250"/>
                  </a:lnTo>
                  <a:lnTo>
                    <a:pt x="2382" y="2202"/>
                  </a:lnTo>
                  <a:lnTo>
                    <a:pt x="2418" y="1709"/>
                  </a:lnTo>
                  <a:lnTo>
                    <a:pt x="1925" y="1660"/>
                  </a:lnTo>
                  <a:lnTo>
                    <a:pt x="1961" y="1168"/>
                  </a:lnTo>
                  <a:lnTo>
                    <a:pt x="1468" y="1120"/>
                  </a:lnTo>
                  <a:lnTo>
                    <a:pt x="1504" y="626"/>
                  </a:lnTo>
                  <a:lnTo>
                    <a:pt x="999" y="578"/>
                  </a:lnTo>
                  <a:lnTo>
                    <a:pt x="1047" y="85"/>
                  </a:lnTo>
                  <a:lnTo>
                    <a:pt x="54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6"/>
            <p:cNvSpPr/>
            <p:nvPr/>
          </p:nvSpPr>
          <p:spPr>
            <a:xfrm>
              <a:off x="1525834" y="1612850"/>
              <a:ext cx="116695" cy="110663"/>
            </a:xfrm>
            <a:custGeom>
              <a:avLst/>
              <a:gdLst/>
              <a:ahLst/>
              <a:cxnLst/>
              <a:rect l="l" t="t" r="r" b="b"/>
              <a:pathLst>
                <a:path w="1625" h="1541" extrusionOk="0">
                  <a:moveTo>
                    <a:pt x="120" y="1"/>
                  </a:moveTo>
                  <a:lnTo>
                    <a:pt x="85" y="494"/>
                  </a:lnTo>
                  <a:lnTo>
                    <a:pt x="37" y="999"/>
                  </a:lnTo>
                  <a:lnTo>
                    <a:pt x="0" y="1504"/>
                  </a:lnTo>
                  <a:lnTo>
                    <a:pt x="505" y="1540"/>
                  </a:lnTo>
                  <a:lnTo>
                    <a:pt x="542" y="1035"/>
                  </a:lnTo>
                  <a:lnTo>
                    <a:pt x="577" y="542"/>
                  </a:lnTo>
                  <a:lnTo>
                    <a:pt x="1083" y="578"/>
                  </a:lnTo>
                  <a:lnTo>
                    <a:pt x="1588" y="626"/>
                  </a:lnTo>
                  <a:lnTo>
                    <a:pt x="1624" y="121"/>
                  </a:lnTo>
                  <a:lnTo>
                    <a:pt x="1119" y="73"/>
                  </a:lnTo>
                  <a:lnTo>
                    <a:pt x="626" y="3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6"/>
            <p:cNvSpPr/>
            <p:nvPr/>
          </p:nvSpPr>
          <p:spPr>
            <a:xfrm>
              <a:off x="1558651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6"/>
            <p:cNvSpPr/>
            <p:nvPr/>
          </p:nvSpPr>
          <p:spPr>
            <a:xfrm>
              <a:off x="1591469" y="1762289"/>
              <a:ext cx="39784" cy="38922"/>
            </a:xfrm>
            <a:custGeom>
              <a:avLst/>
              <a:gdLst/>
              <a:ahLst/>
              <a:cxnLst/>
              <a:rect l="l" t="t" r="r" b="b"/>
              <a:pathLst>
                <a:path w="554" h="542" extrusionOk="0">
                  <a:moveTo>
                    <a:pt x="48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53" y="3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6"/>
            <p:cNvSpPr/>
            <p:nvPr/>
          </p:nvSpPr>
          <p:spPr>
            <a:xfrm>
              <a:off x="1625149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6" y="1"/>
                  </a:moveTo>
                  <a:lnTo>
                    <a:pt x="1" y="506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6"/>
            <p:cNvSpPr/>
            <p:nvPr/>
          </p:nvSpPr>
          <p:spPr>
            <a:xfrm>
              <a:off x="1636351" y="1657804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9" y="0"/>
                  </a:moveTo>
                  <a:lnTo>
                    <a:pt x="1" y="493"/>
                  </a:lnTo>
                  <a:lnTo>
                    <a:pt x="506" y="541"/>
                  </a:lnTo>
                  <a:lnTo>
                    <a:pt x="542" y="3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6"/>
            <p:cNvSpPr/>
            <p:nvPr/>
          </p:nvSpPr>
          <p:spPr>
            <a:xfrm>
              <a:off x="1657967" y="1839989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36" y="1"/>
                  </a:moveTo>
                  <a:lnTo>
                    <a:pt x="1" y="506"/>
                  </a:lnTo>
                  <a:lnTo>
                    <a:pt x="506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6"/>
            <p:cNvSpPr/>
            <p:nvPr/>
          </p:nvSpPr>
          <p:spPr>
            <a:xfrm>
              <a:off x="1670103" y="169665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0"/>
                  </a:moveTo>
                  <a:lnTo>
                    <a:pt x="0" y="494"/>
                  </a:lnTo>
                  <a:lnTo>
                    <a:pt x="493" y="542"/>
                  </a:lnTo>
                  <a:lnTo>
                    <a:pt x="541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6"/>
            <p:cNvSpPr/>
            <p:nvPr/>
          </p:nvSpPr>
          <p:spPr>
            <a:xfrm>
              <a:off x="1702920" y="173550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1"/>
                  </a:moveTo>
                  <a:lnTo>
                    <a:pt x="0" y="493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6"/>
            <p:cNvSpPr/>
            <p:nvPr/>
          </p:nvSpPr>
          <p:spPr>
            <a:xfrm>
              <a:off x="1690784" y="1813275"/>
              <a:ext cx="116624" cy="110591"/>
            </a:xfrm>
            <a:custGeom>
              <a:avLst/>
              <a:gdLst/>
              <a:ahLst/>
              <a:cxnLst/>
              <a:rect l="l" t="t" r="r" b="b"/>
              <a:pathLst>
                <a:path w="1624" h="1540" extrusionOk="0">
                  <a:moveTo>
                    <a:pt x="1131" y="0"/>
                  </a:moveTo>
                  <a:lnTo>
                    <a:pt x="1083" y="493"/>
                  </a:lnTo>
                  <a:lnTo>
                    <a:pt x="1047" y="998"/>
                  </a:lnTo>
                  <a:lnTo>
                    <a:pt x="542" y="950"/>
                  </a:lnTo>
                  <a:lnTo>
                    <a:pt x="49" y="914"/>
                  </a:lnTo>
                  <a:lnTo>
                    <a:pt x="1" y="1419"/>
                  </a:lnTo>
                  <a:lnTo>
                    <a:pt x="506" y="1455"/>
                  </a:lnTo>
                  <a:lnTo>
                    <a:pt x="999" y="1492"/>
                  </a:lnTo>
                  <a:lnTo>
                    <a:pt x="1504" y="1540"/>
                  </a:lnTo>
                  <a:lnTo>
                    <a:pt x="1540" y="1035"/>
                  </a:lnTo>
                  <a:lnTo>
                    <a:pt x="1588" y="541"/>
                  </a:lnTo>
                  <a:lnTo>
                    <a:pt x="1624" y="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1735738" y="1774354"/>
              <a:ext cx="38851" cy="38994"/>
            </a:xfrm>
            <a:custGeom>
              <a:avLst/>
              <a:gdLst/>
              <a:ahLst/>
              <a:cxnLst/>
              <a:rect l="l" t="t" r="r" b="b"/>
              <a:pathLst>
                <a:path w="541" h="543" extrusionOk="0">
                  <a:moveTo>
                    <a:pt x="36" y="1"/>
                  </a:moveTo>
                  <a:lnTo>
                    <a:pt x="0" y="494"/>
                  </a:lnTo>
                  <a:lnTo>
                    <a:pt x="505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6"/>
            <p:cNvSpPr/>
            <p:nvPr/>
          </p:nvSpPr>
          <p:spPr>
            <a:xfrm>
              <a:off x="1253812" y="2174271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4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6"/>
            <p:cNvSpPr/>
            <p:nvPr/>
          </p:nvSpPr>
          <p:spPr>
            <a:xfrm>
              <a:off x="1304726" y="2178579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6"/>
            <p:cNvSpPr/>
            <p:nvPr/>
          </p:nvSpPr>
          <p:spPr>
            <a:xfrm>
              <a:off x="1355713" y="2182888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6"/>
            <p:cNvSpPr/>
            <p:nvPr/>
          </p:nvSpPr>
          <p:spPr>
            <a:xfrm>
              <a:off x="1406627" y="2186335"/>
              <a:ext cx="50197" cy="50987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0" y="325"/>
                  </a:lnTo>
                  <a:lnTo>
                    <a:pt x="326" y="710"/>
                  </a:lnTo>
                  <a:lnTo>
                    <a:pt x="698" y="386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6"/>
            <p:cNvSpPr/>
            <p:nvPr/>
          </p:nvSpPr>
          <p:spPr>
            <a:xfrm>
              <a:off x="1456751" y="219064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6"/>
                  </a:lnTo>
                  <a:lnTo>
                    <a:pt x="337" y="711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6"/>
            <p:cNvSpPr/>
            <p:nvPr/>
          </p:nvSpPr>
          <p:spPr>
            <a:xfrm>
              <a:off x="1230402" y="2123285"/>
              <a:ext cx="304988" cy="95080"/>
            </a:xfrm>
            <a:custGeom>
              <a:avLst/>
              <a:gdLst/>
              <a:ahLst/>
              <a:cxnLst/>
              <a:rect l="l" t="t" r="r" b="b"/>
              <a:pathLst>
                <a:path w="4247" h="1324" extrusionOk="0">
                  <a:moveTo>
                    <a:pt x="771" y="0"/>
                  </a:moveTo>
                  <a:lnTo>
                    <a:pt x="386" y="326"/>
                  </a:lnTo>
                  <a:lnTo>
                    <a:pt x="1" y="650"/>
                  </a:lnTo>
                  <a:lnTo>
                    <a:pt x="326" y="1035"/>
                  </a:lnTo>
                  <a:lnTo>
                    <a:pt x="711" y="710"/>
                  </a:lnTo>
                  <a:lnTo>
                    <a:pt x="1035" y="1095"/>
                  </a:lnTo>
                  <a:lnTo>
                    <a:pt x="1420" y="770"/>
                  </a:lnTo>
                  <a:lnTo>
                    <a:pt x="1745" y="1155"/>
                  </a:lnTo>
                  <a:lnTo>
                    <a:pt x="2130" y="831"/>
                  </a:lnTo>
                  <a:lnTo>
                    <a:pt x="2454" y="1203"/>
                  </a:lnTo>
                  <a:lnTo>
                    <a:pt x="2828" y="879"/>
                  </a:lnTo>
                  <a:lnTo>
                    <a:pt x="3152" y="1264"/>
                  </a:lnTo>
                  <a:lnTo>
                    <a:pt x="3537" y="938"/>
                  </a:lnTo>
                  <a:lnTo>
                    <a:pt x="3862" y="1323"/>
                  </a:lnTo>
                  <a:lnTo>
                    <a:pt x="4247" y="999"/>
                  </a:lnTo>
                  <a:lnTo>
                    <a:pt x="3922" y="614"/>
                  </a:lnTo>
                  <a:lnTo>
                    <a:pt x="3597" y="229"/>
                  </a:lnTo>
                  <a:lnTo>
                    <a:pt x="3213" y="554"/>
                  </a:lnTo>
                  <a:lnTo>
                    <a:pt x="2887" y="181"/>
                  </a:lnTo>
                  <a:lnTo>
                    <a:pt x="2503" y="506"/>
                  </a:lnTo>
                  <a:lnTo>
                    <a:pt x="2178" y="121"/>
                  </a:lnTo>
                  <a:lnTo>
                    <a:pt x="1805" y="446"/>
                  </a:lnTo>
                  <a:lnTo>
                    <a:pt x="1481" y="61"/>
                  </a:lnTo>
                  <a:lnTo>
                    <a:pt x="1096" y="385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6"/>
            <p:cNvSpPr/>
            <p:nvPr/>
          </p:nvSpPr>
          <p:spPr>
            <a:xfrm>
              <a:off x="1179487" y="2095637"/>
              <a:ext cx="106283" cy="152961"/>
            </a:xfrm>
            <a:custGeom>
              <a:avLst/>
              <a:gdLst/>
              <a:ahLst/>
              <a:cxnLst/>
              <a:rect l="l" t="t" r="r" b="b"/>
              <a:pathLst>
                <a:path w="1480" h="2130" extrusionOk="0">
                  <a:moveTo>
                    <a:pt x="1155" y="1"/>
                  </a:moveTo>
                  <a:lnTo>
                    <a:pt x="771" y="326"/>
                  </a:lnTo>
                  <a:lnTo>
                    <a:pt x="386" y="650"/>
                  </a:lnTo>
                  <a:lnTo>
                    <a:pt x="1" y="975"/>
                  </a:lnTo>
                  <a:lnTo>
                    <a:pt x="325" y="1360"/>
                  </a:lnTo>
                  <a:lnTo>
                    <a:pt x="650" y="1745"/>
                  </a:lnTo>
                  <a:lnTo>
                    <a:pt x="975" y="2130"/>
                  </a:lnTo>
                  <a:lnTo>
                    <a:pt x="1359" y="1805"/>
                  </a:lnTo>
                  <a:lnTo>
                    <a:pt x="1035" y="1420"/>
                  </a:lnTo>
                  <a:lnTo>
                    <a:pt x="710" y="1035"/>
                  </a:lnTo>
                  <a:lnTo>
                    <a:pt x="1095" y="711"/>
                  </a:lnTo>
                  <a:lnTo>
                    <a:pt x="1480" y="385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6"/>
            <p:cNvSpPr/>
            <p:nvPr/>
          </p:nvSpPr>
          <p:spPr>
            <a:xfrm>
              <a:off x="1277079" y="22019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6" y="709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6"/>
            <p:cNvSpPr/>
            <p:nvPr/>
          </p:nvSpPr>
          <p:spPr>
            <a:xfrm>
              <a:off x="1328065" y="2206155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25" y="699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6"/>
            <p:cNvSpPr/>
            <p:nvPr/>
          </p:nvSpPr>
          <p:spPr>
            <a:xfrm>
              <a:off x="1378979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711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6"/>
            <p:cNvSpPr/>
            <p:nvPr/>
          </p:nvSpPr>
          <p:spPr>
            <a:xfrm>
              <a:off x="1285696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24"/>
                  </a:lnTo>
                  <a:lnTo>
                    <a:pt x="326" y="709"/>
                  </a:lnTo>
                  <a:lnTo>
                    <a:pt x="711" y="385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6"/>
            <p:cNvSpPr/>
            <p:nvPr/>
          </p:nvSpPr>
          <p:spPr>
            <a:xfrm>
              <a:off x="1429965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710"/>
                  </a:lnTo>
                  <a:lnTo>
                    <a:pt x="710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6"/>
            <p:cNvSpPr/>
            <p:nvPr/>
          </p:nvSpPr>
          <p:spPr>
            <a:xfrm>
              <a:off x="1336683" y="2104255"/>
              <a:ext cx="50197" cy="51059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6"/>
            <p:cNvSpPr/>
            <p:nvPr/>
          </p:nvSpPr>
          <p:spPr>
            <a:xfrm>
              <a:off x="1386807" y="2108635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6"/>
            <p:cNvSpPr/>
            <p:nvPr/>
          </p:nvSpPr>
          <p:spPr>
            <a:xfrm>
              <a:off x="1480880" y="2116391"/>
              <a:ext cx="105493" cy="152961"/>
            </a:xfrm>
            <a:custGeom>
              <a:avLst/>
              <a:gdLst/>
              <a:ahLst/>
              <a:cxnLst/>
              <a:rect l="l" t="t" r="r" b="b"/>
              <a:pathLst>
                <a:path w="1469" h="2130" extrusionOk="0">
                  <a:moveTo>
                    <a:pt x="494" y="0"/>
                  </a:moveTo>
                  <a:lnTo>
                    <a:pt x="109" y="325"/>
                  </a:lnTo>
                  <a:lnTo>
                    <a:pt x="434" y="710"/>
                  </a:lnTo>
                  <a:lnTo>
                    <a:pt x="759" y="1095"/>
                  </a:lnTo>
                  <a:lnTo>
                    <a:pt x="374" y="1419"/>
                  </a:lnTo>
                  <a:lnTo>
                    <a:pt x="1" y="1745"/>
                  </a:lnTo>
                  <a:lnTo>
                    <a:pt x="326" y="2129"/>
                  </a:lnTo>
                  <a:lnTo>
                    <a:pt x="698" y="1804"/>
                  </a:lnTo>
                  <a:lnTo>
                    <a:pt x="1083" y="1480"/>
                  </a:lnTo>
                  <a:lnTo>
                    <a:pt x="1468" y="1155"/>
                  </a:lnTo>
                  <a:lnTo>
                    <a:pt x="1144" y="770"/>
                  </a:lnTo>
                  <a:lnTo>
                    <a:pt x="819" y="38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6"/>
            <p:cNvSpPr/>
            <p:nvPr/>
          </p:nvSpPr>
          <p:spPr>
            <a:xfrm>
              <a:off x="1437721" y="2112082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1"/>
                  </a:moveTo>
                  <a:lnTo>
                    <a:pt x="0" y="337"/>
                  </a:lnTo>
                  <a:lnTo>
                    <a:pt x="326" y="710"/>
                  </a:lnTo>
                  <a:lnTo>
                    <a:pt x="710" y="38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6"/>
            <p:cNvSpPr/>
            <p:nvPr/>
          </p:nvSpPr>
          <p:spPr>
            <a:xfrm>
              <a:off x="1355713" y="1874530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6"/>
            <p:cNvSpPr/>
            <p:nvPr/>
          </p:nvSpPr>
          <p:spPr>
            <a:xfrm>
              <a:off x="1398009" y="1903039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6"/>
            <p:cNvSpPr/>
            <p:nvPr/>
          </p:nvSpPr>
          <p:spPr>
            <a:xfrm>
              <a:off x="1440306" y="1932410"/>
              <a:ext cx="41579" cy="41579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494" y="1"/>
                  </a:moveTo>
                  <a:lnTo>
                    <a:pt x="1" y="85"/>
                  </a:lnTo>
                  <a:lnTo>
                    <a:pt x="85" y="578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6"/>
            <p:cNvSpPr/>
            <p:nvPr/>
          </p:nvSpPr>
          <p:spPr>
            <a:xfrm>
              <a:off x="1481813" y="1960919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0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6"/>
            <p:cNvSpPr/>
            <p:nvPr/>
          </p:nvSpPr>
          <p:spPr>
            <a:xfrm>
              <a:off x="152411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6"/>
            <p:cNvSpPr/>
            <p:nvPr/>
          </p:nvSpPr>
          <p:spPr>
            <a:xfrm>
              <a:off x="1348819" y="1832234"/>
              <a:ext cx="253067" cy="192673"/>
            </a:xfrm>
            <a:custGeom>
              <a:avLst/>
              <a:gdLst/>
              <a:ahLst/>
              <a:cxnLst/>
              <a:rect l="l" t="t" r="r" b="b"/>
              <a:pathLst>
                <a:path w="3524" h="2683" extrusionOk="0">
                  <a:moveTo>
                    <a:pt x="986" y="1"/>
                  </a:moveTo>
                  <a:lnTo>
                    <a:pt x="493" y="97"/>
                  </a:lnTo>
                  <a:lnTo>
                    <a:pt x="0" y="193"/>
                  </a:lnTo>
                  <a:lnTo>
                    <a:pt x="96" y="686"/>
                  </a:lnTo>
                  <a:lnTo>
                    <a:pt x="589" y="590"/>
                  </a:lnTo>
                  <a:lnTo>
                    <a:pt x="685" y="1083"/>
                  </a:lnTo>
                  <a:lnTo>
                    <a:pt x="1179" y="987"/>
                  </a:lnTo>
                  <a:lnTo>
                    <a:pt x="1275" y="1480"/>
                  </a:lnTo>
                  <a:lnTo>
                    <a:pt x="1768" y="1396"/>
                  </a:lnTo>
                  <a:lnTo>
                    <a:pt x="1852" y="1889"/>
                  </a:lnTo>
                  <a:lnTo>
                    <a:pt x="2345" y="1792"/>
                  </a:lnTo>
                  <a:lnTo>
                    <a:pt x="2441" y="2286"/>
                  </a:lnTo>
                  <a:lnTo>
                    <a:pt x="2935" y="2190"/>
                  </a:lnTo>
                  <a:lnTo>
                    <a:pt x="3031" y="2682"/>
                  </a:lnTo>
                  <a:lnTo>
                    <a:pt x="3524" y="2586"/>
                  </a:lnTo>
                  <a:lnTo>
                    <a:pt x="3427" y="2093"/>
                  </a:lnTo>
                  <a:lnTo>
                    <a:pt x="3344" y="1600"/>
                  </a:lnTo>
                  <a:lnTo>
                    <a:pt x="2838" y="1696"/>
                  </a:lnTo>
                  <a:lnTo>
                    <a:pt x="2754" y="1203"/>
                  </a:lnTo>
                  <a:lnTo>
                    <a:pt x="2261" y="1300"/>
                  </a:lnTo>
                  <a:lnTo>
                    <a:pt x="2165" y="806"/>
                  </a:lnTo>
                  <a:lnTo>
                    <a:pt x="1671" y="902"/>
                  </a:lnTo>
                  <a:lnTo>
                    <a:pt x="1575" y="410"/>
                  </a:lnTo>
                  <a:lnTo>
                    <a:pt x="1083" y="49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6"/>
            <p:cNvSpPr/>
            <p:nvPr/>
          </p:nvSpPr>
          <p:spPr>
            <a:xfrm>
              <a:off x="1306450" y="1796831"/>
              <a:ext cx="113248" cy="127036"/>
            </a:xfrm>
            <a:custGeom>
              <a:avLst/>
              <a:gdLst/>
              <a:ahLst/>
              <a:cxnLst/>
              <a:rect l="l" t="t" r="r" b="b"/>
              <a:pathLst>
                <a:path w="1577" h="1769" extrusionOk="0">
                  <a:moveTo>
                    <a:pt x="1492" y="0"/>
                  </a:moveTo>
                  <a:lnTo>
                    <a:pt x="999" y="96"/>
                  </a:lnTo>
                  <a:lnTo>
                    <a:pt x="505" y="193"/>
                  </a:lnTo>
                  <a:lnTo>
                    <a:pt x="0" y="277"/>
                  </a:lnTo>
                  <a:lnTo>
                    <a:pt x="97" y="782"/>
                  </a:lnTo>
                  <a:lnTo>
                    <a:pt x="193" y="1275"/>
                  </a:lnTo>
                  <a:lnTo>
                    <a:pt x="289" y="1769"/>
                  </a:lnTo>
                  <a:lnTo>
                    <a:pt x="783" y="1672"/>
                  </a:lnTo>
                  <a:lnTo>
                    <a:pt x="686" y="1179"/>
                  </a:lnTo>
                  <a:lnTo>
                    <a:pt x="590" y="686"/>
                  </a:lnTo>
                  <a:lnTo>
                    <a:pt x="1083" y="590"/>
                  </a:lnTo>
                  <a:lnTo>
                    <a:pt x="1576" y="494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6"/>
            <p:cNvSpPr/>
            <p:nvPr/>
          </p:nvSpPr>
          <p:spPr>
            <a:xfrm>
              <a:off x="1362606" y="1910005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0"/>
                  </a:moveTo>
                  <a:lnTo>
                    <a:pt x="1" y="96"/>
                  </a:lnTo>
                  <a:lnTo>
                    <a:pt x="97" y="589"/>
                  </a:lnTo>
                  <a:lnTo>
                    <a:pt x="589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6"/>
            <p:cNvSpPr/>
            <p:nvPr/>
          </p:nvSpPr>
          <p:spPr>
            <a:xfrm>
              <a:off x="1404903" y="1938442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494" y="1"/>
                  </a:moveTo>
                  <a:lnTo>
                    <a:pt x="0" y="97"/>
                  </a:lnTo>
                  <a:lnTo>
                    <a:pt x="85" y="590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6"/>
            <p:cNvSpPr/>
            <p:nvPr/>
          </p:nvSpPr>
          <p:spPr>
            <a:xfrm>
              <a:off x="1446338" y="1967813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494" y="1"/>
                  </a:moveTo>
                  <a:lnTo>
                    <a:pt x="1" y="85"/>
                  </a:lnTo>
                  <a:lnTo>
                    <a:pt x="97" y="578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6"/>
            <p:cNvSpPr/>
            <p:nvPr/>
          </p:nvSpPr>
          <p:spPr>
            <a:xfrm>
              <a:off x="1419625" y="1826201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493" y="0"/>
                  </a:moveTo>
                  <a:lnTo>
                    <a:pt x="0" y="85"/>
                  </a:lnTo>
                  <a:lnTo>
                    <a:pt x="97" y="577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6"/>
            <p:cNvSpPr/>
            <p:nvPr/>
          </p:nvSpPr>
          <p:spPr>
            <a:xfrm>
              <a:off x="1488707" y="1996322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6"/>
            <p:cNvSpPr/>
            <p:nvPr/>
          </p:nvSpPr>
          <p:spPr>
            <a:xfrm>
              <a:off x="1461922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0"/>
                  </a:moveTo>
                  <a:lnTo>
                    <a:pt x="0" y="97"/>
                  </a:lnTo>
                  <a:lnTo>
                    <a:pt x="96" y="589"/>
                  </a:lnTo>
                  <a:lnTo>
                    <a:pt x="590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6"/>
            <p:cNvSpPr/>
            <p:nvPr/>
          </p:nvSpPr>
          <p:spPr>
            <a:xfrm>
              <a:off x="1504218" y="1883148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4" y="1"/>
                  </a:moveTo>
                  <a:lnTo>
                    <a:pt x="1" y="97"/>
                  </a:lnTo>
                  <a:lnTo>
                    <a:pt x="97" y="591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6"/>
            <p:cNvSpPr/>
            <p:nvPr/>
          </p:nvSpPr>
          <p:spPr>
            <a:xfrm>
              <a:off x="1531004" y="1941099"/>
              <a:ext cx="113248" cy="126175"/>
            </a:xfrm>
            <a:custGeom>
              <a:avLst/>
              <a:gdLst/>
              <a:ahLst/>
              <a:cxnLst/>
              <a:rect l="l" t="t" r="r" b="b"/>
              <a:pathLst>
                <a:path w="1577" h="1757" extrusionOk="0">
                  <a:moveTo>
                    <a:pt x="1299" y="0"/>
                  </a:moveTo>
                  <a:lnTo>
                    <a:pt x="807" y="84"/>
                  </a:lnTo>
                  <a:lnTo>
                    <a:pt x="890" y="577"/>
                  </a:lnTo>
                  <a:lnTo>
                    <a:pt x="987" y="1070"/>
                  </a:lnTo>
                  <a:lnTo>
                    <a:pt x="494" y="1166"/>
                  </a:lnTo>
                  <a:lnTo>
                    <a:pt x="0" y="1263"/>
                  </a:lnTo>
                  <a:lnTo>
                    <a:pt x="97" y="1756"/>
                  </a:lnTo>
                  <a:lnTo>
                    <a:pt x="590" y="1660"/>
                  </a:lnTo>
                  <a:lnTo>
                    <a:pt x="1083" y="1575"/>
                  </a:lnTo>
                  <a:lnTo>
                    <a:pt x="1576" y="1479"/>
                  </a:lnTo>
                  <a:lnTo>
                    <a:pt x="1480" y="986"/>
                  </a:lnTo>
                  <a:lnTo>
                    <a:pt x="1384" y="49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6"/>
            <p:cNvSpPr/>
            <p:nvPr/>
          </p:nvSpPr>
          <p:spPr>
            <a:xfrm>
              <a:off x="154651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494" y="0"/>
                  </a:moveTo>
                  <a:lnTo>
                    <a:pt x="1" y="96"/>
                  </a:lnTo>
                  <a:lnTo>
                    <a:pt x="85" y="589"/>
                  </a:lnTo>
                  <a:lnTo>
                    <a:pt x="591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0" name="Google Shape;3460;p26"/>
          <p:cNvGrpSpPr/>
          <p:nvPr/>
        </p:nvGrpSpPr>
        <p:grpSpPr>
          <a:xfrm>
            <a:off x="1562558" y="723976"/>
            <a:ext cx="366189" cy="349806"/>
            <a:chOff x="255150" y="1482125"/>
            <a:chExt cx="174725" cy="166900"/>
          </a:xfrm>
        </p:grpSpPr>
        <p:sp>
          <p:nvSpPr>
            <p:cNvPr id="3461" name="Google Shape;3461;p26"/>
            <p:cNvSpPr/>
            <p:nvPr/>
          </p:nvSpPr>
          <p:spPr>
            <a:xfrm>
              <a:off x="337225" y="1521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6"/>
            <p:cNvSpPr/>
            <p:nvPr/>
          </p:nvSpPr>
          <p:spPr>
            <a:xfrm>
              <a:off x="338450" y="15040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6"/>
            <p:cNvSpPr/>
            <p:nvPr/>
          </p:nvSpPr>
          <p:spPr>
            <a:xfrm>
              <a:off x="339650" y="14863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6"/>
            <p:cNvSpPr/>
            <p:nvPr/>
          </p:nvSpPr>
          <p:spPr>
            <a:xfrm>
              <a:off x="321900" y="14854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6"/>
            <p:cNvSpPr/>
            <p:nvPr/>
          </p:nvSpPr>
          <p:spPr>
            <a:xfrm>
              <a:off x="304450" y="14842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6"/>
            <p:cNvSpPr/>
            <p:nvPr/>
          </p:nvSpPr>
          <p:spPr>
            <a:xfrm>
              <a:off x="286725" y="14830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6"/>
            <p:cNvSpPr/>
            <p:nvPr/>
          </p:nvSpPr>
          <p:spPr>
            <a:xfrm>
              <a:off x="269275" y="14821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6"/>
            <p:cNvSpPr/>
            <p:nvPr/>
          </p:nvSpPr>
          <p:spPr>
            <a:xfrm>
              <a:off x="259675" y="14902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09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6"/>
            <p:cNvSpPr/>
            <p:nvPr/>
          </p:nvSpPr>
          <p:spPr>
            <a:xfrm>
              <a:off x="258750" y="15079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6"/>
            <p:cNvSpPr/>
            <p:nvPr/>
          </p:nvSpPr>
          <p:spPr>
            <a:xfrm>
              <a:off x="257550" y="1525400"/>
              <a:ext cx="17450" cy="17800"/>
            </a:xfrm>
            <a:custGeom>
              <a:avLst/>
              <a:gdLst/>
              <a:ahLst/>
              <a:cxnLst/>
              <a:rect l="l" t="t" r="r" b="b"/>
              <a:pathLst>
                <a:path w="698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6"/>
            <p:cNvSpPr/>
            <p:nvPr/>
          </p:nvSpPr>
          <p:spPr>
            <a:xfrm>
              <a:off x="412400" y="15879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6"/>
            <p:cNvSpPr/>
            <p:nvPr/>
          </p:nvSpPr>
          <p:spPr>
            <a:xfrm>
              <a:off x="395850" y="15693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6"/>
            <p:cNvSpPr/>
            <p:nvPr/>
          </p:nvSpPr>
          <p:spPr>
            <a:xfrm>
              <a:off x="330300" y="14947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6"/>
            <p:cNvSpPr/>
            <p:nvPr/>
          </p:nvSpPr>
          <p:spPr>
            <a:xfrm>
              <a:off x="411200" y="16054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6"/>
            <p:cNvSpPr/>
            <p:nvPr/>
          </p:nvSpPr>
          <p:spPr>
            <a:xfrm>
              <a:off x="403075" y="15960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6"/>
            <p:cNvSpPr/>
            <p:nvPr/>
          </p:nvSpPr>
          <p:spPr>
            <a:xfrm>
              <a:off x="394650" y="15867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11"/>
                  </a:lnTo>
                  <a:lnTo>
                    <a:pt x="711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6"/>
            <p:cNvSpPr/>
            <p:nvPr/>
          </p:nvSpPr>
          <p:spPr>
            <a:xfrm>
              <a:off x="386550" y="1577450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6"/>
            <p:cNvSpPr/>
            <p:nvPr/>
          </p:nvSpPr>
          <p:spPr>
            <a:xfrm>
              <a:off x="378425" y="156810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6"/>
            <p:cNvSpPr/>
            <p:nvPr/>
          </p:nvSpPr>
          <p:spPr>
            <a:xfrm>
              <a:off x="329100" y="15121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6"/>
            <p:cNvSpPr/>
            <p:nvPr/>
          </p:nvSpPr>
          <p:spPr>
            <a:xfrm>
              <a:off x="320675" y="1502875"/>
              <a:ext cx="17800" cy="17750"/>
            </a:xfrm>
            <a:custGeom>
              <a:avLst/>
              <a:gdLst/>
              <a:ahLst/>
              <a:cxnLst/>
              <a:rect l="l" t="t" r="r" b="b"/>
              <a:pathLst>
                <a:path w="712" h="710" extrusionOk="0">
                  <a:moveTo>
                    <a:pt x="386" y="0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1" y="3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6"/>
            <p:cNvSpPr/>
            <p:nvPr/>
          </p:nvSpPr>
          <p:spPr>
            <a:xfrm>
              <a:off x="312575" y="14935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6"/>
            <p:cNvSpPr/>
            <p:nvPr/>
          </p:nvSpPr>
          <p:spPr>
            <a:xfrm>
              <a:off x="401875" y="1613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6"/>
            <p:cNvSpPr/>
            <p:nvPr/>
          </p:nvSpPr>
          <p:spPr>
            <a:xfrm>
              <a:off x="393450" y="16045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1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6"/>
            <p:cNvSpPr/>
            <p:nvPr/>
          </p:nvSpPr>
          <p:spPr>
            <a:xfrm>
              <a:off x="385350" y="15951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709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6"/>
            <p:cNvSpPr/>
            <p:nvPr/>
          </p:nvSpPr>
          <p:spPr>
            <a:xfrm>
              <a:off x="377225" y="15858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6"/>
            <p:cNvSpPr/>
            <p:nvPr/>
          </p:nvSpPr>
          <p:spPr>
            <a:xfrm>
              <a:off x="368800" y="15765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6"/>
            <p:cNvSpPr/>
            <p:nvPr/>
          </p:nvSpPr>
          <p:spPr>
            <a:xfrm>
              <a:off x="360700" y="156722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709" y="37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6"/>
            <p:cNvSpPr/>
            <p:nvPr/>
          </p:nvSpPr>
          <p:spPr>
            <a:xfrm>
              <a:off x="352550" y="15578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6"/>
            <p:cNvSpPr/>
            <p:nvPr/>
          </p:nvSpPr>
          <p:spPr>
            <a:xfrm>
              <a:off x="344150" y="15485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6"/>
            <p:cNvSpPr/>
            <p:nvPr/>
          </p:nvSpPr>
          <p:spPr>
            <a:xfrm>
              <a:off x="336025" y="153925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6"/>
            <p:cNvSpPr/>
            <p:nvPr/>
          </p:nvSpPr>
          <p:spPr>
            <a:xfrm>
              <a:off x="327900" y="15299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6"/>
            <p:cNvSpPr/>
            <p:nvPr/>
          </p:nvSpPr>
          <p:spPr>
            <a:xfrm>
              <a:off x="319475" y="15206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6"/>
            <p:cNvSpPr/>
            <p:nvPr/>
          </p:nvSpPr>
          <p:spPr>
            <a:xfrm>
              <a:off x="311375" y="151130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6"/>
            <p:cNvSpPr/>
            <p:nvPr/>
          </p:nvSpPr>
          <p:spPr>
            <a:xfrm>
              <a:off x="303250" y="1501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6"/>
            <p:cNvSpPr/>
            <p:nvPr/>
          </p:nvSpPr>
          <p:spPr>
            <a:xfrm>
              <a:off x="294825" y="14923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86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1" y="38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6"/>
            <p:cNvSpPr/>
            <p:nvPr/>
          </p:nvSpPr>
          <p:spPr>
            <a:xfrm>
              <a:off x="400675" y="163125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6"/>
            <p:cNvSpPr/>
            <p:nvPr/>
          </p:nvSpPr>
          <p:spPr>
            <a:xfrm>
              <a:off x="392550" y="16219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6"/>
            <p:cNvSpPr/>
            <p:nvPr/>
          </p:nvSpPr>
          <p:spPr>
            <a:xfrm>
              <a:off x="384150" y="16126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2" y="1"/>
                  </a:moveTo>
                  <a:lnTo>
                    <a:pt x="0" y="338"/>
                  </a:lnTo>
                  <a:lnTo>
                    <a:pt x="337" y="711"/>
                  </a:lnTo>
                  <a:lnTo>
                    <a:pt x="709" y="374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6"/>
            <p:cNvSpPr/>
            <p:nvPr/>
          </p:nvSpPr>
          <p:spPr>
            <a:xfrm>
              <a:off x="376000" y="160330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6"/>
            <p:cNvSpPr/>
            <p:nvPr/>
          </p:nvSpPr>
          <p:spPr>
            <a:xfrm>
              <a:off x="367900" y="15939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6"/>
            <p:cNvSpPr/>
            <p:nvPr/>
          </p:nvSpPr>
          <p:spPr>
            <a:xfrm>
              <a:off x="359475" y="15846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6"/>
            <p:cNvSpPr/>
            <p:nvPr/>
          </p:nvSpPr>
          <p:spPr>
            <a:xfrm>
              <a:off x="351350" y="157532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6"/>
            <p:cNvSpPr/>
            <p:nvPr/>
          </p:nvSpPr>
          <p:spPr>
            <a:xfrm>
              <a:off x="343250" y="15660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6"/>
            <p:cNvSpPr/>
            <p:nvPr/>
          </p:nvSpPr>
          <p:spPr>
            <a:xfrm>
              <a:off x="334825" y="1556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0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6"/>
            <p:cNvSpPr/>
            <p:nvPr/>
          </p:nvSpPr>
          <p:spPr>
            <a:xfrm>
              <a:off x="326700" y="154737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6"/>
            <p:cNvSpPr/>
            <p:nvPr/>
          </p:nvSpPr>
          <p:spPr>
            <a:xfrm>
              <a:off x="318600" y="15380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6"/>
            <p:cNvSpPr/>
            <p:nvPr/>
          </p:nvSpPr>
          <p:spPr>
            <a:xfrm>
              <a:off x="310175" y="15287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6"/>
            <p:cNvSpPr/>
            <p:nvPr/>
          </p:nvSpPr>
          <p:spPr>
            <a:xfrm>
              <a:off x="302050" y="15194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293950" y="15101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698" y="37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285525" y="15007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09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277400" y="14914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382950" y="16303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374800" y="16210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366700" y="16117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358275" y="160237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0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350150" y="15930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342050" y="15837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333625" y="15744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325500" y="15651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317400" y="15554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308975" y="15461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10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300850" y="15368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292725" y="15275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9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284325" y="15182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10"/>
                  </a:lnTo>
                  <a:lnTo>
                    <a:pt x="709" y="37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276200" y="15088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268075" y="1499550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365500" y="16291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357375" y="16198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4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348950" y="1610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09"/>
                  </a:lnTo>
                  <a:lnTo>
                    <a:pt x="711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340850" y="16011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332725" y="15918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324300" y="1582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0" y="325"/>
                  </a:lnTo>
                  <a:lnTo>
                    <a:pt x="337" y="710"/>
                  </a:lnTo>
                  <a:lnTo>
                    <a:pt x="710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316200" y="157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308050" y="156390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299650" y="1554600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3" y="0"/>
                  </a:moveTo>
                  <a:lnTo>
                    <a:pt x="0" y="324"/>
                  </a:lnTo>
                  <a:lnTo>
                    <a:pt x="337" y="698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291525" y="154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283400" y="15359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274975" y="1526625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38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6"/>
            <p:cNvSpPr/>
            <p:nvPr/>
          </p:nvSpPr>
          <p:spPr>
            <a:xfrm>
              <a:off x="266875" y="15173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6"/>
            <p:cNvSpPr/>
            <p:nvPr/>
          </p:nvSpPr>
          <p:spPr>
            <a:xfrm>
              <a:off x="290325" y="15627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282200" y="15533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273775" y="15440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6" y="1"/>
                  </a:moveTo>
                  <a:lnTo>
                    <a:pt x="1" y="337"/>
                  </a:lnTo>
                  <a:lnTo>
                    <a:pt x="338" y="711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265675" y="1534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272900" y="1561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264475" y="15524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256350" y="15431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4"/>
                  </a:lnTo>
                  <a:lnTo>
                    <a:pt x="325" y="698"/>
                  </a:lnTo>
                  <a:lnTo>
                    <a:pt x="698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255150" y="156060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8" name="Google Shape;3548;p26"/>
          <p:cNvGrpSpPr/>
          <p:nvPr/>
        </p:nvGrpSpPr>
        <p:grpSpPr>
          <a:xfrm>
            <a:off x="1129384" y="699169"/>
            <a:ext cx="351365" cy="399151"/>
            <a:chOff x="1857125" y="1971000"/>
            <a:chExt cx="175000" cy="198800"/>
          </a:xfrm>
        </p:grpSpPr>
        <p:sp>
          <p:nvSpPr>
            <p:cNvPr id="3549" name="Google Shape;3549;p26"/>
            <p:cNvSpPr/>
            <p:nvPr/>
          </p:nvSpPr>
          <p:spPr>
            <a:xfrm>
              <a:off x="2019475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2019475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2019475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2006850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2006850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199455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199455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1981900" y="214510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1981900" y="20455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196957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196957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196957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195695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195695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195695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195695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195695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194462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194462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1944625" y="20206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1944625" y="20083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194462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1944625" y="19710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193200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193200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193200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193200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193200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1932000" y="197100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1919650" y="215742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1919650" y="20579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1919650" y="203325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1919650" y="20206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1919650" y="200830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3" name="Google Shape;3583;p26"/>
            <p:cNvGrpSpPr/>
            <p:nvPr/>
          </p:nvGrpSpPr>
          <p:grpSpPr>
            <a:xfrm>
              <a:off x="1919650" y="1983350"/>
              <a:ext cx="49950" cy="24975"/>
              <a:chOff x="1919650" y="1983350"/>
              <a:chExt cx="49950" cy="24975"/>
            </a:xfrm>
          </p:grpSpPr>
          <p:sp>
            <p:nvSpPr>
              <p:cNvPr id="3584" name="Google Shape;3584;p26"/>
              <p:cNvSpPr/>
              <p:nvPr/>
            </p:nvSpPr>
            <p:spPr>
              <a:xfrm>
                <a:off x="195695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5" y="493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6"/>
              <p:cNvSpPr/>
              <p:nvPr/>
            </p:nvSpPr>
            <p:spPr>
              <a:xfrm>
                <a:off x="1944625" y="1983350"/>
                <a:ext cx="123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6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493" y="50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6"/>
              <p:cNvSpPr/>
              <p:nvPr/>
            </p:nvSpPr>
            <p:spPr>
              <a:xfrm>
                <a:off x="193200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6" y="49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6"/>
              <p:cNvSpPr/>
              <p:nvPr/>
            </p:nvSpPr>
            <p:spPr>
              <a:xfrm>
                <a:off x="1919650" y="1995975"/>
                <a:ext cx="123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4" extrusionOk="0">
                    <a:moveTo>
                      <a:pt x="1" y="1"/>
                    </a:moveTo>
                    <a:lnTo>
                      <a:pt x="1" y="493"/>
                    </a:lnTo>
                    <a:lnTo>
                      <a:pt x="494" y="493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8" name="Google Shape;3588;p26"/>
            <p:cNvSpPr/>
            <p:nvPr/>
          </p:nvSpPr>
          <p:spPr>
            <a:xfrm>
              <a:off x="1919650" y="198335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>
              <a:off x="1907025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>
              <a:off x="1907025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>
              <a:off x="1907025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>
              <a:off x="1907025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6"/>
            <p:cNvSpPr/>
            <p:nvPr/>
          </p:nvSpPr>
          <p:spPr>
            <a:xfrm>
              <a:off x="1907025" y="19959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6"/>
            <p:cNvSpPr/>
            <p:nvPr/>
          </p:nvSpPr>
          <p:spPr>
            <a:xfrm>
              <a:off x="1894400" y="21451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>
              <a:off x="1894400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1894400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1894400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1894400" y="20455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188210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188210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1869450" y="21201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1869450" y="2095200"/>
              <a:ext cx="150050" cy="62250"/>
            </a:xfrm>
            <a:custGeom>
              <a:avLst/>
              <a:gdLst/>
              <a:ahLst/>
              <a:cxnLst/>
              <a:rect l="l" t="t" r="r" b="b"/>
              <a:pathLst>
                <a:path w="6002" h="2490" extrusionOk="0">
                  <a:moveTo>
                    <a:pt x="1" y="0"/>
                  </a:moveTo>
                  <a:lnTo>
                    <a:pt x="1" y="506"/>
                  </a:lnTo>
                  <a:lnTo>
                    <a:pt x="1" y="998"/>
                  </a:lnTo>
                  <a:lnTo>
                    <a:pt x="506" y="998"/>
                  </a:lnTo>
                  <a:lnTo>
                    <a:pt x="506" y="1492"/>
                  </a:lnTo>
                  <a:lnTo>
                    <a:pt x="999" y="1492"/>
                  </a:lnTo>
                  <a:lnTo>
                    <a:pt x="999" y="1997"/>
                  </a:lnTo>
                  <a:lnTo>
                    <a:pt x="1504" y="1997"/>
                  </a:lnTo>
                  <a:lnTo>
                    <a:pt x="1504" y="2490"/>
                  </a:lnTo>
                  <a:lnTo>
                    <a:pt x="4499" y="2490"/>
                  </a:lnTo>
                  <a:lnTo>
                    <a:pt x="4499" y="1997"/>
                  </a:lnTo>
                  <a:lnTo>
                    <a:pt x="5004" y="1997"/>
                  </a:lnTo>
                  <a:lnTo>
                    <a:pt x="5004" y="1492"/>
                  </a:lnTo>
                  <a:lnTo>
                    <a:pt x="5497" y="1492"/>
                  </a:lnTo>
                  <a:lnTo>
                    <a:pt x="5497" y="998"/>
                  </a:lnTo>
                  <a:lnTo>
                    <a:pt x="6002" y="998"/>
                  </a:lnTo>
                  <a:lnTo>
                    <a:pt x="6002" y="506"/>
                  </a:lnTo>
                  <a:lnTo>
                    <a:pt x="6002" y="0"/>
                  </a:lnTo>
                  <a:lnTo>
                    <a:pt x="1504" y="0"/>
                  </a:lnTo>
                  <a:lnTo>
                    <a:pt x="1504" y="506"/>
                  </a:lnTo>
                  <a:lnTo>
                    <a:pt x="1504" y="998"/>
                  </a:lnTo>
                  <a:lnTo>
                    <a:pt x="2009" y="998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998"/>
                  </a:lnTo>
                  <a:lnTo>
                    <a:pt x="999" y="998"/>
                  </a:lnTo>
                  <a:lnTo>
                    <a:pt x="999" y="50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1869450" y="2045575"/>
              <a:ext cx="150050" cy="49650"/>
            </a:xfrm>
            <a:custGeom>
              <a:avLst/>
              <a:gdLst/>
              <a:ahLst/>
              <a:cxnLst/>
              <a:rect l="l" t="t" r="r" b="b"/>
              <a:pathLst>
                <a:path w="6002" h="1986" extrusionOk="0">
                  <a:moveTo>
                    <a:pt x="1504" y="0"/>
                  </a:moveTo>
                  <a:lnTo>
                    <a:pt x="1504" y="494"/>
                  </a:lnTo>
                  <a:lnTo>
                    <a:pt x="999" y="494"/>
                  </a:lnTo>
                  <a:lnTo>
                    <a:pt x="999" y="999"/>
                  </a:lnTo>
                  <a:lnTo>
                    <a:pt x="506" y="999"/>
                  </a:lnTo>
                  <a:lnTo>
                    <a:pt x="506" y="1492"/>
                  </a:lnTo>
                  <a:lnTo>
                    <a:pt x="1" y="1492"/>
                  </a:lnTo>
                  <a:lnTo>
                    <a:pt x="1" y="1985"/>
                  </a:lnTo>
                  <a:lnTo>
                    <a:pt x="999" y="1985"/>
                  </a:lnTo>
                  <a:lnTo>
                    <a:pt x="999" y="1492"/>
                  </a:lnTo>
                  <a:lnTo>
                    <a:pt x="1504" y="1492"/>
                  </a:lnTo>
                  <a:lnTo>
                    <a:pt x="1504" y="999"/>
                  </a:lnTo>
                  <a:lnTo>
                    <a:pt x="2009" y="999"/>
                  </a:lnTo>
                  <a:lnTo>
                    <a:pt x="2009" y="494"/>
                  </a:lnTo>
                  <a:lnTo>
                    <a:pt x="2502" y="494"/>
                  </a:lnTo>
                  <a:lnTo>
                    <a:pt x="2502" y="999"/>
                  </a:lnTo>
                  <a:lnTo>
                    <a:pt x="2009" y="999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1985"/>
                  </a:lnTo>
                  <a:lnTo>
                    <a:pt x="6002" y="1985"/>
                  </a:lnTo>
                  <a:lnTo>
                    <a:pt x="6002" y="1492"/>
                  </a:lnTo>
                  <a:lnTo>
                    <a:pt x="5497" y="1492"/>
                  </a:lnTo>
                  <a:lnTo>
                    <a:pt x="5497" y="999"/>
                  </a:lnTo>
                  <a:lnTo>
                    <a:pt x="5004" y="999"/>
                  </a:lnTo>
                  <a:lnTo>
                    <a:pt x="5004" y="494"/>
                  </a:lnTo>
                  <a:lnTo>
                    <a:pt x="4499" y="494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1869450" y="2070550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1857125" y="21078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1857125" y="20952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1857125" y="20828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8" name="Google Shape;3608;p26"/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3609" name="Google Shape;3609;p26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26"/>
          <p:cNvGrpSpPr/>
          <p:nvPr/>
        </p:nvGrpSpPr>
        <p:grpSpPr>
          <a:xfrm>
            <a:off x="1303395" y="2540735"/>
            <a:ext cx="259159" cy="272180"/>
            <a:chOff x="4685992" y="1362548"/>
            <a:chExt cx="720886" cy="757106"/>
          </a:xfrm>
        </p:grpSpPr>
        <p:sp>
          <p:nvSpPr>
            <p:cNvPr id="3625" name="Google Shape;3625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6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6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0" name="Google Shape;3650;p26"/>
          <p:cNvGrpSpPr/>
          <p:nvPr/>
        </p:nvGrpSpPr>
        <p:grpSpPr>
          <a:xfrm rot="2700000">
            <a:off x="1999795" y="1731160"/>
            <a:ext cx="124930" cy="124095"/>
            <a:chOff x="4891103" y="1571383"/>
            <a:chExt cx="347518" cy="345195"/>
          </a:xfrm>
        </p:grpSpPr>
        <p:sp>
          <p:nvSpPr>
            <p:cNvPr id="3651" name="Google Shape;3651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4" name="Google Shape;3664;p26"/>
          <p:cNvGrpSpPr/>
          <p:nvPr/>
        </p:nvGrpSpPr>
        <p:grpSpPr>
          <a:xfrm>
            <a:off x="7237820" y="1563735"/>
            <a:ext cx="259159" cy="272180"/>
            <a:chOff x="4685992" y="1362548"/>
            <a:chExt cx="720886" cy="757106"/>
          </a:xfrm>
        </p:grpSpPr>
        <p:sp>
          <p:nvSpPr>
            <p:cNvPr id="3665" name="Google Shape;3665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0" name="Google Shape;3690;p26"/>
          <p:cNvGrpSpPr/>
          <p:nvPr/>
        </p:nvGrpSpPr>
        <p:grpSpPr>
          <a:xfrm rot="2700000">
            <a:off x="7701570" y="2957360"/>
            <a:ext cx="124930" cy="124095"/>
            <a:chOff x="4891103" y="1571383"/>
            <a:chExt cx="347518" cy="345195"/>
          </a:xfrm>
        </p:grpSpPr>
        <p:sp>
          <p:nvSpPr>
            <p:cNvPr id="3691" name="Google Shape;3691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26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3705" name="Google Shape;3705;p26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6" name="Google Shape;3706;p26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707" name="Google Shape;3707;p26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6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9" name="Google Shape;3709;p26"/>
          <p:cNvGrpSpPr/>
          <p:nvPr/>
        </p:nvGrpSpPr>
        <p:grpSpPr>
          <a:xfrm>
            <a:off x="1129378" y="3247948"/>
            <a:ext cx="928026" cy="1014516"/>
            <a:chOff x="1129378" y="3247948"/>
            <a:chExt cx="928026" cy="1014516"/>
          </a:xfrm>
        </p:grpSpPr>
        <p:sp>
          <p:nvSpPr>
            <p:cNvPr id="3710" name="Google Shape;3710;p26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26"/>
          <p:cNvGrpSpPr/>
          <p:nvPr/>
        </p:nvGrpSpPr>
        <p:grpSpPr>
          <a:xfrm>
            <a:off x="7057421" y="3116629"/>
            <a:ext cx="1096857" cy="1146008"/>
            <a:chOff x="4945225" y="2088300"/>
            <a:chExt cx="704876" cy="736225"/>
          </a:xfrm>
        </p:grpSpPr>
        <p:grpSp>
          <p:nvGrpSpPr>
            <p:cNvPr id="3728" name="Google Shape;3728;p26"/>
            <p:cNvGrpSpPr/>
            <p:nvPr/>
          </p:nvGrpSpPr>
          <p:grpSpPr>
            <a:xfrm>
              <a:off x="5014399" y="2227311"/>
              <a:ext cx="564114" cy="585874"/>
              <a:chOff x="4992275" y="2417675"/>
              <a:chExt cx="384300" cy="399124"/>
            </a:xfrm>
          </p:grpSpPr>
          <p:sp>
            <p:nvSpPr>
              <p:cNvPr id="3729" name="Google Shape;3729;p26"/>
              <p:cNvSpPr/>
              <p:nvPr/>
            </p:nvSpPr>
            <p:spPr>
              <a:xfrm>
                <a:off x="4992275" y="2417675"/>
                <a:ext cx="384300" cy="219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26"/>
              <p:cNvSpPr/>
              <p:nvPr/>
            </p:nvSpPr>
            <p:spPr>
              <a:xfrm>
                <a:off x="5017005" y="2597499"/>
                <a:ext cx="336300" cy="219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1" name="Google Shape;3731;p26"/>
            <p:cNvSpPr/>
            <p:nvPr/>
          </p:nvSpPr>
          <p:spPr>
            <a:xfrm>
              <a:off x="5001738" y="2105951"/>
              <a:ext cx="577729" cy="315635"/>
            </a:xfrm>
            <a:custGeom>
              <a:avLst/>
              <a:gdLst/>
              <a:ahLst/>
              <a:cxnLst/>
              <a:rect l="l" t="t" r="r" b="b"/>
              <a:pathLst>
                <a:path w="15743" h="8601" extrusionOk="0">
                  <a:moveTo>
                    <a:pt x="385" y="1"/>
                  </a:moveTo>
                  <a:lnTo>
                    <a:pt x="385" y="1913"/>
                  </a:lnTo>
                  <a:lnTo>
                    <a:pt x="2297" y="1913"/>
                  </a:lnTo>
                  <a:lnTo>
                    <a:pt x="2297" y="4295"/>
                  </a:lnTo>
                  <a:lnTo>
                    <a:pt x="1335" y="4295"/>
                  </a:lnTo>
                  <a:lnTo>
                    <a:pt x="1335" y="5257"/>
                  </a:lnTo>
                  <a:lnTo>
                    <a:pt x="1335" y="7169"/>
                  </a:lnTo>
                  <a:lnTo>
                    <a:pt x="0" y="7169"/>
                  </a:lnTo>
                  <a:lnTo>
                    <a:pt x="0" y="8600"/>
                  </a:lnTo>
                  <a:lnTo>
                    <a:pt x="2946" y="8600"/>
                  </a:lnTo>
                  <a:lnTo>
                    <a:pt x="2946" y="7734"/>
                  </a:lnTo>
                  <a:lnTo>
                    <a:pt x="6302" y="7734"/>
                  </a:lnTo>
                  <a:lnTo>
                    <a:pt x="6302" y="6206"/>
                  </a:lnTo>
                  <a:lnTo>
                    <a:pt x="7745" y="6206"/>
                  </a:lnTo>
                  <a:lnTo>
                    <a:pt x="7745" y="5257"/>
                  </a:lnTo>
                  <a:lnTo>
                    <a:pt x="9344" y="5257"/>
                  </a:lnTo>
                  <a:lnTo>
                    <a:pt x="9344" y="4295"/>
                  </a:lnTo>
                  <a:lnTo>
                    <a:pt x="13506" y="4295"/>
                  </a:lnTo>
                  <a:lnTo>
                    <a:pt x="13506" y="2382"/>
                  </a:lnTo>
                  <a:lnTo>
                    <a:pt x="15743" y="2382"/>
                  </a:lnTo>
                  <a:lnTo>
                    <a:pt x="15743" y="1"/>
                  </a:lnTo>
                  <a:lnTo>
                    <a:pt x="12351" y="1"/>
                  </a:lnTo>
                  <a:lnTo>
                    <a:pt x="12351" y="951"/>
                  </a:lnTo>
                  <a:lnTo>
                    <a:pt x="11257" y="951"/>
                  </a:lnTo>
                  <a:lnTo>
                    <a:pt x="11257" y="2863"/>
                  </a:lnTo>
                  <a:lnTo>
                    <a:pt x="4859" y="2863"/>
                  </a:lnTo>
                  <a:lnTo>
                    <a:pt x="4859" y="951"/>
                  </a:lnTo>
                  <a:lnTo>
                    <a:pt x="3897" y="951"/>
                  </a:lnTo>
                  <a:lnTo>
                    <a:pt x="3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4980527" y="2158502"/>
              <a:ext cx="105505" cy="140368"/>
            </a:xfrm>
            <a:custGeom>
              <a:avLst/>
              <a:gdLst/>
              <a:ahLst/>
              <a:cxnLst/>
              <a:rect l="l" t="t" r="r" b="b"/>
              <a:pathLst>
                <a:path w="2875" h="3825" extrusionOk="0">
                  <a:moveTo>
                    <a:pt x="1" y="0"/>
                  </a:moveTo>
                  <a:lnTo>
                    <a:pt x="1" y="3825"/>
                  </a:lnTo>
                  <a:lnTo>
                    <a:pt x="1913" y="3825"/>
                  </a:lnTo>
                  <a:lnTo>
                    <a:pt x="1913" y="2863"/>
                  </a:lnTo>
                  <a:lnTo>
                    <a:pt x="2875" y="2863"/>
                  </a:lnTo>
                  <a:lnTo>
                    <a:pt x="2875" y="950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5508817" y="2158502"/>
              <a:ext cx="105946" cy="140368"/>
            </a:xfrm>
            <a:custGeom>
              <a:avLst/>
              <a:gdLst/>
              <a:ahLst/>
              <a:cxnLst/>
              <a:rect l="l" t="t" r="r" b="b"/>
              <a:pathLst>
                <a:path w="2887" h="3825" extrusionOk="0">
                  <a:moveTo>
                    <a:pt x="1925" y="0"/>
                  </a:moveTo>
                  <a:lnTo>
                    <a:pt x="1925" y="950"/>
                  </a:lnTo>
                  <a:lnTo>
                    <a:pt x="0" y="950"/>
                  </a:lnTo>
                  <a:lnTo>
                    <a:pt x="0" y="2863"/>
                  </a:lnTo>
                  <a:lnTo>
                    <a:pt x="963" y="2863"/>
                  </a:lnTo>
                  <a:lnTo>
                    <a:pt x="963" y="3825"/>
                  </a:lnTo>
                  <a:lnTo>
                    <a:pt x="2887" y="3825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5050692" y="2544230"/>
              <a:ext cx="88294" cy="122753"/>
            </a:xfrm>
            <a:custGeom>
              <a:avLst/>
              <a:gdLst/>
              <a:ahLst/>
              <a:cxnLst/>
              <a:rect l="l" t="t" r="r" b="b"/>
              <a:pathLst>
                <a:path w="2406" h="3345" extrusionOk="0">
                  <a:moveTo>
                    <a:pt x="1" y="1"/>
                  </a:moveTo>
                  <a:lnTo>
                    <a:pt x="1" y="3344"/>
                  </a:lnTo>
                  <a:lnTo>
                    <a:pt x="482" y="3344"/>
                  </a:lnTo>
                  <a:lnTo>
                    <a:pt x="482" y="2803"/>
                  </a:lnTo>
                  <a:lnTo>
                    <a:pt x="1131" y="2803"/>
                  </a:lnTo>
                  <a:lnTo>
                    <a:pt x="1131" y="2382"/>
                  </a:lnTo>
                  <a:lnTo>
                    <a:pt x="1131" y="1913"/>
                  </a:lnTo>
                  <a:lnTo>
                    <a:pt x="1612" y="1913"/>
                  </a:lnTo>
                  <a:lnTo>
                    <a:pt x="1612" y="1432"/>
                  </a:lnTo>
                  <a:lnTo>
                    <a:pt x="2406" y="1432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5456303" y="2544230"/>
              <a:ext cx="87854" cy="122753"/>
            </a:xfrm>
            <a:custGeom>
              <a:avLst/>
              <a:gdLst/>
              <a:ahLst/>
              <a:cxnLst/>
              <a:rect l="l" t="t" r="r" b="b"/>
              <a:pathLst>
                <a:path w="2394" h="3345" extrusionOk="0">
                  <a:moveTo>
                    <a:pt x="1" y="1"/>
                  </a:moveTo>
                  <a:lnTo>
                    <a:pt x="1" y="1432"/>
                  </a:lnTo>
                  <a:lnTo>
                    <a:pt x="795" y="1432"/>
                  </a:lnTo>
                  <a:lnTo>
                    <a:pt x="795" y="1913"/>
                  </a:lnTo>
                  <a:lnTo>
                    <a:pt x="1276" y="1913"/>
                  </a:lnTo>
                  <a:lnTo>
                    <a:pt x="1276" y="2382"/>
                  </a:lnTo>
                  <a:lnTo>
                    <a:pt x="1276" y="2803"/>
                  </a:lnTo>
                  <a:lnTo>
                    <a:pt x="1913" y="2803"/>
                  </a:lnTo>
                  <a:lnTo>
                    <a:pt x="1913" y="3344"/>
                  </a:lnTo>
                  <a:lnTo>
                    <a:pt x="2394" y="334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5056857" y="2754323"/>
              <a:ext cx="76441" cy="39303"/>
            </a:xfrm>
            <a:custGeom>
              <a:avLst/>
              <a:gdLst/>
              <a:ahLst/>
              <a:cxnLst/>
              <a:rect l="l" t="t" r="r" b="b"/>
              <a:pathLst>
                <a:path w="2083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2082" y="1071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5465147" y="2754323"/>
              <a:ext cx="75927" cy="39303"/>
            </a:xfrm>
            <a:custGeom>
              <a:avLst/>
              <a:gdLst/>
              <a:ahLst/>
              <a:cxnLst/>
              <a:rect l="l" t="t" r="r" b="b"/>
              <a:pathLst>
                <a:path w="206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2069" y="1071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5544119" y="2298833"/>
              <a:ext cx="70643" cy="70202"/>
            </a:xfrm>
            <a:custGeom>
              <a:avLst/>
              <a:gdLst/>
              <a:ahLst/>
              <a:cxnLst/>
              <a:rect l="l" t="t" r="r" b="b"/>
              <a:pathLst>
                <a:path w="1925" h="1913" extrusionOk="0">
                  <a:moveTo>
                    <a:pt x="1" y="1"/>
                  </a:moveTo>
                  <a:lnTo>
                    <a:pt x="1" y="950"/>
                  </a:lnTo>
                  <a:lnTo>
                    <a:pt x="1" y="1913"/>
                  </a:lnTo>
                  <a:lnTo>
                    <a:pt x="963" y="1913"/>
                  </a:lnTo>
                  <a:lnTo>
                    <a:pt x="963" y="950"/>
                  </a:lnTo>
                  <a:lnTo>
                    <a:pt x="1925" y="950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4980527" y="2298833"/>
              <a:ext cx="70202" cy="70202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1" y="1"/>
                  </a:moveTo>
                  <a:lnTo>
                    <a:pt x="1" y="950"/>
                  </a:lnTo>
                  <a:lnTo>
                    <a:pt x="963" y="950"/>
                  </a:lnTo>
                  <a:lnTo>
                    <a:pt x="963" y="1913"/>
                  </a:lnTo>
                  <a:lnTo>
                    <a:pt x="1913" y="1913"/>
                  </a:lnTo>
                  <a:lnTo>
                    <a:pt x="1913" y="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4980527" y="2368999"/>
              <a:ext cx="70202" cy="175267"/>
            </a:xfrm>
            <a:custGeom>
              <a:avLst/>
              <a:gdLst/>
              <a:ahLst/>
              <a:cxnLst/>
              <a:rect l="l" t="t" r="r" b="b"/>
              <a:pathLst>
                <a:path w="1913" h="4776" extrusionOk="0">
                  <a:moveTo>
                    <a:pt x="1" y="1"/>
                  </a:moveTo>
                  <a:lnTo>
                    <a:pt x="1" y="951"/>
                  </a:lnTo>
                  <a:lnTo>
                    <a:pt x="1" y="1901"/>
                  </a:lnTo>
                  <a:lnTo>
                    <a:pt x="1" y="2863"/>
                  </a:lnTo>
                  <a:lnTo>
                    <a:pt x="1" y="3814"/>
                  </a:lnTo>
                  <a:lnTo>
                    <a:pt x="1" y="4776"/>
                  </a:lnTo>
                  <a:lnTo>
                    <a:pt x="963" y="4776"/>
                  </a:lnTo>
                  <a:lnTo>
                    <a:pt x="963" y="3814"/>
                  </a:lnTo>
                  <a:lnTo>
                    <a:pt x="1913" y="3814"/>
                  </a:lnTo>
                  <a:lnTo>
                    <a:pt x="1913" y="2863"/>
                  </a:lnTo>
                  <a:lnTo>
                    <a:pt x="963" y="2863"/>
                  </a:lnTo>
                  <a:lnTo>
                    <a:pt x="963" y="2382"/>
                  </a:lnTo>
                  <a:lnTo>
                    <a:pt x="1913" y="2382"/>
                  </a:lnTo>
                  <a:lnTo>
                    <a:pt x="1913" y="1432"/>
                  </a:lnTo>
                  <a:lnTo>
                    <a:pt x="963" y="1432"/>
                  </a:lnTo>
                  <a:lnTo>
                    <a:pt x="963" y="9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5097921" y="2389770"/>
              <a:ext cx="399452" cy="58716"/>
            </a:xfrm>
            <a:custGeom>
              <a:avLst/>
              <a:gdLst/>
              <a:ahLst/>
              <a:cxnLst/>
              <a:rect l="l" t="t" r="r" b="b"/>
              <a:pathLst>
                <a:path w="10885" h="1600" extrusionOk="0">
                  <a:moveTo>
                    <a:pt x="1600" y="325"/>
                  </a:moveTo>
                  <a:lnTo>
                    <a:pt x="1600" y="637"/>
                  </a:lnTo>
                  <a:lnTo>
                    <a:pt x="1925" y="637"/>
                  </a:lnTo>
                  <a:lnTo>
                    <a:pt x="1925" y="963"/>
                  </a:lnTo>
                  <a:lnTo>
                    <a:pt x="1600" y="963"/>
                  </a:lnTo>
                  <a:lnTo>
                    <a:pt x="1600" y="637"/>
                  </a:lnTo>
                  <a:lnTo>
                    <a:pt x="1276" y="637"/>
                  </a:lnTo>
                  <a:lnTo>
                    <a:pt x="1276" y="963"/>
                  </a:lnTo>
                  <a:lnTo>
                    <a:pt x="963" y="963"/>
                  </a:lnTo>
                  <a:lnTo>
                    <a:pt x="963" y="637"/>
                  </a:lnTo>
                  <a:lnTo>
                    <a:pt x="638" y="637"/>
                  </a:lnTo>
                  <a:lnTo>
                    <a:pt x="638" y="325"/>
                  </a:lnTo>
                  <a:lnTo>
                    <a:pt x="963" y="325"/>
                  </a:lnTo>
                  <a:lnTo>
                    <a:pt x="963" y="637"/>
                  </a:lnTo>
                  <a:lnTo>
                    <a:pt x="1276" y="637"/>
                  </a:lnTo>
                  <a:lnTo>
                    <a:pt x="1276" y="325"/>
                  </a:lnTo>
                  <a:close/>
                  <a:moveTo>
                    <a:pt x="7674" y="325"/>
                  </a:moveTo>
                  <a:lnTo>
                    <a:pt x="7674" y="637"/>
                  </a:lnTo>
                  <a:lnTo>
                    <a:pt x="7998" y="637"/>
                  </a:lnTo>
                  <a:lnTo>
                    <a:pt x="7998" y="963"/>
                  </a:lnTo>
                  <a:lnTo>
                    <a:pt x="7674" y="963"/>
                  </a:lnTo>
                  <a:lnTo>
                    <a:pt x="7674" y="637"/>
                  </a:lnTo>
                  <a:lnTo>
                    <a:pt x="7361" y="637"/>
                  </a:lnTo>
                  <a:lnTo>
                    <a:pt x="7361" y="963"/>
                  </a:lnTo>
                  <a:lnTo>
                    <a:pt x="7036" y="963"/>
                  </a:lnTo>
                  <a:lnTo>
                    <a:pt x="7036" y="637"/>
                  </a:lnTo>
                  <a:lnTo>
                    <a:pt x="6723" y="637"/>
                  </a:lnTo>
                  <a:lnTo>
                    <a:pt x="6723" y="325"/>
                  </a:lnTo>
                  <a:lnTo>
                    <a:pt x="7036" y="325"/>
                  </a:lnTo>
                  <a:lnTo>
                    <a:pt x="7036" y="637"/>
                  </a:lnTo>
                  <a:lnTo>
                    <a:pt x="7361" y="637"/>
                  </a:lnTo>
                  <a:lnTo>
                    <a:pt x="7361" y="325"/>
                  </a:lnTo>
                  <a:close/>
                  <a:moveTo>
                    <a:pt x="1" y="0"/>
                  </a:moveTo>
                  <a:lnTo>
                    <a:pt x="1" y="325"/>
                  </a:lnTo>
                  <a:lnTo>
                    <a:pt x="1" y="637"/>
                  </a:lnTo>
                  <a:lnTo>
                    <a:pt x="325" y="637"/>
                  </a:lnTo>
                  <a:lnTo>
                    <a:pt x="325" y="963"/>
                  </a:lnTo>
                  <a:lnTo>
                    <a:pt x="638" y="963"/>
                  </a:lnTo>
                  <a:lnTo>
                    <a:pt x="638" y="1275"/>
                  </a:lnTo>
                  <a:lnTo>
                    <a:pt x="951" y="1275"/>
                  </a:lnTo>
                  <a:lnTo>
                    <a:pt x="951" y="1599"/>
                  </a:lnTo>
                  <a:lnTo>
                    <a:pt x="4162" y="1599"/>
                  </a:lnTo>
                  <a:lnTo>
                    <a:pt x="4162" y="1275"/>
                  </a:lnTo>
                  <a:lnTo>
                    <a:pt x="4475" y="1275"/>
                  </a:lnTo>
                  <a:lnTo>
                    <a:pt x="4475" y="963"/>
                  </a:lnTo>
                  <a:lnTo>
                    <a:pt x="4799" y="963"/>
                  </a:lnTo>
                  <a:lnTo>
                    <a:pt x="4799" y="637"/>
                  </a:lnTo>
                  <a:lnTo>
                    <a:pt x="5124" y="637"/>
                  </a:lnTo>
                  <a:lnTo>
                    <a:pt x="5124" y="325"/>
                  </a:lnTo>
                  <a:lnTo>
                    <a:pt x="5761" y="325"/>
                  </a:lnTo>
                  <a:lnTo>
                    <a:pt x="5761" y="637"/>
                  </a:lnTo>
                  <a:lnTo>
                    <a:pt x="6074" y="637"/>
                  </a:lnTo>
                  <a:lnTo>
                    <a:pt x="6074" y="963"/>
                  </a:lnTo>
                  <a:lnTo>
                    <a:pt x="6399" y="963"/>
                  </a:lnTo>
                  <a:lnTo>
                    <a:pt x="6399" y="1275"/>
                  </a:lnTo>
                  <a:lnTo>
                    <a:pt x="6723" y="1275"/>
                  </a:lnTo>
                  <a:lnTo>
                    <a:pt x="6723" y="1599"/>
                  </a:lnTo>
                  <a:lnTo>
                    <a:pt x="9598" y="1599"/>
                  </a:lnTo>
                  <a:lnTo>
                    <a:pt x="9598" y="1275"/>
                  </a:lnTo>
                  <a:lnTo>
                    <a:pt x="9923" y="1275"/>
                  </a:lnTo>
                  <a:lnTo>
                    <a:pt x="9923" y="963"/>
                  </a:lnTo>
                  <a:lnTo>
                    <a:pt x="10235" y="963"/>
                  </a:lnTo>
                  <a:lnTo>
                    <a:pt x="10235" y="637"/>
                  </a:lnTo>
                  <a:lnTo>
                    <a:pt x="10561" y="637"/>
                  </a:lnTo>
                  <a:lnTo>
                    <a:pt x="10561" y="325"/>
                  </a:lnTo>
                  <a:lnTo>
                    <a:pt x="10885" y="3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5015830" y="2544230"/>
              <a:ext cx="105505" cy="34899"/>
            </a:xfrm>
            <a:custGeom>
              <a:avLst/>
              <a:gdLst/>
              <a:ahLst/>
              <a:cxnLst/>
              <a:rect l="l" t="t" r="r" b="b"/>
              <a:pathLst>
                <a:path w="2875" h="951" extrusionOk="0">
                  <a:moveTo>
                    <a:pt x="1" y="1"/>
                  </a:moveTo>
                  <a:lnTo>
                    <a:pt x="1" y="950"/>
                  </a:lnTo>
                  <a:lnTo>
                    <a:pt x="2875" y="950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5015830" y="2579092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51" y="963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5015830" y="2614395"/>
              <a:ext cx="34899" cy="34936"/>
            </a:xfrm>
            <a:custGeom>
              <a:avLst/>
              <a:gdLst/>
              <a:ahLst/>
              <a:cxnLst/>
              <a:rect l="l" t="t" r="r" b="b"/>
              <a:pathLst>
                <a:path w="951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51" y="95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5015830" y="2649294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5092196" y="2631643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5197700" y="2631643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62" y="96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5197700" y="2596744"/>
              <a:ext cx="35340" cy="34936"/>
            </a:xfrm>
            <a:custGeom>
              <a:avLst/>
              <a:gdLst/>
              <a:ahLst/>
              <a:cxnLst/>
              <a:rect l="l" t="t" r="r" b="b"/>
              <a:pathLst>
                <a:path w="963" h="952" extrusionOk="0">
                  <a:moveTo>
                    <a:pt x="0" y="1"/>
                  </a:moveTo>
                  <a:lnTo>
                    <a:pt x="0" y="951"/>
                  </a:lnTo>
                  <a:lnTo>
                    <a:pt x="962" y="95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5162361" y="2561441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5127058" y="2666946"/>
              <a:ext cx="70643" cy="34863"/>
            </a:xfrm>
            <a:custGeom>
              <a:avLst/>
              <a:gdLst/>
              <a:ahLst/>
              <a:cxnLst/>
              <a:rect l="l" t="t" r="r" b="b"/>
              <a:pathLst>
                <a:path w="1925" h="950" extrusionOk="0">
                  <a:moveTo>
                    <a:pt x="1" y="0"/>
                  </a:moveTo>
                  <a:lnTo>
                    <a:pt x="1" y="950"/>
                  </a:lnTo>
                  <a:lnTo>
                    <a:pt x="1925" y="950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4980527" y="2123603"/>
              <a:ext cx="140808" cy="175267"/>
            </a:xfrm>
            <a:custGeom>
              <a:avLst/>
              <a:gdLst/>
              <a:ahLst/>
              <a:cxnLst/>
              <a:rect l="l" t="t" r="r" b="b"/>
              <a:pathLst>
                <a:path w="3837" h="4776" extrusionOk="0">
                  <a:moveTo>
                    <a:pt x="1" y="1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1"/>
                  </a:lnTo>
                  <a:close/>
                  <a:moveTo>
                    <a:pt x="963" y="951"/>
                  </a:moveTo>
                  <a:lnTo>
                    <a:pt x="963" y="1901"/>
                  </a:lnTo>
                  <a:lnTo>
                    <a:pt x="2875" y="1901"/>
                  </a:lnTo>
                  <a:lnTo>
                    <a:pt x="2875" y="951"/>
                  </a:lnTo>
                  <a:close/>
                  <a:moveTo>
                    <a:pt x="2875" y="1901"/>
                  </a:moveTo>
                  <a:lnTo>
                    <a:pt x="2875" y="2863"/>
                  </a:lnTo>
                  <a:lnTo>
                    <a:pt x="2875" y="3814"/>
                  </a:lnTo>
                  <a:lnTo>
                    <a:pt x="3837" y="3814"/>
                  </a:lnTo>
                  <a:lnTo>
                    <a:pt x="3837" y="2863"/>
                  </a:lnTo>
                  <a:lnTo>
                    <a:pt x="3837" y="1901"/>
                  </a:lnTo>
                  <a:close/>
                  <a:moveTo>
                    <a:pt x="1913" y="3814"/>
                  </a:moveTo>
                  <a:lnTo>
                    <a:pt x="1913" y="4776"/>
                  </a:lnTo>
                  <a:lnTo>
                    <a:pt x="2875" y="4776"/>
                  </a:lnTo>
                  <a:lnTo>
                    <a:pt x="2875" y="38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4945225" y="2158502"/>
              <a:ext cx="35340" cy="140368"/>
            </a:xfrm>
            <a:custGeom>
              <a:avLst/>
              <a:gdLst/>
              <a:ahLst/>
              <a:cxnLst/>
              <a:rect l="l" t="t" r="r" b="b"/>
              <a:pathLst>
                <a:path w="963" h="3825" extrusionOk="0">
                  <a:moveTo>
                    <a:pt x="1" y="0"/>
                  </a:moveTo>
                  <a:lnTo>
                    <a:pt x="1" y="950"/>
                  </a:lnTo>
                  <a:lnTo>
                    <a:pt x="1" y="1912"/>
                  </a:lnTo>
                  <a:lnTo>
                    <a:pt x="1" y="2863"/>
                  </a:lnTo>
                  <a:lnTo>
                    <a:pt x="1" y="3825"/>
                  </a:lnTo>
                  <a:lnTo>
                    <a:pt x="963" y="3825"/>
                  </a:lnTo>
                  <a:lnTo>
                    <a:pt x="963" y="2863"/>
                  </a:lnTo>
                  <a:lnTo>
                    <a:pt x="963" y="1912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5015830" y="2088300"/>
              <a:ext cx="176148" cy="105065"/>
            </a:xfrm>
            <a:custGeom>
              <a:avLst/>
              <a:gdLst/>
              <a:ahLst/>
              <a:cxnLst/>
              <a:rect l="l" t="t" r="r" b="b"/>
              <a:pathLst>
                <a:path w="4800" h="2863" extrusionOk="0">
                  <a:moveTo>
                    <a:pt x="1" y="1"/>
                  </a:moveTo>
                  <a:lnTo>
                    <a:pt x="1" y="963"/>
                  </a:lnTo>
                  <a:lnTo>
                    <a:pt x="2875" y="963"/>
                  </a:lnTo>
                  <a:lnTo>
                    <a:pt x="2875" y="1913"/>
                  </a:lnTo>
                  <a:lnTo>
                    <a:pt x="3837" y="1913"/>
                  </a:lnTo>
                  <a:lnTo>
                    <a:pt x="3837" y="2863"/>
                  </a:lnTo>
                  <a:lnTo>
                    <a:pt x="4799" y="2863"/>
                  </a:lnTo>
                  <a:lnTo>
                    <a:pt x="4799" y="1913"/>
                  </a:lnTo>
                  <a:lnTo>
                    <a:pt x="4799" y="963"/>
                  </a:lnTo>
                  <a:lnTo>
                    <a:pt x="3837" y="963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5156636" y="2193328"/>
              <a:ext cx="282057" cy="35376"/>
            </a:xfrm>
            <a:custGeom>
              <a:avLst/>
              <a:gdLst/>
              <a:ahLst/>
              <a:cxnLst/>
              <a:rect l="l" t="t" r="r" b="b"/>
              <a:pathLst>
                <a:path w="7686" h="964" extrusionOk="0">
                  <a:moveTo>
                    <a:pt x="0" y="1"/>
                  </a:moveTo>
                  <a:lnTo>
                    <a:pt x="0" y="963"/>
                  </a:lnTo>
                  <a:lnTo>
                    <a:pt x="7686" y="963"/>
                  </a:lnTo>
                  <a:lnTo>
                    <a:pt x="7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5544119" y="2368999"/>
              <a:ext cx="70643" cy="175267"/>
            </a:xfrm>
            <a:custGeom>
              <a:avLst/>
              <a:gdLst/>
              <a:ahLst/>
              <a:cxnLst/>
              <a:rect l="l" t="t" r="r" b="b"/>
              <a:pathLst>
                <a:path w="1925" h="4776" extrusionOk="0">
                  <a:moveTo>
                    <a:pt x="963" y="1"/>
                  </a:moveTo>
                  <a:lnTo>
                    <a:pt x="963" y="951"/>
                  </a:lnTo>
                  <a:lnTo>
                    <a:pt x="963" y="1432"/>
                  </a:lnTo>
                  <a:lnTo>
                    <a:pt x="1" y="1432"/>
                  </a:lnTo>
                  <a:lnTo>
                    <a:pt x="1" y="2382"/>
                  </a:lnTo>
                  <a:lnTo>
                    <a:pt x="963" y="2382"/>
                  </a:lnTo>
                  <a:lnTo>
                    <a:pt x="963" y="2863"/>
                  </a:lnTo>
                  <a:lnTo>
                    <a:pt x="1" y="2863"/>
                  </a:lnTo>
                  <a:lnTo>
                    <a:pt x="1" y="3814"/>
                  </a:lnTo>
                  <a:lnTo>
                    <a:pt x="963" y="3814"/>
                  </a:lnTo>
                  <a:lnTo>
                    <a:pt x="963" y="4776"/>
                  </a:lnTo>
                  <a:lnTo>
                    <a:pt x="1925" y="4776"/>
                  </a:lnTo>
                  <a:lnTo>
                    <a:pt x="1925" y="3814"/>
                  </a:lnTo>
                  <a:lnTo>
                    <a:pt x="1925" y="2863"/>
                  </a:lnTo>
                  <a:lnTo>
                    <a:pt x="1925" y="1901"/>
                  </a:lnTo>
                  <a:lnTo>
                    <a:pt x="1925" y="951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5285956" y="2450688"/>
              <a:ext cx="23413" cy="11486"/>
            </a:xfrm>
            <a:custGeom>
              <a:avLst/>
              <a:gdLst/>
              <a:ahLst/>
              <a:cxnLst/>
              <a:rect l="l" t="t" r="r" b="b"/>
              <a:pathLst>
                <a:path w="638" h="313" extrusionOk="0">
                  <a:moveTo>
                    <a:pt x="0" y="0"/>
                  </a:moveTo>
                  <a:lnTo>
                    <a:pt x="0" y="313"/>
                  </a:lnTo>
                  <a:lnTo>
                    <a:pt x="637" y="3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5473514" y="2544230"/>
              <a:ext cx="105946" cy="34899"/>
            </a:xfrm>
            <a:custGeom>
              <a:avLst/>
              <a:gdLst/>
              <a:ahLst/>
              <a:cxnLst/>
              <a:rect l="l" t="t" r="r" b="b"/>
              <a:pathLst>
                <a:path w="2887" h="951" extrusionOk="0">
                  <a:moveTo>
                    <a:pt x="0" y="1"/>
                  </a:moveTo>
                  <a:lnTo>
                    <a:pt x="0" y="950"/>
                  </a:lnTo>
                  <a:lnTo>
                    <a:pt x="2887" y="950"/>
                  </a:lnTo>
                  <a:lnTo>
                    <a:pt x="2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5544119" y="2579092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5544119" y="2614395"/>
              <a:ext cx="35340" cy="34936"/>
            </a:xfrm>
            <a:custGeom>
              <a:avLst/>
              <a:gdLst/>
              <a:ahLst/>
              <a:cxnLst/>
              <a:rect l="l" t="t" r="r" b="b"/>
              <a:pathLst>
                <a:path w="963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5544119" y="2649294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63" y="962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5397185" y="2666946"/>
              <a:ext cx="70643" cy="34863"/>
            </a:xfrm>
            <a:custGeom>
              <a:avLst/>
              <a:gdLst/>
              <a:ahLst/>
              <a:cxnLst/>
              <a:rect l="l" t="t" r="r" b="b"/>
              <a:pathLst>
                <a:path w="1925" h="950" extrusionOk="0">
                  <a:moveTo>
                    <a:pt x="0" y="0"/>
                  </a:moveTo>
                  <a:lnTo>
                    <a:pt x="0" y="950"/>
                  </a:lnTo>
                  <a:lnTo>
                    <a:pt x="1924" y="95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5467790" y="2631643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63" y="962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5362286" y="2631643"/>
              <a:ext cx="34936" cy="35340"/>
            </a:xfrm>
            <a:custGeom>
              <a:avLst/>
              <a:gdLst/>
              <a:ahLst/>
              <a:cxnLst/>
              <a:rect l="l" t="t" r="r" b="b"/>
              <a:pathLst>
                <a:path w="952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5362286" y="2596744"/>
              <a:ext cx="34936" cy="34936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51" y="95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5397185" y="2561441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3"/>
                  </a:lnTo>
                  <a:lnTo>
                    <a:pt x="962" y="96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6"/>
            <p:cNvSpPr/>
            <p:nvPr/>
          </p:nvSpPr>
          <p:spPr>
            <a:xfrm>
              <a:off x="5015830" y="2684597"/>
              <a:ext cx="563637" cy="139928"/>
            </a:xfrm>
            <a:custGeom>
              <a:avLst/>
              <a:gdLst/>
              <a:ahLst/>
              <a:cxnLst/>
              <a:rect l="l" t="t" r="r" b="b"/>
              <a:pathLst>
                <a:path w="15359" h="3813" extrusionOk="0">
                  <a:moveTo>
                    <a:pt x="1" y="0"/>
                  </a:moveTo>
                  <a:lnTo>
                    <a:pt x="1" y="950"/>
                  </a:lnTo>
                  <a:lnTo>
                    <a:pt x="951" y="950"/>
                  </a:lnTo>
                  <a:lnTo>
                    <a:pt x="951" y="1901"/>
                  </a:lnTo>
                  <a:lnTo>
                    <a:pt x="157" y="1901"/>
                  </a:lnTo>
                  <a:lnTo>
                    <a:pt x="157" y="2863"/>
                  </a:lnTo>
                  <a:lnTo>
                    <a:pt x="157" y="3812"/>
                  </a:lnTo>
                  <a:lnTo>
                    <a:pt x="15203" y="3812"/>
                  </a:lnTo>
                  <a:lnTo>
                    <a:pt x="15203" y="2863"/>
                  </a:lnTo>
                  <a:lnTo>
                    <a:pt x="15203" y="1901"/>
                  </a:lnTo>
                  <a:lnTo>
                    <a:pt x="14397" y="1901"/>
                  </a:lnTo>
                  <a:lnTo>
                    <a:pt x="14397" y="950"/>
                  </a:lnTo>
                  <a:lnTo>
                    <a:pt x="15359" y="950"/>
                  </a:lnTo>
                  <a:lnTo>
                    <a:pt x="15359" y="0"/>
                  </a:lnTo>
                  <a:lnTo>
                    <a:pt x="13434" y="0"/>
                  </a:lnTo>
                  <a:lnTo>
                    <a:pt x="13434" y="950"/>
                  </a:lnTo>
                  <a:lnTo>
                    <a:pt x="13434" y="1901"/>
                  </a:lnTo>
                  <a:lnTo>
                    <a:pt x="14241" y="1901"/>
                  </a:lnTo>
                  <a:lnTo>
                    <a:pt x="14241" y="2863"/>
                  </a:lnTo>
                  <a:lnTo>
                    <a:pt x="12316" y="2863"/>
                  </a:lnTo>
                  <a:lnTo>
                    <a:pt x="12316" y="1901"/>
                  </a:lnTo>
                  <a:lnTo>
                    <a:pt x="10392" y="1901"/>
                  </a:lnTo>
                  <a:lnTo>
                    <a:pt x="10392" y="2863"/>
                  </a:lnTo>
                  <a:lnTo>
                    <a:pt x="4956" y="2863"/>
                  </a:lnTo>
                  <a:lnTo>
                    <a:pt x="4956" y="1901"/>
                  </a:lnTo>
                  <a:lnTo>
                    <a:pt x="3032" y="1901"/>
                  </a:lnTo>
                  <a:lnTo>
                    <a:pt x="3032" y="2863"/>
                  </a:lnTo>
                  <a:lnTo>
                    <a:pt x="1119" y="2863"/>
                  </a:lnTo>
                  <a:lnTo>
                    <a:pt x="1119" y="1901"/>
                  </a:lnTo>
                  <a:lnTo>
                    <a:pt x="1913" y="1901"/>
                  </a:lnTo>
                  <a:lnTo>
                    <a:pt x="1913" y="950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5403350" y="2088300"/>
              <a:ext cx="211414" cy="210570"/>
            </a:xfrm>
            <a:custGeom>
              <a:avLst/>
              <a:gdLst/>
              <a:ahLst/>
              <a:cxnLst/>
              <a:rect l="l" t="t" r="r" b="b"/>
              <a:pathLst>
                <a:path w="5761" h="5738" extrusionOk="0">
                  <a:moveTo>
                    <a:pt x="4799" y="963"/>
                  </a:moveTo>
                  <a:lnTo>
                    <a:pt x="4799" y="1913"/>
                  </a:lnTo>
                  <a:lnTo>
                    <a:pt x="5761" y="1913"/>
                  </a:lnTo>
                  <a:lnTo>
                    <a:pt x="5761" y="963"/>
                  </a:lnTo>
                  <a:close/>
                  <a:moveTo>
                    <a:pt x="963" y="1"/>
                  </a:moveTo>
                  <a:lnTo>
                    <a:pt x="963" y="963"/>
                  </a:lnTo>
                  <a:lnTo>
                    <a:pt x="1" y="963"/>
                  </a:lnTo>
                  <a:lnTo>
                    <a:pt x="1" y="1913"/>
                  </a:lnTo>
                  <a:lnTo>
                    <a:pt x="1" y="2863"/>
                  </a:lnTo>
                  <a:lnTo>
                    <a:pt x="963" y="2863"/>
                  </a:lnTo>
                  <a:lnTo>
                    <a:pt x="963" y="1913"/>
                  </a:lnTo>
                  <a:lnTo>
                    <a:pt x="1912" y="1913"/>
                  </a:lnTo>
                  <a:lnTo>
                    <a:pt x="1912" y="963"/>
                  </a:lnTo>
                  <a:lnTo>
                    <a:pt x="4799" y="963"/>
                  </a:lnTo>
                  <a:lnTo>
                    <a:pt x="4799" y="1"/>
                  </a:lnTo>
                  <a:close/>
                  <a:moveTo>
                    <a:pt x="2874" y="1913"/>
                  </a:moveTo>
                  <a:lnTo>
                    <a:pt x="2874" y="2863"/>
                  </a:lnTo>
                  <a:lnTo>
                    <a:pt x="4799" y="2863"/>
                  </a:lnTo>
                  <a:lnTo>
                    <a:pt x="4799" y="1913"/>
                  </a:lnTo>
                  <a:close/>
                  <a:moveTo>
                    <a:pt x="1912" y="2863"/>
                  </a:moveTo>
                  <a:lnTo>
                    <a:pt x="1912" y="3825"/>
                  </a:lnTo>
                  <a:lnTo>
                    <a:pt x="1912" y="4776"/>
                  </a:lnTo>
                  <a:lnTo>
                    <a:pt x="2874" y="4776"/>
                  </a:lnTo>
                  <a:lnTo>
                    <a:pt x="2874" y="3825"/>
                  </a:lnTo>
                  <a:lnTo>
                    <a:pt x="2874" y="2863"/>
                  </a:lnTo>
                  <a:close/>
                  <a:moveTo>
                    <a:pt x="2874" y="4776"/>
                  </a:moveTo>
                  <a:lnTo>
                    <a:pt x="2874" y="5738"/>
                  </a:lnTo>
                  <a:lnTo>
                    <a:pt x="3837" y="5738"/>
                  </a:lnTo>
                  <a:lnTo>
                    <a:pt x="3837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5614724" y="2158502"/>
              <a:ext cx="35376" cy="140368"/>
            </a:xfrm>
            <a:custGeom>
              <a:avLst/>
              <a:gdLst/>
              <a:ahLst/>
              <a:cxnLst/>
              <a:rect l="l" t="t" r="r" b="b"/>
              <a:pathLst>
                <a:path w="964" h="3825" extrusionOk="0">
                  <a:moveTo>
                    <a:pt x="1" y="0"/>
                  </a:moveTo>
                  <a:lnTo>
                    <a:pt x="1" y="950"/>
                  </a:lnTo>
                  <a:lnTo>
                    <a:pt x="1" y="1912"/>
                  </a:lnTo>
                  <a:lnTo>
                    <a:pt x="1" y="2863"/>
                  </a:lnTo>
                  <a:lnTo>
                    <a:pt x="1" y="3825"/>
                  </a:lnTo>
                  <a:lnTo>
                    <a:pt x="963" y="3825"/>
                  </a:lnTo>
                  <a:lnTo>
                    <a:pt x="963" y="2863"/>
                  </a:lnTo>
                  <a:lnTo>
                    <a:pt x="963" y="1912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9" name="Google Shape;3769;p26"/>
          <p:cNvSpPr txBox="1"/>
          <p:nvPr/>
        </p:nvSpPr>
        <p:spPr>
          <a:xfrm>
            <a:off x="2874088" y="2514971"/>
            <a:ext cx="3026538" cy="710934"/>
          </a:xfrm>
          <a:prstGeom prst="rect">
            <a:avLst/>
          </a:prstGeom>
          <a:noFill/>
          <a:ln>
            <a:noFill/>
          </a:ln>
          <a:effectLst>
            <a:outerShdw dist="47625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2"/>
                </a:solidFill>
                <a:latin typeface="Press Start 2P"/>
                <a:sym typeface="Press Start 2P"/>
              </a:rPr>
              <a:t>Mobile Application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770" name="Google Shape;3770;p26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3771" name="Google Shape;3771;p26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2" name="Google Shape;3772;p26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773" name="Google Shape;3773;p26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6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5" name="Google Shape;3775;p26"/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3776" name="Google Shape;3776;p26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3777" name="Google Shape;3777;p26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rgbClr val="9BE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6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rgbClr val="9BE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6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6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6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6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6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6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6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6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6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6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6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6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1" name="Google Shape;3791;p26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76B18-7740-22F6-2E1F-D6E5AB1D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5" y="367903"/>
            <a:ext cx="3091546" cy="4407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DCF4F-A7EF-E6A8-51F3-DABF6259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95" y="367903"/>
            <a:ext cx="3101609" cy="2095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DE8F4-75E3-B281-98A0-A18EA1BD2DAB}"/>
              </a:ext>
            </a:extLst>
          </p:cNvPr>
          <p:cNvSpPr txBox="1"/>
          <p:nvPr/>
        </p:nvSpPr>
        <p:spPr>
          <a:xfrm>
            <a:off x="3607594" y="257175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Main.dart</a:t>
            </a:r>
            <a:endParaRPr lang="en-US" sz="1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7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App</a:t>
            </a:r>
            <a:endParaRPr dirty="0"/>
          </a:p>
        </p:txBody>
      </p:sp>
      <p:sp>
        <p:nvSpPr>
          <p:cNvPr id="3797" name="Google Shape;3797;p27"/>
          <p:cNvSpPr txBox="1">
            <a:spLocks noGrp="1"/>
          </p:cNvSpPr>
          <p:nvPr>
            <p:ph type="body" idx="1"/>
          </p:nvPr>
        </p:nvSpPr>
        <p:spPr>
          <a:xfrm>
            <a:off x="720000" y="923875"/>
            <a:ext cx="7704000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grpSp>
        <p:nvGrpSpPr>
          <p:cNvPr id="3798" name="Google Shape;3798;p27"/>
          <p:cNvGrpSpPr/>
          <p:nvPr/>
        </p:nvGrpSpPr>
        <p:grpSpPr>
          <a:xfrm>
            <a:off x="719995" y="3197235"/>
            <a:ext cx="259159" cy="272180"/>
            <a:chOff x="4685992" y="1362548"/>
            <a:chExt cx="720886" cy="757106"/>
          </a:xfrm>
        </p:grpSpPr>
        <p:sp>
          <p:nvSpPr>
            <p:cNvPr id="3799" name="Google Shape;3799;p27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4" name="Google Shape;3824;p27"/>
          <p:cNvGrpSpPr/>
          <p:nvPr/>
        </p:nvGrpSpPr>
        <p:grpSpPr>
          <a:xfrm rot="2700000">
            <a:off x="8016920" y="2284285"/>
            <a:ext cx="124930" cy="124095"/>
            <a:chOff x="4891103" y="1571383"/>
            <a:chExt cx="347518" cy="345195"/>
          </a:xfrm>
        </p:grpSpPr>
        <p:sp>
          <p:nvSpPr>
            <p:cNvPr id="3825" name="Google Shape;3825;p27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7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7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7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7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7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7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8" name="Google Shape;3838;p27"/>
          <p:cNvGrpSpPr/>
          <p:nvPr/>
        </p:nvGrpSpPr>
        <p:grpSpPr>
          <a:xfrm>
            <a:off x="246473" y="4080753"/>
            <a:ext cx="426985" cy="466880"/>
            <a:chOff x="1129378" y="3247948"/>
            <a:chExt cx="928026" cy="1014516"/>
          </a:xfrm>
        </p:grpSpPr>
        <p:sp>
          <p:nvSpPr>
            <p:cNvPr id="3839" name="Google Shape;3839;p27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7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6" name="Google Shape;3856;p27"/>
          <p:cNvGrpSpPr/>
          <p:nvPr/>
        </p:nvGrpSpPr>
        <p:grpSpPr>
          <a:xfrm>
            <a:off x="8230038" y="3936991"/>
            <a:ext cx="558393" cy="610434"/>
            <a:chOff x="1129378" y="3247948"/>
            <a:chExt cx="928026" cy="1014516"/>
          </a:xfrm>
        </p:grpSpPr>
        <p:sp>
          <p:nvSpPr>
            <p:cNvPr id="3857" name="Google Shape;3857;p27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7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7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7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7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7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7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4" name="Google Shape;3874;p27"/>
          <p:cNvGrpSpPr/>
          <p:nvPr/>
        </p:nvGrpSpPr>
        <p:grpSpPr>
          <a:xfrm>
            <a:off x="1052135" y="4376582"/>
            <a:ext cx="309146" cy="170855"/>
            <a:chOff x="641500" y="4451875"/>
            <a:chExt cx="211700" cy="117000"/>
          </a:xfrm>
        </p:grpSpPr>
        <p:sp>
          <p:nvSpPr>
            <p:cNvPr id="3875" name="Google Shape;3875;p27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7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7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7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7" name="Google Shape;3907;p27"/>
          <p:cNvGrpSpPr/>
          <p:nvPr/>
        </p:nvGrpSpPr>
        <p:grpSpPr>
          <a:xfrm>
            <a:off x="7755510" y="4376582"/>
            <a:ext cx="309146" cy="170855"/>
            <a:chOff x="641500" y="4451875"/>
            <a:chExt cx="211700" cy="117000"/>
          </a:xfrm>
        </p:grpSpPr>
        <p:sp>
          <p:nvSpPr>
            <p:cNvPr id="3908" name="Google Shape;3908;p27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0" name="Google Shape;3940;p27"/>
          <p:cNvGrpSpPr/>
          <p:nvPr/>
        </p:nvGrpSpPr>
        <p:grpSpPr>
          <a:xfrm>
            <a:off x="7133723" y="4080753"/>
            <a:ext cx="426985" cy="466880"/>
            <a:chOff x="1129378" y="3247948"/>
            <a:chExt cx="928026" cy="1014516"/>
          </a:xfrm>
        </p:grpSpPr>
        <p:sp>
          <p:nvSpPr>
            <p:cNvPr id="3941" name="Google Shape;3941;p27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8" name="Google Shape;3958;p27"/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3959" name="Google Shape;3959;p27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27"/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3975" name="Google Shape;3975;p27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3976" name="Google Shape;3976;p27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7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7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7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7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7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7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7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7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7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7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7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7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7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0" name="Google Shape;3990;p27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A61683-2B88-332A-61D3-29F828784A39}"/>
              </a:ext>
            </a:extLst>
          </p:cNvPr>
          <p:cNvSpPr txBox="1"/>
          <p:nvPr/>
        </p:nvSpPr>
        <p:spPr>
          <a:xfrm>
            <a:off x="310557" y="1123085"/>
            <a:ext cx="7697941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แอพลิเคชั่น </a:t>
            </a:r>
            <a:r>
              <a:rPr lang="en-US" dirty="0"/>
              <a:t>My Pet </a:t>
            </a:r>
            <a:r>
              <a:rPr lang="th-TH" dirty="0"/>
              <a:t>เป็นแอพลิเคชั่นสำหรับสัตว์เลี้ยงของคุณที่เราจะรับฝากสัตว์เลี้ยงของคุณมาเก็บไว้</a:t>
            </a:r>
          </a:p>
          <a:p>
            <a:r>
              <a:rPr lang="th-TH" dirty="0"/>
              <a:t>เวลาที่คุณอาจจะไม่มีเวลาว่างในการเล่นกับน้องๆหรือการออกไปสถานที่เราจะรับฝากสัตว์เลี้ยงของคุณมาดูแล</a:t>
            </a:r>
          </a:p>
          <a:p>
            <a:r>
              <a:rPr lang="th-TH" dirty="0"/>
              <a:t>และเมื่อคุณกลับสามารถแก้ไขข้อมูลหรือลบข้อมูลออกจากระบบได้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4" name="Google Shape;4024;p28"/>
          <p:cNvGrpSpPr/>
          <p:nvPr/>
        </p:nvGrpSpPr>
        <p:grpSpPr>
          <a:xfrm rot="2700000">
            <a:off x="3716120" y="1084110"/>
            <a:ext cx="124930" cy="124095"/>
            <a:chOff x="4891103" y="1571383"/>
            <a:chExt cx="347518" cy="345195"/>
          </a:xfrm>
        </p:grpSpPr>
        <p:sp>
          <p:nvSpPr>
            <p:cNvPr id="4025" name="Google Shape;4025;p28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8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28"/>
          <p:cNvGrpSpPr/>
          <p:nvPr/>
        </p:nvGrpSpPr>
        <p:grpSpPr>
          <a:xfrm>
            <a:off x="6837295" y="861810"/>
            <a:ext cx="259159" cy="272180"/>
            <a:chOff x="4685992" y="1362548"/>
            <a:chExt cx="720886" cy="757106"/>
          </a:xfrm>
        </p:grpSpPr>
        <p:sp>
          <p:nvSpPr>
            <p:cNvPr id="4039" name="Google Shape;4039;p28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8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28"/>
          <p:cNvGrpSpPr/>
          <p:nvPr/>
        </p:nvGrpSpPr>
        <p:grpSpPr>
          <a:xfrm>
            <a:off x="292960" y="4154130"/>
            <a:ext cx="359889" cy="393632"/>
            <a:chOff x="1129378" y="3247948"/>
            <a:chExt cx="928026" cy="1014516"/>
          </a:xfrm>
        </p:grpSpPr>
        <p:sp>
          <p:nvSpPr>
            <p:cNvPr id="4065" name="Google Shape;4065;p28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2" name="Google Shape;4082;p28"/>
          <p:cNvGrpSpPr/>
          <p:nvPr/>
        </p:nvGrpSpPr>
        <p:grpSpPr>
          <a:xfrm>
            <a:off x="8373789" y="4046456"/>
            <a:ext cx="458167" cy="500867"/>
            <a:chOff x="1129378" y="3247948"/>
            <a:chExt cx="928026" cy="1014516"/>
          </a:xfrm>
        </p:grpSpPr>
        <p:sp>
          <p:nvSpPr>
            <p:cNvPr id="4083" name="Google Shape;4083;p28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0" name="Google Shape;4100;p28"/>
          <p:cNvGrpSpPr/>
          <p:nvPr/>
        </p:nvGrpSpPr>
        <p:grpSpPr>
          <a:xfrm>
            <a:off x="720009" y="4441735"/>
            <a:ext cx="191652" cy="105920"/>
            <a:chOff x="641500" y="4451875"/>
            <a:chExt cx="211700" cy="117000"/>
          </a:xfrm>
        </p:grpSpPr>
        <p:sp>
          <p:nvSpPr>
            <p:cNvPr id="4101" name="Google Shape;4101;p28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28"/>
          <p:cNvGrpSpPr/>
          <p:nvPr/>
        </p:nvGrpSpPr>
        <p:grpSpPr>
          <a:xfrm>
            <a:off x="7755510" y="4376582"/>
            <a:ext cx="309146" cy="170855"/>
            <a:chOff x="641500" y="4451875"/>
            <a:chExt cx="211700" cy="117000"/>
          </a:xfrm>
        </p:grpSpPr>
        <p:sp>
          <p:nvSpPr>
            <p:cNvPr id="4134" name="Google Shape;4134;p28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6" name="Google Shape;4166;p28"/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4167" name="Google Shape;4167;p28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2" name="Google Shape;4182;p28"/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4183" name="Google Shape;4183;p28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4184" name="Google Shape;4184;p28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8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8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8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8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8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8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8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8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8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8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8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8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8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98" name="Google Shape;4198;p28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DD81EA87-C0FF-6D17-53FB-11DBB6565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739" y="495350"/>
            <a:ext cx="2336400" cy="484800"/>
          </a:xfrm>
        </p:spPr>
        <p:txBody>
          <a:bodyPr/>
          <a:lstStyle/>
          <a:p>
            <a:r>
              <a:rPr lang="en-US" sz="2000" dirty="0">
                <a:latin typeface="Palatino Linotype" panose="02040502050505030304" pitchFamily="18" charset="0"/>
              </a:rPr>
              <a:t>Data Dictionary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EEA9AB8-3EC9-DFDD-0EAF-65EE90A6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97147"/>
              </p:ext>
            </p:extLst>
          </p:nvPr>
        </p:nvGraphicFramePr>
        <p:xfrm>
          <a:off x="224564" y="1242291"/>
          <a:ext cx="6612731" cy="2340864"/>
        </p:xfrm>
        <a:graphic>
          <a:graphicData uri="http://schemas.openxmlformats.org/drawingml/2006/table">
            <a:tbl>
              <a:tblPr firstRow="1" bandRow="1">
                <a:tableStyleId>{A55BB56C-9F88-42FF-8D49-D9AA3033BC0C}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50446774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662024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0418834"/>
                    </a:ext>
                  </a:extLst>
                </a:gridCol>
                <a:gridCol w="2040731">
                  <a:extLst>
                    <a:ext uri="{9D8B030D-6E8A-4147-A177-3AD203B41FA5}">
                      <a16:colId xmlns:a16="http://schemas.microsoft.com/office/drawing/2014/main" val="257002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9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ชื่อสัตว์เลี้ยง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Tom, Gerry, Twisty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ชื่อคน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Yuki, Thomas, Saku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สายพันธุ์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Cat, Dog, 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4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อายุ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3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วันที่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oct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7054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5F52DB31-92A0-4971-294E-25EF4A1E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57" y="1289579"/>
            <a:ext cx="1887570" cy="2293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1F74D4-3A0D-0CDD-E433-CCD19F9C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600" y="777224"/>
            <a:ext cx="6031100" cy="3757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F1DE8-5E88-6CFF-F9D3-877B95D9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864523"/>
            <a:ext cx="5952517" cy="373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45FBA-B971-6F1F-ED79-CB516CDB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78" y="802674"/>
            <a:ext cx="6149489" cy="3861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7BC76-466E-26AA-82D4-512661CFE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231" y="740824"/>
            <a:ext cx="6149489" cy="3861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B378B9-7DD9-5159-306F-8ED5509AEED3}"/>
              </a:ext>
            </a:extLst>
          </p:cNvPr>
          <p:cNvSpPr txBox="1"/>
          <p:nvPr/>
        </p:nvSpPr>
        <p:spPr>
          <a:xfrm>
            <a:off x="3017738" y="485209"/>
            <a:ext cx="283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cs typeface="+mn-cs"/>
              </a:rPr>
              <a:t>หน้าจอแสดงผลต่างๆของแอป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5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362C9-9305-289C-AD42-8BA5574E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44" y="264319"/>
            <a:ext cx="3823931" cy="434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006D7-674A-64AD-32BB-A1EEE103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78" y="264319"/>
            <a:ext cx="3495384" cy="445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86D28-0938-A944-E0D0-5533A428B13F}"/>
              </a:ext>
            </a:extLst>
          </p:cNvPr>
          <p:cNvSpPr txBox="1"/>
          <p:nvPr/>
        </p:nvSpPr>
        <p:spPr>
          <a:xfrm>
            <a:off x="3045142" y="102155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98AC8-4C2B-BDB7-438E-3F0A719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2" y="588768"/>
            <a:ext cx="4417069" cy="3965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21591-1801-3C6D-8BD1-4B7491CF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16" y="345692"/>
            <a:ext cx="4157904" cy="4068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9B083-9A64-2289-A081-027C484989AF}"/>
              </a:ext>
            </a:extLst>
          </p:cNvPr>
          <p:cNvSpPr txBox="1"/>
          <p:nvPr/>
        </p:nvSpPr>
        <p:spPr>
          <a:xfrm>
            <a:off x="2969041" y="803541"/>
            <a:ext cx="202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EditScreen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2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C9FA4-9D6C-E8E1-4182-BD605CA5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6" y="307180"/>
            <a:ext cx="3643515" cy="375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92CC1-C07A-EA39-B407-8E4B85BF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56" y="253974"/>
            <a:ext cx="2878237" cy="4635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5FAD4-3BC3-75D6-30D7-8975AF1495F7}"/>
              </a:ext>
            </a:extLst>
          </p:cNvPr>
          <p:cNvSpPr txBox="1"/>
          <p:nvPr/>
        </p:nvSpPr>
        <p:spPr>
          <a:xfrm>
            <a:off x="6870168" y="3071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EditScreen</a:t>
            </a:r>
            <a:endParaRPr lang="en-US" sz="1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5896A-36FA-18DE-3871-AFF73000CD33}"/>
              </a:ext>
            </a:extLst>
          </p:cNvPr>
          <p:cNvSpPr txBox="1"/>
          <p:nvPr/>
        </p:nvSpPr>
        <p:spPr>
          <a:xfrm>
            <a:off x="6831055" y="568790"/>
            <a:ext cx="2001679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th-TH" dirty="0"/>
              <a:t>ในส่วนหน้าของ</a:t>
            </a:r>
            <a:r>
              <a:rPr lang="en-US" dirty="0"/>
              <a:t>Edit </a:t>
            </a:r>
          </a:p>
          <a:p>
            <a:r>
              <a:rPr lang="th-TH" dirty="0"/>
              <a:t>ได้มีการเปลี่ยนแปลงจากต้นแบบ</a:t>
            </a:r>
          </a:p>
          <a:p>
            <a:r>
              <a:rPr lang="th-TH" dirty="0"/>
              <a:t>มาให้เหมาะสมกับ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th-TH" dirty="0"/>
              <a:t>ที่กำหนดมา</a:t>
            </a:r>
          </a:p>
          <a:p>
            <a:r>
              <a:rPr lang="th-TH" dirty="0"/>
              <a:t>และตกแต่ง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78A84-C7EB-3A79-B2D2-295E44CF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1" y="350809"/>
            <a:ext cx="4419983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21E3E-B0F4-2C3C-3667-A5C52852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84" y="1600598"/>
            <a:ext cx="3063883" cy="306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704D4-785E-ED4B-834A-EE28F80E7749}"/>
              </a:ext>
            </a:extLst>
          </p:cNvPr>
          <p:cNvSpPr txBox="1"/>
          <p:nvPr/>
        </p:nvSpPr>
        <p:spPr>
          <a:xfrm>
            <a:off x="4788884" y="368257"/>
            <a:ext cx="8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Detail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BDEF-CD42-AE31-2BD2-365527623B98}"/>
              </a:ext>
            </a:extLst>
          </p:cNvPr>
          <p:cNvSpPr txBox="1"/>
          <p:nvPr/>
        </p:nvSpPr>
        <p:spPr>
          <a:xfrm>
            <a:off x="4883684" y="864395"/>
            <a:ext cx="296908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กำหนด </a:t>
            </a:r>
            <a:r>
              <a:rPr lang="en-US" dirty="0"/>
              <a:t>body </a:t>
            </a:r>
            <a:r>
              <a:rPr lang="th-TH" dirty="0"/>
              <a:t>ว่าให้ </a:t>
            </a:r>
            <a:r>
              <a:rPr lang="en-US" dirty="0"/>
              <a:t>output </a:t>
            </a:r>
            <a:r>
              <a:rPr lang="th-TH" dirty="0"/>
              <a:t>มาแบบไหน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A4A84-EFBE-44E9-51D4-48BD3682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3" y="402266"/>
            <a:ext cx="3551228" cy="381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B4105-9B48-9FDF-5CE0-20525C2F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40" y="402266"/>
            <a:ext cx="3125665" cy="3810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DBD38-7ABA-B5D2-1F7F-A4546C8B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80" y="267628"/>
            <a:ext cx="2656808" cy="4079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C287D-FA44-65EA-A5C4-755FC8BD3063}"/>
              </a:ext>
            </a:extLst>
          </p:cNvPr>
          <p:cNvSpPr txBox="1"/>
          <p:nvPr/>
        </p:nvSpPr>
        <p:spPr>
          <a:xfrm>
            <a:off x="2707482" y="42125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homeScreen</a:t>
            </a:r>
            <a:endParaRPr lang="en-US" sz="1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109695"/>
      </p:ext>
    </p:extLst>
  </p:cSld>
  <p:clrMapOvr>
    <a:masterClrMapping/>
  </p:clrMapOvr>
</p:sld>
</file>

<file path=ppt/theme/theme1.xml><?xml version="1.0" encoding="utf-8"?>
<a:theme xmlns:a="http://schemas.openxmlformats.org/drawingml/2006/main" name="Today's Cute Hamster Personal Organizer by Slidesgo">
  <a:themeElements>
    <a:clrScheme name="Simple Light">
      <a:dk1>
        <a:srgbClr val="202126"/>
      </a:dk1>
      <a:lt1>
        <a:srgbClr val="FFFFFF"/>
      </a:lt1>
      <a:dk2>
        <a:srgbClr val="FFBB00"/>
      </a:dk2>
      <a:lt2>
        <a:srgbClr val="FF6183"/>
      </a:lt2>
      <a:accent1>
        <a:srgbClr val="C90A4D"/>
      </a:accent1>
      <a:accent2>
        <a:srgbClr val="5EBDFF"/>
      </a:accent2>
      <a:accent3>
        <a:srgbClr val="8FD1FF"/>
      </a:accent3>
      <a:accent4>
        <a:srgbClr val="9BE65A"/>
      </a:accent4>
      <a:accent5>
        <a:srgbClr val="79B346"/>
      </a:accent5>
      <a:accent6>
        <a:srgbClr val="87383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(16:9)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Quicksand Medium</vt:lpstr>
      <vt:lpstr>Palatino Linotype</vt:lpstr>
      <vt:lpstr>Arial</vt:lpstr>
      <vt:lpstr>Press Start 2P</vt:lpstr>
      <vt:lpstr>Today's Cute Hamster Personal Organizer by Slidesgo</vt:lpstr>
      <vt:lpstr>MY PET</vt:lpstr>
      <vt:lpstr>Contents of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Smile</dc:creator>
  <cp:lastModifiedBy>WONGSATORN KOKRAM</cp:lastModifiedBy>
  <cp:revision>1</cp:revision>
  <dcterms:modified xsi:type="dcterms:W3CDTF">2024-10-11T10:41:19Z</dcterms:modified>
</cp:coreProperties>
</file>