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7"/>
  </p:notesMasterIdLst>
  <p:sldIdLst>
    <p:sldId id="257" r:id="rId4"/>
    <p:sldId id="258" r:id="rId5"/>
    <p:sldId id="280" r:id="rId6"/>
    <p:sldId id="290" r:id="rId8"/>
    <p:sldId id="294" r:id="rId9"/>
    <p:sldId id="276" r:id="rId10"/>
    <p:sldId id="264" r:id="rId11"/>
    <p:sldId id="277" r:id="rId12"/>
    <p:sldId id="278" r:id="rId13"/>
    <p:sldId id="281" r:id="rId14"/>
    <p:sldId id="284" r:id="rId15"/>
    <p:sldId id="288" r:id="rId16"/>
    <p:sldId id="289" r:id="rId17"/>
    <p:sldId id="285" r:id="rId18"/>
    <p:sldId id="295" r:id="rId19"/>
    <p:sldId id="291" r:id="rId20"/>
    <p:sldId id="261" r:id="rId21"/>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1" userDrawn="1">
          <p15:clr>
            <a:srgbClr val="A4A3A4"/>
          </p15:clr>
        </p15:guide>
        <p15:guide id="2" pos="39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483810881" name="WPS_1679281038" initials="W" lastIdx="1" clrIdx="2"/>
  <p:cmAuthor id="1" name="123" initials="1"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41"/>
        <p:guide pos="3902"/>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6" Type="http://schemas.openxmlformats.org/officeDocument/2006/relationships/tags" Target="tags/tag339.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F01B088-4959-4BDA-A2D1-734C193972F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F01B088-4959-4BDA-A2D1-734C193972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tags" Target="../tags/tag130.xml"/><Relationship Id="rId7" Type="http://schemas.openxmlformats.org/officeDocument/2006/relationships/tags" Target="../tags/tag129.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4" Type="http://schemas.openxmlformats.org/officeDocument/2006/relationships/tags" Target="../tags/tag136.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5" Type="http://schemas.openxmlformats.org/officeDocument/2006/relationships/tags" Target="../tags/tag150.xml"/><Relationship Id="rId14" Type="http://schemas.openxmlformats.org/officeDocument/2006/relationships/tags" Target="../tags/tag149.xml"/><Relationship Id="rId13" Type="http://schemas.openxmlformats.org/officeDocument/2006/relationships/tags" Target="../tags/tag148.xml"/><Relationship Id="rId12" Type="http://schemas.openxmlformats.org/officeDocument/2006/relationships/tags" Target="../tags/tag147.xml"/><Relationship Id="rId11" Type="http://schemas.openxmlformats.org/officeDocument/2006/relationships/tags" Target="../tags/tag146.xml"/><Relationship Id="rId10" Type="http://schemas.openxmlformats.org/officeDocument/2006/relationships/tags" Target="../tags/tag145.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tags" Target="../tags/tag163.xml"/><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75.xml"/><Relationship Id="rId4" Type="http://schemas.openxmlformats.org/officeDocument/2006/relationships/tags" Target="../tags/tag174.xml"/><Relationship Id="rId3" Type="http://schemas.openxmlformats.org/officeDocument/2006/relationships/tags" Target="../tags/tag173.xml"/><Relationship Id="rId2" Type="http://schemas.openxmlformats.org/officeDocument/2006/relationships/tags" Target="../tags/tag17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88.xml"/><Relationship Id="rId8" Type="http://schemas.openxmlformats.org/officeDocument/2006/relationships/tags" Target="../tags/tag187.xml"/><Relationship Id="rId7" Type="http://schemas.openxmlformats.org/officeDocument/2006/relationships/tags" Target="../tags/tag186.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2" Type="http://schemas.openxmlformats.org/officeDocument/2006/relationships/tags" Target="../tags/tag191.xml"/><Relationship Id="rId11" Type="http://schemas.openxmlformats.org/officeDocument/2006/relationships/tags" Target="../tags/tag190.xml"/><Relationship Id="rId10" Type="http://schemas.openxmlformats.org/officeDocument/2006/relationships/tags" Target="../tags/tag189.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99.xml"/><Relationship Id="rId8" Type="http://schemas.openxmlformats.org/officeDocument/2006/relationships/tags" Target="../tags/tag198.xml"/><Relationship Id="rId7" Type="http://schemas.openxmlformats.org/officeDocument/2006/relationships/tags" Target="../tags/tag197.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4" Type="http://schemas.openxmlformats.org/officeDocument/2006/relationships/tags" Target="../tags/tag204.xml"/><Relationship Id="rId13" Type="http://schemas.openxmlformats.org/officeDocument/2006/relationships/tags" Target="../tags/tag203.xml"/><Relationship Id="rId12" Type="http://schemas.openxmlformats.org/officeDocument/2006/relationships/tags" Target="../tags/tag202.xml"/><Relationship Id="rId11" Type="http://schemas.openxmlformats.org/officeDocument/2006/relationships/tags" Target="../tags/tag201.xml"/><Relationship Id="rId10" Type="http://schemas.openxmlformats.org/officeDocument/2006/relationships/tags" Target="../tags/tag200.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7.xml"/><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cxnSp>
        <p:nvCxnSpPr>
          <p:cNvPr id="7" name="直接连接符 6"/>
          <p:cNvCxnSpPr/>
          <p:nvPr userDrawn="1">
            <p:custDataLst>
              <p:tags r:id="rId2"/>
            </p:custDataLst>
          </p:nvPr>
        </p:nvCxnSpPr>
        <p:spPr>
          <a:xfrm flipH="1">
            <a:off x="3131185" y="1073150"/>
            <a:ext cx="1144270" cy="19754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custDataLst>
              <p:tags r:id="rId3"/>
            </p:custDataLst>
          </p:nvPr>
        </p:nvCxnSpPr>
        <p:spPr>
          <a:xfrm flipH="1">
            <a:off x="4034155" y="854710"/>
            <a:ext cx="991235" cy="17113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custDataLst>
              <p:tags r:id="rId4"/>
            </p:custDataLst>
          </p:nvPr>
        </p:nvCxnSpPr>
        <p:spPr>
          <a:xfrm flipH="1">
            <a:off x="3693795" y="3106420"/>
            <a:ext cx="951865" cy="16433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
          <p:cNvSpPr/>
          <p:nvPr userDrawn="1">
            <p:custDataLst>
              <p:tags r:id="rId5"/>
            </p:custDataLst>
          </p:nvPr>
        </p:nvSpPr>
        <p:spPr>
          <a:xfrm>
            <a:off x="5060677" y="1612900"/>
            <a:ext cx="6014720" cy="2550723"/>
          </a:xfrm>
          <a:custGeom>
            <a:avLst/>
            <a:gdLst>
              <a:gd name="connsiteX0" fmla="*/ 0 w 6014720"/>
              <a:gd name="connsiteY0" fmla="*/ 0 h 2549144"/>
              <a:gd name="connsiteX1" fmla="*/ 6014720 w 6014720"/>
              <a:gd name="connsiteY1" fmla="*/ 0 h 2549144"/>
              <a:gd name="connsiteX2" fmla="*/ 6014720 w 6014720"/>
              <a:gd name="connsiteY2" fmla="*/ 2549144 h 2549144"/>
              <a:gd name="connsiteX3" fmla="*/ 0 w 6014720"/>
              <a:gd name="connsiteY3" fmla="*/ 2549144 h 2549144"/>
              <a:gd name="connsiteX4" fmla="*/ 0 w 6014720"/>
              <a:gd name="connsiteY4" fmla="*/ 0 h 2549144"/>
              <a:gd name="connsiteX0-1" fmla="*/ 0 w 6014720"/>
              <a:gd name="connsiteY0-2" fmla="*/ 0 h 2549144"/>
              <a:gd name="connsiteX1-3" fmla="*/ 6014720 w 6014720"/>
              <a:gd name="connsiteY1-4" fmla="*/ 0 h 2549144"/>
              <a:gd name="connsiteX2-5" fmla="*/ 6014720 w 6014720"/>
              <a:gd name="connsiteY2-6" fmla="*/ 2549144 h 2549144"/>
              <a:gd name="connsiteX3-7" fmla="*/ 4580890 w 6014720"/>
              <a:gd name="connsiteY3-8" fmla="*/ 2543690 h 2549144"/>
              <a:gd name="connsiteX4-9" fmla="*/ 0 w 6014720"/>
              <a:gd name="connsiteY4-10" fmla="*/ 2549144 h 2549144"/>
              <a:gd name="connsiteX5" fmla="*/ 0 w 6014720"/>
              <a:gd name="connsiteY5" fmla="*/ 0 h 2549144"/>
              <a:gd name="connsiteX0-11" fmla="*/ 0 w 6014720"/>
              <a:gd name="connsiteY0-12" fmla="*/ 2549144 h 2640584"/>
              <a:gd name="connsiteX1-13" fmla="*/ 0 w 6014720"/>
              <a:gd name="connsiteY1-14" fmla="*/ 0 h 2640584"/>
              <a:gd name="connsiteX2-15" fmla="*/ 6014720 w 6014720"/>
              <a:gd name="connsiteY2-16" fmla="*/ 0 h 2640584"/>
              <a:gd name="connsiteX3-17" fmla="*/ 6014720 w 6014720"/>
              <a:gd name="connsiteY3-18" fmla="*/ 2549144 h 2640584"/>
              <a:gd name="connsiteX4-19" fmla="*/ 4580890 w 6014720"/>
              <a:gd name="connsiteY4-20" fmla="*/ 2543690 h 2640584"/>
              <a:gd name="connsiteX5-21" fmla="*/ 91440 w 6014720"/>
              <a:gd name="connsiteY5-22" fmla="*/ 2640584 h 2640584"/>
              <a:gd name="connsiteX0-23" fmla="*/ 0 w 6014720"/>
              <a:gd name="connsiteY0-24" fmla="*/ 2549144 h 2549144"/>
              <a:gd name="connsiteX1-25" fmla="*/ 0 w 6014720"/>
              <a:gd name="connsiteY1-26" fmla="*/ 0 h 2549144"/>
              <a:gd name="connsiteX2-27" fmla="*/ 6014720 w 6014720"/>
              <a:gd name="connsiteY2-28" fmla="*/ 0 h 2549144"/>
              <a:gd name="connsiteX3-29" fmla="*/ 6014720 w 6014720"/>
              <a:gd name="connsiteY3-30" fmla="*/ 2549144 h 2549144"/>
              <a:gd name="connsiteX4-31" fmla="*/ 4580890 w 6014720"/>
              <a:gd name="connsiteY4-32" fmla="*/ 2543690 h 2549144"/>
              <a:gd name="connsiteX0-33" fmla="*/ 0 w 6014720"/>
              <a:gd name="connsiteY0-34" fmla="*/ 0 h 2549144"/>
              <a:gd name="connsiteX1-35" fmla="*/ 6014720 w 6014720"/>
              <a:gd name="connsiteY1-36" fmla="*/ 0 h 2549144"/>
              <a:gd name="connsiteX2-37" fmla="*/ 6014720 w 6014720"/>
              <a:gd name="connsiteY2-38" fmla="*/ 2549144 h 2549144"/>
              <a:gd name="connsiteX3-39" fmla="*/ 4580890 w 6014720"/>
              <a:gd name="connsiteY3-40" fmla="*/ 2543690 h 2549144"/>
            </a:gdLst>
            <a:ahLst/>
            <a:cxnLst>
              <a:cxn ang="0">
                <a:pos x="connsiteX0-1" y="connsiteY0-2"/>
              </a:cxn>
              <a:cxn ang="0">
                <a:pos x="connsiteX1-3" y="connsiteY1-4"/>
              </a:cxn>
              <a:cxn ang="0">
                <a:pos x="connsiteX2-5" y="connsiteY2-6"/>
              </a:cxn>
              <a:cxn ang="0">
                <a:pos x="connsiteX3-7" y="connsiteY3-8"/>
              </a:cxn>
            </a:cxnLst>
            <a:rect l="l" t="t" r="r" b="b"/>
            <a:pathLst>
              <a:path w="6014720" h="2549144">
                <a:moveTo>
                  <a:pt x="0" y="0"/>
                </a:moveTo>
                <a:lnTo>
                  <a:pt x="6014720" y="0"/>
                </a:lnTo>
                <a:lnTo>
                  <a:pt x="6014720" y="2549144"/>
                </a:lnTo>
                <a:lnTo>
                  <a:pt x="4580890" y="2543690"/>
                </a:ln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4"/>
          <p:cNvSpPr/>
          <p:nvPr userDrawn="1">
            <p:custDataLst>
              <p:tags r:id="rId6"/>
            </p:custDataLst>
          </p:nvPr>
        </p:nvSpPr>
        <p:spPr>
          <a:xfrm>
            <a:off x="1144270" y="1612900"/>
            <a:ext cx="2411730" cy="2548760"/>
          </a:xfrm>
          <a:custGeom>
            <a:avLst/>
            <a:gdLst>
              <a:gd name="connsiteX0" fmla="*/ 0 w 2759710"/>
              <a:gd name="connsiteY0" fmla="*/ 0 h 2537330"/>
              <a:gd name="connsiteX1" fmla="*/ 2759710 w 2759710"/>
              <a:gd name="connsiteY1" fmla="*/ 0 h 2537330"/>
              <a:gd name="connsiteX2" fmla="*/ 2759710 w 2759710"/>
              <a:gd name="connsiteY2" fmla="*/ 2537330 h 2537330"/>
              <a:gd name="connsiteX3" fmla="*/ 0 w 2759710"/>
              <a:gd name="connsiteY3" fmla="*/ 2537330 h 2537330"/>
              <a:gd name="connsiteX4" fmla="*/ 0 w 2759710"/>
              <a:gd name="connsiteY4" fmla="*/ 0 h 2537330"/>
              <a:gd name="connsiteX0-1" fmla="*/ 0 w 2759710"/>
              <a:gd name="connsiteY0-2" fmla="*/ 11430 h 2548760"/>
              <a:gd name="connsiteX1-3" fmla="*/ 2360930 w 2759710"/>
              <a:gd name="connsiteY1-4" fmla="*/ 0 h 2548760"/>
              <a:gd name="connsiteX2-5" fmla="*/ 2759710 w 2759710"/>
              <a:gd name="connsiteY2-6" fmla="*/ 11430 h 2548760"/>
              <a:gd name="connsiteX3-7" fmla="*/ 2759710 w 2759710"/>
              <a:gd name="connsiteY3-8" fmla="*/ 2548760 h 2548760"/>
              <a:gd name="connsiteX4-9" fmla="*/ 0 w 2759710"/>
              <a:gd name="connsiteY4-10" fmla="*/ 2548760 h 2548760"/>
              <a:gd name="connsiteX5" fmla="*/ 0 w 2759710"/>
              <a:gd name="connsiteY5" fmla="*/ 11430 h 2548760"/>
              <a:gd name="connsiteX0-11" fmla="*/ 0 w 2759710"/>
              <a:gd name="connsiteY0-12" fmla="*/ 11430 h 2548760"/>
              <a:gd name="connsiteX1-13" fmla="*/ 2360930 w 2759710"/>
              <a:gd name="connsiteY1-14" fmla="*/ 0 h 2548760"/>
              <a:gd name="connsiteX2-15" fmla="*/ 2759710 w 2759710"/>
              <a:gd name="connsiteY2-16" fmla="*/ 11430 h 2548760"/>
              <a:gd name="connsiteX3-17" fmla="*/ 2759710 w 2759710"/>
              <a:gd name="connsiteY3-18" fmla="*/ 2548760 h 2548760"/>
              <a:gd name="connsiteX4-19" fmla="*/ 2411730 w 2759710"/>
              <a:gd name="connsiteY4-20" fmla="*/ 2540000 h 2548760"/>
              <a:gd name="connsiteX5-21" fmla="*/ 0 w 2759710"/>
              <a:gd name="connsiteY5-22" fmla="*/ 2548760 h 2548760"/>
              <a:gd name="connsiteX6" fmla="*/ 0 w 2759710"/>
              <a:gd name="connsiteY6" fmla="*/ 11430 h 2548760"/>
              <a:gd name="connsiteX0-23" fmla="*/ 2759710 w 2851150"/>
              <a:gd name="connsiteY0-24" fmla="*/ 2548760 h 2640200"/>
              <a:gd name="connsiteX1-25" fmla="*/ 2411730 w 2851150"/>
              <a:gd name="connsiteY1-26" fmla="*/ 2540000 h 2640200"/>
              <a:gd name="connsiteX2-27" fmla="*/ 0 w 2851150"/>
              <a:gd name="connsiteY2-28" fmla="*/ 2548760 h 2640200"/>
              <a:gd name="connsiteX3-29" fmla="*/ 0 w 2851150"/>
              <a:gd name="connsiteY3-30" fmla="*/ 11430 h 2640200"/>
              <a:gd name="connsiteX4-31" fmla="*/ 2360930 w 2851150"/>
              <a:gd name="connsiteY4-32" fmla="*/ 0 h 2640200"/>
              <a:gd name="connsiteX5-33" fmla="*/ 2759710 w 2851150"/>
              <a:gd name="connsiteY5-34" fmla="*/ 11430 h 2640200"/>
              <a:gd name="connsiteX6-35" fmla="*/ 2851150 w 2851150"/>
              <a:gd name="connsiteY6-36" fmla="*/ 2640200 h 2640200"/>
              <a:gd name="connsiteX0-37" fmla="*/ 2759710 w 2759710"/>
              <a:gd name="connsiteY0-38" fmla="*/ 2548760 h 2548760"/>
              <a:gd name="connsiteX1-39" fmla="*/ 2411730 w 2759710"/>
              <a:gd name="connsiteY1-40" fmla="*/ 2540000 h 2548760"/>
              <a:gd name="connsiteX2-41" fmla="*/ 0 w 2759710"/>
              <a:gd name="connsiteY2-42" fmla="*/ 2548760 h 2548760"/>
              <a:gd name="connsiteX3-43" fmla="*/ 0 w 2759710"/>
              <a:gd name="connsiteY3-44" fmla="*/ 11430 h 2548760"/>
              <a:gd name="connsiteX4-45" fmla="*/ 2360930 w 2759710"/>
              <a:gd name="connsiteY4-46" fmla="*/ 0 h 2548760"/>
              <a:gd name="connsiteX5-47" fmla="*/ 2759710 w 2759710"/>
              <a:gd name="connsiteY5-48" fmla="*/ 11430 h 2548760"/>
              <a:gd name="connsiteX0-49" fmla="*/ 2759710 w 2759710"/>
              <a:gd name="connsiteY0-50" fmla="*/ 2548760 h 2548760"/>
              <a:gd name="connsiteX1-51" fmla="*/ 2411730 w 2759710"/>
              <a:gd name="connsiteY1-52" fmla="*/ 2540000 h 2548760"/>
              <a:gd name="connsiteX2-53" fmla="*/ 0 w 2759710"/>
              <a:gd name="connsiteY2-54" fmla="*/ 2548760 h 2548760"/>
              <a:gd name="connsiteX3-55" fmla="*/ 0 w 2759710"/>
              <a:gd name="connsiteY3-56" fmla="*/ 11430 h 2548760"/>
              <a:gd name="connsiteX4-57" fmla="*/ 2360930 w 2759710"/>
              <a:gd name="connsiteY4-58" fmla="*/ 0 h 2548760"/>
              <a:gd name="connsiteX0-59" fmla="*/ 2411730 w 2411730"/>
              <a:gd name="connsiteY0-60" fmla="*/ 2540000 h 2548760"/>
              <a:gd name="connsiteX1-61" fmla="*/ 0 w 2411730"/>
              <a:gd name="connsiteY1-62" fmla="*/ 2548760 h 2548760"/>
              <a:gd name="connsiteX2-63" fmla="*/ 0 w 2411730"/>
              <a:gd name="connsiteY2-64" fmla="*/ 11430 h 2548760"/>
              <a:gd name="connsiteX3-65" fmla="*/ 2360930 w 2411730"/>
              <a:gd name="connsiteY3-66" fmla="*/ 0 h 2548760"/>
            </a:gdLst>
            <a:ahLst/>
            <a:cxnLst>
              <a:cxn ang="0">
                <a:pos x="connsiteX0-1" y="connsiteY0-2"/>
              </a:cxn>
              <a:cxn ang="0">
                <a:pos x="connsiteX1-3" y="connsiteY1-4"/>
              </a:cxn>
              <a:cxn ang="0">
                <a:pos x="connsiteX2-5" y="connsiteY2-6"/>
              </a:cxn>
              <a:cxn ang="0">
                <a:pos x="connsiteX3-7" y="connsiteY3-8"/>
              </a:cxn>
            </a:cxnLst>
            <a:rect l="l" t="t" r="r" b="b"/>
            <a:pathLst>
              <a:path w="2411730" h="2548760">
                <a:moveTo>
                  <a:pt x="2411730" y="2540000"/>
                </a:moveTo>
                <a:lnTo>
                  <a:pt x="0" y="2548760"/>
                </a:lnTo>
                <a:lnTo>
                  <a:pt x="0" y="11430"/>
                </a:lnTo>
                <a:lnTo>
                  <a:pt x="2360930" y="0"/>
                </a:ln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7"/>
            </p:custDataLst>
          </p:nvPr>
        </p:nvSpPr>
        <p:spPr>
          <a:xfrm>
            <a:off x="4458970" y="1866900"/>
            <a:ext cx="5099957" cy="1844097"/>
          </a:xfrm>
        </p:spPr>
        <p:txBody>
          <a:bodyPr wrap="square" anchor="b">
            <a:normAutofit/>
          </a:bodyPr>
          <a:lstStyle>
            <a:lvl1pPr algn="r">
              <a:lnSpc>
                <a:spcPct val="100000"/>
              </a:lnSpc>
              <a:defRPr sz="6000">
                <a:solidFill>
                  <a:schemeClr val="tx1">
                    <a:alpha val="90000"/>
                  </a:schemeClr>
                </a:solidFill>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8"/>
            </p:custDataLst>
          </p:nvPr>
        </p:nvSpPr>
        <p:spPr>
          <a:xfrm>
            <a:off x="4463490" y="3830821"/>
            <a:ext cx="5099958" cy="768644"/>
          </a:xfrm>
        </p:spPr>
        <p:txBody>
          <a:bodyPr wrap="square">
            <a:normAutofit/>
          </a:bodyPr>
          <a:lstStyle>
            <a:lvl1pPr marL="0" indent="0" algn="r">
              <a:lnSpc>
                <a:spcPct val="100000"/>
              </a:lnSpc>
              <a:buNone/>
              <a:defRPr sz="3600" b="1">
                <a:solidFill>
                  <a:schemeClr val="tx1">
                    <a:alpha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1"/>
            </p:custDataLst>
          </p:nvPr>
        </p:nvSpPr>
        <p:spPr>
          <a:xfrm>
            <a:off x="8610600"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12"/>
            </p:custDataLst>
          </p:nvPr>
        </p:nvSpPr>
        <p:spPr>
          <a:xfrm>
            <a:off x="6678927" y="4631771"/>
            <a:ext cx="2880000" cy="504000"/>
          </a:xfrm>
        </p:spPr>
        <p:txBody>
          <a:bodyPr wrap="square" anchor="t">
            <a:normAutofit/>
          </a:bodyPr>
          <a:lstStyle>
            <a:lvl1pPr marL="0" indent="0" algn="r">
              <a:lnSpc>
                <a:spcPct val="100000"/>
              </a:lnSpc>
              <a:buNone/>
              <a:defRPr sz="2000">
                <a:solidFill>
                  <a:schemeClr val="tx1">
                    <a:alpha val="90000"/>
                  </a:schemeClr>
                </a:solidFill>
              </a:defRPr>
            </a:lvl1pPr>
          </a:lstStyle>
          <a:p>
            <a:pPr lvl="0"/>
            <a:r>
              <a:rPr lang="zh-CN" altLang="en-US" dirty="0"/>
              <a:t>署名</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a:xfrm>
            <a:off x="8610600"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67" name="矩形 1"/>
          <p:cNvSpPr/>
          <p:nvPr userDrawn="1">
            <p:custDataLst>
              <p:tags r:id="rId5"/>
            </p:custDataLst>
          </p:nvPr>
        </p:nvSpPr>
        <p:spPr>
          <a:xfrm>
            <a:off x="5060677" y="1612900"/>
            <a:ext cx="6014720" cy="2550723"/>
          </a:xfrm>
          <a:custGeom>
            <a:avLst/>
            <a:gdLst>
              <a:gd name="connsiteX0" fmla="*/ 0 w 6014720"/>
              <a:gd name="connsiteY0" fmla="*/ 0 h 2549144"/>
              <a:gd name="connsiteX1" fmla="*/ 6014720 w 6014720"/>
              <a:gd name="connsiteY1" fmla="*/ 0 h 2549144"/>
              <a:gd name="connsiteX2" fmla="*/ 6014720 w 6014720"/>
              <a:gd name="connsiteY2" fmla="*/ 2549144 h 2549144"/>
              <a:gd name="connsiteX3" fmla="*/ 0 w 6014720"/>
              <a:gd name="connsiteY3" fmla="*/ 2549144 h 2549144"/>
              <a:gd name="connsiteX4" fmla="*/ 0 w 6014720"/>
              <a:gd name="connsiteY4" fmla="*/ 0 h 2549144"/>
              <a:gd name="connsiteX0-1" fmla="*/ 0 w 6014720"/>
              <a:gd name="connsiteY0-2" fmla="*/ 0 h 2549144"/>
              <a:gd name="connsiteX1-3" fmla="*/ 6014720 w 6014720"/>
              <a:gd name="connsiteY1-4" fmla="*/ 0 h 2549144"/>
              <a:gd name="connsiteX2-5" fmla="*/ 6014720 w 6014720"/>
              <a:gd name="connsiteY2-6" fmla="*/ 2549144 h 2549144"/>
              <a:gd name="connsiteX3-7" fmla="*/ 4580890 w 6014720"/>
              <a:gd name="connsiteY3-8" fmla="*/ 2543690 h 2549144"/>
              <a:gd name="connsiteX4-9" fmla="*/ 0 w 6014720"/>
              <a:gd name="connsiteY4-10" fmla="*/ 2549144 h 2549144"/>
              <a:gd name="connsiteX5" fmla="*/ 0 w 6014720"/>
              <a:gd name="connsiteY5" fmla="*/ 0 h 2549144"/>
              <a:gd name="connsiteX0-11" fmla="*/ 0 w 6014720"/>
              <a:gd name="connsiteY0-12" fmla="*/ 2549144 h 2640584"/>
              <a:gd name="connsiteX1-13" fmla="*/ 0 w 6014720"/>
              <a:gd name="connsiteY1-14" fmla="*/ 0 h 2640584"/>
              <a:gd name="connsiteX2-15" fmla="*/ 6014720 w 6014720"/>
              <a:gd name="connsiteY2-16" fmla="*/ 0 h 2640584"/>
              <a:gd name="connsiteX3-17" fmla="*/ 6014720 w 6014720"/>
              <a:gd name="connsiteY3-18" fmla="*/ 2549144 h 2640584"/>
              <a:gd name="connsiteX4-19" fmla="*/ 4580890 w 6014720"/>
              <a:gd name="connsiteY4-20" fmla="*/ 2543690 h 2640584"/>
              <a:gd name="connsiteX5-21" fmla="*/ 91440 w 6014720"/>
              <a:gd name="connsiteY5-22" fmla="*/ 2640584 h 2640584"/>
              <a:gd name="connsiteX0-23" fmla="*/ 0 w 6014720"/>
              <a:gd name="connsiteY0-24" fmla="*/ 2549144 h 2549144"/>
              <a:gd name="connsiteX1-25" fmla="*/ 0 w 6014720"/>
              <a:gd name="connsiteY1-26" fmla="*/ 0 h 2549144"/>
              <a:gd name="connsiteX2-27" fmla="*/ 6014720 w 6014720"/>
              <a:gd name="connsiteY2-28" fmla="*/ 0 h 2549144"/>
              <a:gd name="connsiteX3-29" fmla="*/ 6014720 w 6014720"/>
              <a:gd name="connsiteY3-30" fmla="*/ 2549144 h 2549144"/>
              <a:gd name="connsiteX4-31" fmla="*/ 4580890 w 6014720"/>
              <a:gd name="connsiteY4-32" fmla="*/ 2543690 h 2549144"/>
              <a:gd name="connsiteX0-33" fmla="*/ 0 w 6014720"/>
              <a:gd name="connsiteY0-34" fmla="*/ 0 h 2549144"/>
              <a:gd name="connsiteX1-35" fmla="*/ 6014720 w 6014720"/>
              <a:gd name="connsiteY1-36" fmla="*/ 0 h 2549144"/>
              <a:gd name="connsiteX2-37" fmla="*/ 6014720 w 6014720"/>
              <a:gd name="connsiteY2-38" fmla="*/ 2549144 h 2549144"/>
              <a:gd name="connsiteX3-39" fmla="*/ 4580890 w 6014720"/>
              <a:gd name="connsiteY3-40" fmla="*/ 2543690 h 2549144"/>
            </a:gdLst>
            <a:ahLst/>
            <a:cxnLst>
              <a:cxn ang="0">
                <a:pos x="connsiteX0-1" y="connsiteY0-2"/>
              </a:cxn>
              <a:cxn ang="0">
                <a:pos x="connsiteX1-3" y="connsiteY1-4"/>
              </a:cxn>
              <a:cxn ang="0">
                <a:pos x="connsiteX2-5" y="connsiteY2-6"/>
              </a:cxn>
              <a:cxn ang="0">
                <a:pos x="connsiteX3-7" y="connsiteY3-8"/>
              </a:cxn>
            </a:cxnLst>
            <a:rect l="l" t="t" r="r" b="b"/>
            <a:pathLst>
              <a:path w="6014720" h="2549144">
                <a:moveTo>
                  <a:pt x="0" y="0"/>
                </a:moveTo>
                <a:lnTo>
                  <a:pt x="6014720" y="0"/>
                </a:lnTo>
                <a:lnTo>
                  <a:pt x="6014720" y="2549144"/>
                </a:lnTo>
                <a:lnTo>
                  <a:pt x="4580890" y="2543690"/>
                </a:ln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14"/>
          <p:cNvSpPr/>
          <p:nvPr userDrawn="1">
            <p:custDataLst>
              <p:tags r:id="rId6"/>
            </p:custDataLst>
          </p:nvPr>
        </p:nvSpPr>
        <p:spPr>
          <a:xfrm>
            <a:off x="1144270" y="1612900"/>
            <a:ext cx="2411730" cy="2548760"/>
          </a:xfrm>
          <a:custGeom>
            <a:avLst/>
            <a:gdLst>
              <a:gd name="connsiteX0" fmla="*/ 0 w 2759710"/>
              <a:gd name="connsiteY0" fmla="*/ 0 h 2537330"/>
              <a:gd name="connsiteX1" fmla="*/ 2759710 w 2759710"/>
              <a:gd name="connsiteY1" fmla="*/ 0 h 2537330"/>
              <a:gd name="connsiteX2" fmla="*/ 2759710 w 2759710"/>
              <a:gd name="connsiteY2" fmla="*/ 2537330 h 2537330"/>
              <a:gd name="connsiteX3" fmla="*/ 0 w 2759710"/>
              <a:gd name="connsiteY3" fmla="*/ 2537330 h 2537330"/>
              <a:gd name="connsiteX4" fmla="*/ 0 w 2759710"/>
              <a:gd name="connsiteY4" fmla="*/ 0 h 2537330"/>
              <a:gd name="connsiteX0-1" fmla="*/ 0 w 2759710"/>
              <a:gd name="connsiteY0-2" fmla="*/ 11430 h 2548760"/>
              <a:gd name="connsiteX1-3" fmla="*/ 2360930 w 2759710"/>
              <a:gd name="connsiteY1-4" fmla="*/ 0 h 2548760"/>
              <a:gd name="connsiteX2-5" fmla="*/ 2759710 w 2759710"/>
              <a:gd name="connsiteY2-6" fmla="*/ 11430 h 2548760"/>
              <a:gd name="connsiteX3-7" fmla="*/ 2759710 w 2759710"/>
              <a:gd name="connsiteY3-8" fmla="*/ 2548760 h 2548760"/>
              <a:gd name="connsiteX4-9" fmla="*/ 0 w 2759710"/>
              <a:gd name="connsiteY4-10" fmla="*/ 2548760 h 2548760"/>
              <a:gd name="connsiteX5" fmla="*/ 0 w 2759710"/>
              <a:gd name="connsiteY5" fmla="*/ 11430 h 2548760"/>
              <a:gd name="connsiteX0-11" fmla="*/ 0 w 2759710"/>
              <a:gd name="connsiteY0-12" fmla="*/ 11430 h 2548760"/>
              <a:gd name="connsiteX1-13" fmla="*/ 2360930 w 2759710"/>
              <a:gd name="connsiteY1-14" fmla="*/ 0 h 2548760"/>
              <a:gd name="connsiteX2-15" fmla="*/ 2759710 w 2759710"/>
              <a:gd name="connsiteY2-16" fmla="*/ 11430 h 2548760"/>
              <a:gd name="connsiteX3-17" fmla="*/ 2759710 w 2759710"/>
              <a:gd name="connsiteY3-18" fmla="*/ 2548760 h 2548760"/>
              <a:gd name="connsiteX4-19" fmla="*/ 2411730 w 2759710"/>
              <a:gd name="connsiteY4-20" fmla="*/ 2540000 h 2548760"/>
              <a:gd name="connsiteX5-21" fmla="*/ 0 w 2759710"/>
              <a:gd name="connsiteY5-22" fmla="*/ 2548760 h 2548760"/>
              <a:gd name="connsiteX6" fmla="*/ 0 w 2759710"/>
              <a:gd name="connsiteY6" fmla="*/ 11430 h 2548760"/>
              <a:gd name="connsiteX0-23" fmla="*/ 2759710 w 2851150"/>
              <a:gd name="connsiteY0-24" fmla="*/ 2548760 h 2640200"/>
              <a:gd name="connsiteX1-25" fmla="*/ 2411730 w 2851150"/>
              <a:gd name="connsiteY1-26" fmla="*/ 2540000 h 2640200"/>
              <a:gd name="connsiteX2-27" fmla="*/ 0 w 2851150"/>
              <a:gd name="connsiteY2-28" fmla="*/ 2548760 h 2640200"/>
              <a:gd name="connsiteX3-29" fmla="*/ 0 w 2851150"/>
              <a:gd name="connsiteY3-30" fmla="*/ 11430 h 2640200"/>
              <a:gd name="connsiteX4-31" fmla="*/ 2360930 w 2851150"/>
              <a:gd name="connsiteY4-32" fmla="*/ 0 h 2640200"/>
              <a:gd name="connsiteX5-33" fmla="*/ 2759710 w 2851150"/>
              <a:gd name="connsiteY5-34" fmla="*/ 11430 h 2640200"/>
              <a:gd name="connsiteX6-35" fmla="*/ 2851150 w 2851150"/>
              <a:gd name="connsiteY6-36" fmla="*/ 2640200 h 2640200"/>
              <a:gd name="connsiteX0-37" fmla="*/ 2759710 w 2759710"/>
              <a:gd name="connsiteY0-38" fmla="*/ 2548760 h 2548760"/>
              <a:gd name="connsiteX1-39" fmla="*/ 2411730 w 2759710"/>
              <a:gd name="connsiteY1-40" fmla="*/ 2540000 h 2548760"/>
              <a:gd name="connsiteX2-41" fmla="*/ 0 w 2759710"/>
              <a:gd name="connsiteY2-42" fmla="*/ 2548760 h 2548760"/>
              <a:gd name="connsiteX3-43" fmla="*/ 0 w 2759710"/>
              <a:gd name="connsiteY3-44" fmla="*/ 11430 h 2548760"/>
              <a:gd name="connsiteX4-45" fmla="*/ 2360930 w 2759710"/>
              <a:gd name="connsiteY4-46" fmla="*/ 0 h 2548760"/>
              <a:gd name="connsiteX5-47" fmla="*/ 2759710 w 2759710"/>
              <a:gd name="connsiteY5-48" fmla="*/ 11430 h 2548760"/>
              <a:gd name="connsiteX0-49" fmla="*/ 2759710 w 2759710"/>
              <a:gd name="connsiteY0-50" fmla="*/ 2548760 h 2548760"/>
              <a:gd name="connsiteX1-51" fmla="*/ 2411730 w 2759710"/>
              <a:gd name="connsiteY1-52" fmla="*/ 2540000 h 2548760"/>
              <a:gd name="connsiteX2-53" fmla="*/ 0 w 2759710"/>
              <a:gd name="connsiteY2-54" fmla="*/ 2548760 h 2548760"/>
              <a:gd name="connsiteX3-55" fmla="*/ 0 w 2759710"/>
              <a:gd name="connsiteY3-56" fmla="*/ 11430 h 2548760"/>
              <a:gd name="connsiteX4-57" fmla="*/ 2360930 w 2759710"/>
              <a:gd name="connsiteY4-58" fmla="*/ 0 h 2548760"/>
              <a:gd name="connsiteX0-59" fmla="*/ 2411730 w 2411730"/>
              <a:gd name="connsiteY0-60" fmla="*/ 2540000 h 2548760"/>
              <a:gd name="connsiteX1-61" fmla="*/ 0 w 2411730"/>
              <a:gd name="connsiteY1-62" fmla="*/ 2548760 h 2548760"/>
              <a:gd name="connsiteX2-63" fmla="*/ 0 w 2411730"/>
              <a:gd name="connsiteY2-64" fmla="*/ 11430 h 2548760"/>
              <a:gd name="connsiteX3-65" fmla="*/ 2360930 w 2411730"/>
              <a:gd name="connsiteY3-66" fmla="*/ 0 h 2548760"/>
            </a:gdLst>
            <a:ahLst/>
            <a:cxnLst>
              <a:cxn ang="0">
                <a:pos x="connsiteX0-1" y="connsiteY0-2"/>
              </a:cxn>
              <a:cxn ang="0">
                <a:pos x="connsiteX1-3" y="connsiteY1-4"/>
              </a:cxn>
              <a:cxn ang="0">
                <a:pos x="connsiteX2-5" y="connsiteY2-6"/>
              </a:cxn>
              <a:cxn ang="0">
                <a:pos x="connsiteX3-7" y="connsiteY3-8"/>
              </a:cxn>
            </a:cxnLst>
            <a:rect l="l" t="t" r="r" b="b"/>
            <a:pathLst>
              <a:path w="2411730" h="2548760">
                <a:moveTo>
                  <a:pt x="2411730" y="2540000"/>
                </a:moveTo>
                <a:lnTo>
                  <a:pt x="0" y="2548760"/>
                </a:lnTo>
                <a:lnTo>
                  <a:pt x="0" y="11430"/>
                </a:lnTo>
                <a:lnTo>
                  <a:pt x="2360930" y="0"/>
                </a:ln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标题 1"/>
          <p:cNvSpPr>
            <a:spLocks noGrp="1"/>
          </p:cNvSpPr>
          <p:nvPr>
            <p:ph type="ctrTitle" hasCustomPrompt="1"/>
            <p:custDataLst>
              <p:tags r:id="rId7"/>
            </p:custDataLst>
          </p:nvPr>
        </p:nvSpPr>
        <p:spPr>
          <a:xfrm>
            <a:off x="4458970" y="1955800"/>
            <a:ext cx="5099957" cy="1755197"/>
          </a:xfrm>
        </p:spPr>
        <p:txBody>
          <a:bodyPr wrap="square" anchor="b">
            <a:normAutofit/>
          </a:bodyPr>
          <a:lstStyle>
            <a:lvl1pPr algn="r">
              <a:lnSpc>
                <a:spcPct val="100000"/>
              </a:lnSpc>
              <a:defRPr sz="6000">
                <a:solidFill>
                  <a:schemeClr val="tx1">
                    <a:alpha val="90000"/>
                  </a:schemeClr>
                </a:solidFill>
              </a:defRPr>
            </a:lvl1pPr>
          </a:lstStyle>
          <a:p>
            <a:r>
              <a:rPr lang="zh-CN" altLang="en-US" dirty="0"/>
              <a:t>编辑标题</a:t>
            </a:r>
            <a:endParaRPr lang="zh-CN" altLang="en-US" dirty="0"/>
          </a:p>
        </p:txBody>
      </p:sp>
      <p:sp>
        <p:nvSpPr>
          <p:cNvPr id="70" name="副标题 2"/>
          <p:cNvSpPr>
            <a:spLocks noGrp="1"/>
          </p:cNvSpPr>
          <p:nvPr>
            <p:ph type="subTitle" idx="1" hasCustomPrompt="1"/>
            <p:custDataLst>
              <p:tags r:id="rId8"/>
            </p:custDataLst>
          </p:nvPr>
        </p:nvSpPr>
        <p:spPr>
          <a:xfrm>
            <a:off x="4463490" y="3830821"/>
            <a:ext cx="5099958" cy="768644"/>
          </a:xfrm>
        </p:spPr>
        <p:txBody>
          <a:bodyPr wrap="square">
            <a:normAutofit/>
          </a:bodyPr>
          <a:lstStyle>
            <a:lvl1pPr marL="0" indent="0" algn="r">
              <a:lnSpc>
                <a:spcPct val="100000"/>
              </a:lnSpc>
              <a:buNone/>
              <a:defRPr sz="3600" b="1">
                <a:solidFill>
                  <a:schemeClr val="tx1">
                    <a:alpha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71" name="署名占位符 10"/>
          <p:cNvSpPr>
            <a:spLocks noGrp="1"/>
          </p:cNvSpPr>
          <p:nvPr>
            <p:ph type="body" sz="quarter" idx="17" hasCustomPrompt="1"/>
            <p:custDataLst>
              <p:tags r:id="rId9"/>
            </p:custDataLst>
          </p:nvPr>
        </p:nvSpPr>
        <p:spPr>
          <a:xfrm>
            <a:off x="6678927" y="4631771"/>
            <a:ext cx="2880000" cy="504000"/>
          </a:xfrm>
        </p:spPr>
        <p:txBody>
          <a:bodyPr wrap="square" anchor="t">
            <a:normAutofit/>
          </a:bodyPr>
          <a:lstStyle>
            <a:lvl1pPr marL="0" indent="0" algn="r">
              <a:lnSpc>
                <a:spcPct val="100000"/>
              </a:lnSpc>
              <a:buNone/>
              <a:defRPr sz="2000">
                <a:solidFill>
                  <a:schemeClr val="tx1">
                    <a:alpha val="90000"/>
                  </a:schemeClr>
                </a:solidFill>
              </a:defRPr>
            </a:lvl1pPr>
          </a:lstStyle>
          <a:p>
            <a:pPr lvl="0"/>
            <a:r>
              <a:rPr lang="zh-CN" altLang="en-US" dirty="0"/>
              <a:t>署名</a:t>
            </a:r>
            <a:endParaRPr lang="zh-CN" altLang="en-US" dirty="0"/>
          </a:p>
        </p:txBody>
      </p:sp>
      <p:cxnSp>
        <p:nvCxnSpPr>
          <p:cNvPr id="7" name="直接连接符 6"/>
          <p:cNvCxnSpPr/>
          <p:nvPr userDrawn="1">
            <p:custDataLst>
              <p:tags r:id="rId10"/>
            </p:custDataLst>
          </p:nvPr>
        </p:nvCxnSpPr>
        <p:spPr>
          <a:xfrm flipH="1">
            <a:off x="3131185" y="1073150"/>
            <a:ext cx="1144270" cy="19754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custDataLst>
              <p:tags r:id="rId11"/>
            </p:custDataLst>
          </p:nvPr>
        </p:nvCxnSpPr>
        <p:spPr>
          <a:xfrm flipH="1">
            <a:off x="4034155" y="854710"/>
            <a:ext cx="991235" cy="17113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custDataLst>
              <p:tags r:id="rId12"/>
            </p:custDataLst>
          </p:nvPr>
        </p:nvCxnSpPr>
        <p:spPr>
          <a:xfrm flipH="1">
            <a:off x="3693795" y="3106420"/>
            <a:ext cx="951865" cy="16433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宫格文本_6项">
    <p:spTree>
      <p:nvGrpSpPr>
        <p:cNvPr id="1" name=""/>
        <p:cNvGrpSpPr/>
        <p:nvPr/>
      </p:nvGrpSpPr>
      <p:grpSpPr>
        <a:xfrm>
          <a:off x="0" y="0"/>
          <a:ext cx="0" cy="0"/>
          <a:chOff x="0" y="0"/>
          <a:chExt cx="0" cy="0"/>
        </a:xfrm>
      </p:grpSpPr>
      <p:sp>
        <p:nvSpPr>
          <p:cNvPr id="6" name="标题 5"/>
          <p:cNvSpPr>
            <a:spLocks noGrp="1"/>
          </p:cNvSpPr>
          <p:nvPr>
            <p:ph type="ctrTitle" idx="16385" hasCustomPrompt="1"/>
            <p:custDataLst>
              <p:tags r:id="rId2"/>
            </p:custDataLst>
          </p:nvPr>
        </p:nvSpPr>
        <p:spPr>
          <a:xfrm>
            <a:off x="609600" y="533400"/>
            <a:ext cx="10972800" cy="609600"/>
          </a:xfrm>
          <a:noFill/>
        </p:spPr>
        <p:txBody>
          <a:bodyPr lIns="0" tIns="0" rIns="0" bIns="0" anchor="t">
            <a:normAutofit/>
          </a:bodyPr>
          <a:lstStyle>
            <a:lvl1pPr marL="0" indent="0" algn="l">
              <a:spcBef>
                <a:spcPct val="0"/>
              </a:spcBef>
              <a:spcAft>
                <a:spcPct val="0"/>
              </a:spcAft>
              <a:buNone/>
              <a:defRPr sz="3600" b="0" spc="0">
                <a:solidFill>
                  <a:schemeClr val="tx1"/>
                </a:solidFill>
              </a:defRPr>
            </a:lvl1pPr>
          </a:lstStyle>
          <a:p>
            <a:r>
              <a:rPr lang="zh-CN" altLang="en-US"/>
              <a:t>单击此处添加标题</a:t>
            </a:r>
            <a:endParaRPr lang="zh-CN" altLang="en-US"/>
          </a:p>
        </p:txBody>
      </p:sp>
      <p:sp>
        <p:nvSpPr>
          <p:cNvPr id="7" name="文本占位符 6"/>
          <p:cNvSpPr>
            <a:spLocks noGrp="1"/>
          </p:cNvSpPr>
          <p:nvPr>
            <p:ph type="body" idx="16386" hasCustomPrompt="1"/>
            <p:custDataLst>
              <p:tags r:id="rId3"/>
            </p:custDataLst>
          </p:nvPr>
        </p:nvSpPr>
        <p:spPr>
          <a:xfrm>
            <a:off x="609600" y="1879600"/>
            <a:ext cx="3352800" cy="406400"/>
          </a:xfrm>
          <a:noFill/>
        </p:spPr>
        <p:txBody>
          <a:bodyPr lIns="0" tIns="0" rIns="0" bIns="0" anchor="t">
            <a:normAutofit/>
          </a:bodyPr>
          <a:lstStyle>
            <a:lvl1pPr marL="0" indent="0" algn="l">
              <a:lnSpc>
                <a:spcPct val="111000"/>
              </a:lnSpc>
              <a:spcBef>
                <a:spcPct val="0"/>
              </a:spcBef>
              <a:spcAft>
                <a:spcPct val="0"/>
              </a:spcAft>
              <a:buNone/>
              <a:defRPr sz="2400" b="0" spc="0">
                <a:solidFill>
                  <a:schemeClr val="tx1"/>
                </a:solidFill>
              </a:defRPr>
            </a:lvl1pPr>
          </a:lstStyle>
          <a:p>
            <a:pPr lvl="0"/>
            <a:r>
              <a:rPr lang="zh-CN" altLang="en-US" smtClean="0"/>
              <a:t>单击此处添加项标题</a:t>
            </a:r>
            <a:endParaRPr lang="zh-CN" altLang="en-US" smtClean="0"/>
          </a:p>
        </p:txBody>
      </p:sp>
      <p:sp>
        <p:nvSpPr>
          <p:cNvPr id="8" name="文本占位符 7"/>
          <p:cNvSpPr>
            <a:spLocks noGrp="1"/>
          </p:cNvSpPr>
          <p:nvPr>
            <p:ph type="body" idx="16387" hasCustomPrompt="1"/>
            <p:custDataLst>
              <p:tags r:id="rId4"/>
            </p:custDataLst>
          </p:nvPr>
        </p:nvSpPr>
        <p:spPr>
          <a:xfrm>
            <a:off x="609600" y="2438400"/>
            <a:ext cx="3352800" cy="1219200"/>
          </a:xfrm>
          <a:noFill/>
        </p:spPr>
        <p:txBody>
          <a:bodyPr lIns="0" tIns="0" rIns="0" bIns="0" anchor="t">
            <a:normAutofit/>
          </a:bodyPr>
          <a:lstStyle>
            <a:lvl1pPr marL="0" indent="0" algn="l">
              <a:lnSpc>
                <a:spcPct val="125000"/>
              </a:lnSpc>
              <a:spcBef>
                <a:spcPct val="0"/>
              </a:spcBef>
              <a:spcAft>
                <a:spcPct val="0"/>
              </a:spcAft>
              <a:buNone/>
              <a:defRPr sz="1600" b="0" spc="0">
                <a:solidFill>
                  <a:schemeClr val="tx1"/>
                </a:solidFill>
              </a:defRPr>
            </a:lvl1pPr>
          </a:lstStyle>
          <a:p>
            <a:pPr lvl="0"/>
            <a:r>
              <a:rPr lang="zh-CN" altLang="en-US" smtClean="0"/>
              <a:t>单击此处添加项正文</a:t>
            </a:r>
            <a:endParaRPr lang="zh-CN" altLang="en-US" smtClean="0"/>
          </a:p>
        </p:txBody>
      </p:sp>
      <p:sp>
        <p:nvSpPr>
          <p:cNvPr id="9" name="文本占位符 8"/>
          <p:cNvSpPr>
            <a:spLocks noGrp="1"/>
          </p:cNvSpPr>
          <p:nvPr>
            <p:ph type="body" idx="16388" hasCustomPrompt="1"/>
            <p:custDataLst>
              <p:tags r:id="rId5"/>
            </p:custDataLst>
          </p:nvPr>
        </p:nvSpPr>
        <p:spPr>
          <a:xfrm>
            <a:off x="4419600" y="1879600"/>
            <a:ext cx="3352800" cy="406400"/>
          </a:xfrm>
          <a:noFill/>
        </p:spPr>
        <p:txBody>
          <a:bodyPr lIns="0" tIns="0" rIns="0" bIns="0" anchor="t">
            <a:normAutofit/>
          </a:bodyPr>
          <a:lstStyle>
            <a:lvl1pPr marL="0" indent="0" algn="l">
              <a:lnSpc>
                <a:spcPct val="111000"/>
              </a:lnSpc>
              <a:spcBef>
                <a:spcPct val="0"/>
              </a:spcBef>
              <a:spcAft>
                <a:spcPct val="0"/>
              </a:spcAft>
              <a:buNone/>
              <a:defRPr sz="2400" b="0" spc="0">
                <a:solidFill>
                  <a:schemeClr val="tx1"/>
                </a:solidFill>
              </a:defRPr>
            </a:lvl1pPr>
          </a:lstStyle>
          <a:p>
            <a:pPr lvl="0"/>
            <a:r>
              <a:rPr lang="zh-CN" altLang="en-US" smtClean="0"/>
              <a:t>单击此处添加项标题</a:t>
            </a:r>
            <a:endParaRPr lang="zh-CN" altLang="en-US" smtClean="0"/>
          </a:p>
        </p:txBody>
      </p:sp>
      <p:sp>
        <p:nvSpPr>
          <p:cNvPr id="10" name="文本占位符 9"/>
          <p:cNvSpPr>
            <a:spLocks noGrp="1"/>
          </p:cNvSpPr>
          <p:nvPr>
            <p:ph type="body" idx="16389" hasCustomPrompt="1"/>
            <p:custDataLst>
              <p:tags r:id="rId6"/>
            </p:custDataLst>
          </p:nvPr>
        </p:nvSpPr>
        <p:spPr>
          <a:xfrm>
            <a:off x="4419600" y="2438400"/>
            <a:ext cx="3352800" cy="1219200"/>
          </a:xfrm>
          <a:noFill/>
        </p:spPr>
        <p:txBody>
          <a:bodyPr lIns="0" tIns="0" rIns="0" bIns="0" anchor="t">
            <a:normAutofit/>
          </a:bodyPr>
          <a:lstStyle>
            <a:lvl1pPr marL="0" indent="0" algn="l">
              <a:lnSpc>
                <a:spcPct val="125000"/>
              </a:lnSpc>
              <a:spcBef>
                <a:spcPct val="0"/>
              </a:spcBef>
              <a:spcAft>
                <a:spcPct val="0"/>
              </a:spcAft>
              <a:buNone/>
              <a:defRPr sz="1600" b="0" spc="0">
                <a:solidFill>
                  <a:schemeClr val="tx1"/>
                </a:solidFill>
              </a:defRPr>
            </a:lvl1pPr>
          </a:lstStyle>
          <a:p>
            <a:pPr lvl="0"/>
            <a:r>
              <a:rPr lang="zh-CN" altLang="en-US" smtClean="0"/>
              <a:t>单击此处添加项正文</a:t>
            </a:r>
            <a:endParaRPr lang="zh-CN" altLang="en-US" smtClean="0"/>
          </a:p>
        </p:txBody>
      </p:sp>
      <p:sp>
        <p:nvSpPr>
          <p:cNvPr id="11" name="文本占位符 10"/>
          <p:cNvSpPr>
            <a:spLocks noGrp="1"/>
          </p:cNvSpPr>
          <p:nvPr>
            <p:ph type="body" idx="16390" hasCustomPrompt="1"/>
            <p:custDataLst>
              <p:tags r:id="rId7"/>
            </p:custDataLst>
          </p:nvPr>
        </p:nvSpPr>
        <p:spPr>
          <a:xfrm>
            <a:off x="8229600" y="1879600"/>
            <a:ext cx="3352800" cy="406400"/>
          </a:xfrm>
          <a:noFill/>
        </p:spPr>
        <p:txBody>
          <a:bodyPr lIns="0" tIns="0" rIns="0" bIns="0" anchor="t">
            <a:normAutofit/>
          </a:bodyPr>
          <a:lstStyle>
            <a:lvl1pPr marL="0" indent="0" algn="l">
              <a:lnSpc>
                <a:spcPct val="111000"/>
              </a:lnSpc>
              <a:spcBef>
                <a:spcPct val="0"/>
              </a:spcBef>
              <a:spcAft>
                <a:spcPct val="0"/>
              </a:spcAft>
              <a:buNone/>
              <a:defRPr sz="2400" b="0" spc="0">
                <a:solidFill>
                  <a:schemeClr val="tx1"/>
                </a:solidFill>
              </a:defRPr>
            </a:lvl1pPr>
          </a:lstStyle>
          <a:p>
            <a:pPr lvl="0"/>
            <a:r>
              <a:rPr lang="zh-CN" altLang="en-US" smtClean="0"/>
              <a:t>单击此处添加项标题</a:t>
            </a:r>
            <a:endParaRPr lang="zh-CN" altLang="en-US" smtClean="0"/>
          </a:p>
        </p:txBody>
      </p:sp>
      <p:sp>
        <p:nvSpPr>
          <p:cNvPr id="12" name="文本占位符 11"/>
          <p:cNvSpPr>
            <a:spLocks noGrp="1"/>
          </p:cNvSpPr>
          <p:nvPr>
            <p:ph type="body" idx="16391" hasCustomPrompt="1"/>
            <p:custDataLst>
              <p:tags r:id="rId8"/>
            </p:custDataLst>
          </p:nvPr>
        </p:nvSpPr>
        <p:spPr>
          <a:xfrm>
            <a:off x="8229600" y="2438400"/>
            <a:ext cx="3352800" cy="1219200"/>
          </a:xfrm>
          <a:noFill/>
        </p:spPr>
        <p:txBody>
          <a:bodyPr lIns="0" tIns="0" rIns="0" bIns="0" anchor="t">
            <a:normAutofit/>
          </a:bodyPr>
          <a:lstStyle>
            <a:lvl1pPr marL="0" indent="0" algn="l">
              <a:lnSpc>
                <a:spcPct val="125000"/>
              </a:lnSpc>
              <a:spcBef>
                <a:spcPct val="0"/>
              </a:spcBef>
              <a:spcAft>
                <a:spcPct val="0"/>
              </a:spcAft>
              <a:buNone/>
              <a:defRPr sz="1600" b="0" spc="0">
                <a:solidFill>
                  <a:schemeClr val="tx1"/>
                </a:solidFill>
              </a:defRPr>
            </a:lvl1pPr>
          </a:lstStyle>
          <a:p>
            <a:pPr lvl="0"/>
            <a:r>
              <a:rPr lang="zh-CN" altLang="en-US" smtClean="0"/>
              <a:t>单击此处添加项正文</a:t>
            </a:r>
            <a:endParaRPr lang="zh-CN" altLang="en-US" smtClean="0"/>
          </a:p>
        </p:txBody>
      </p:sp>
      <p:sp>
        <p:nvSpPr>
          <p:cNvPr id="13" name="文本占位符 12"/>
          <p:cNvSpPr>
            <a:spLocks noGrp="1"/>
          </p:cNvSpPr>
          <p:nvPr>
            <p:ph type="body" idx="16392" hasCustomPrompt="1"/>
            <p:custDataLst>
              <p:tags r:id="rId9"/>
            </p:custDataLst>
          </p:nvPr>
        </p:nvSpPr>
        <p:spPr>
          <a:xfrm>
            <a:off x="609600" y="4114800"/>
            <a:ext cx="3352800" cy="406400"/>
          </a:xfrm>
          <a:noFill/>
        </p:spPr>
        <p:txBody>
          <a:bodyPr lIns="0" tIns="0" rIns="0" bIns="0" anchor="t">
            <a:normAutofit/>
          </a:bodyPr>
          <a:lstStyle>
            <a:lvl1pPr marL="0" indent="0" algn="l">
              <a:lnSpc>
                <a:spcPct val="111000"/>
              </a:lnSpc>
              <a:spcBef>
                <a:spcPct val="0"/>
              </a:spcBef>
              <a:spcAft>
                <a:spcPct val="0"/>
              </a:spcAft>
              <a:buNone/>
              <a:defRPr sz="2400" b="0" spc="0">
                <a:solidFill>
                  <a:schemeClr val="tx1"/>
                </a:solidFill>
              </a:defRPr>
            </a:lvl1pPr>
          </a:lstStyle>
          <a:p>
            <a:pPr lvl="0"/>
            <a:r>
              <a:rPr lang="zh-CN" altLang="en-US" smtClean="0"/>
              <a:t>单击此处添加项标题</a:t>
            </a:r>
            <a:endParaRPr lang="zh-CN" altLang="en-US" smtClean="0"/>
          </a:p>
        </p:txBody>
      </p:sp>
      <p:sp>
        <p:nvSpPr>
          <p:cNvPr id="14" name="文本占位符 13"/>
          <p:cNvSpPr>
            <a:spLocks noGrp="1"/>
          </p:cNvSpPr>
          <p:nvPr>
            <p:ph type="body" idx="16393" hasCustomPrompt="1"/>
            <p:custDataLst>
              <p:tags r:id="rId10"/>
            </p:custDataLst>
          </p:nvPr>
        </p:nvSpPr>
        <p:spPr>
          <a:xfrm>
            <a:off x="609600" y="4673600"/>
            <a:ext cx="3352800" cy="1219200"/>
          </a:xfrm>
          <a:noFill/>
        </p:spPr>
        <p:txBody>
          <a:bodyPr lIns="0" tIns="0" rIns="0" bIns="0" anchor="t">
            <a:normAutofit/>
          </a:bodyPr>
          <a:lstStyle>
            <a:lvl1pPr marL="0" indent="0" algn="l">
              <a:lnSpc>
                <a:spcPct val="125000"/>
              </a:lnSpc>
              <a:spcBef>
                <a:spcPct val="0"/>
              </a:spcBef>
              <a:spcAft>
                <a:spcPct val="0"/>
              </a:spcAft>
              <a:buNone/>
              <a:defRPr sz="1600" b="0" spc="0">
                <a:solidFill>
                  <a:schemeClr val="tx1"/>
                </a:solidFill>
              </a:defRPr>
            </a:lvl1pPr>
          </a:lstStyle>
          <a:p>
            <a:pPr lvl="0"/>
            <a:r>
              <a:rPr lang="zh-CN" altLang="en-US" smtClean="0"/>
              <a:t>单击此处添加项正文</a:t>
            </a:r>
            <a:endParaRPr lang="zh-CN" altLang="en-US" smtClean="0"/>
          </a:p>
        </p:txBody>
      </p:sp>
      <p:sp>
        <p:nvSpPr>
          <p:cNvPr id="15" name="文本占位符 14"/>
          <p:cNvSpPr>
            <a:spLocks noGrp="1"/>
          </p:cNvSpPr>
          <p:nvPr>
            <p:ph type="body" idx="16394" hasCustomPrompt="1"/>
            <p:custDataLst>
              <p:tags r:id="rId11"/>
            </p:custDataLst>
          </p:nvPr>
        </p:nvSpPr>
        <p:spPr>
          <a:xfrm>
            <a:off x="4419600" y="4114800"/>
            <a:ext cx="3352800" cy="406400"/>
          </a:xfrm>
          <a:noFill/>
        </p:spPr>
        <p:txBody>
          <a:bodyPr lIns="0" tIns="0" rIns="0" bIns="0" anchor="t">
            <a:normAutofit/>
          </a:bodyPr>
          <a:lstStyle>
            <a:lvl1pPr marL="0" indent="0" algn="l">
              <a:lnSpc>
                <a:spcPct val="111000"/>
              </a:lnSpc>
              <a:spcBef>
                <a:spcPct val="0"/>
              </a:spcBef>
              <a:spcAft>
                <a:spcPct val="0"/>
              </a:spcAft>
              <a:buNone/>
              <a:defRPr sz="2400" b="0" spc="0">
                <a:solidFill>
                  <a:schemeClr val="tx1"/>
                </a:solidFill>
              </a:defRPr>
            </a:lvl1pPr>
          </a:lstStyle>
          <a:p>
            <a:pPr lvl="0"/>
            <a:r>
              <a:rPr lang="zh-CN" altLang="en-US" smtClean="0"/>
              <a:t>单击此处添加项标题</a:t>
            </a:r>
            <a:endParaRPr lang="zh-CN" altLang="en-US" smtClean="0"/>
          </a:p>
        </p:txBody>
      </p:sp>
      <p:sp>
        <p:nvSpPr>
          <p:cNvPr id="16" name="文本占位符 15"/>
          <p:cNvSpPr>
            <a:spLocks noGrp="1"/>
          </p:cNvSpPr>
          <p:nvPr>
            <p:ph type="body" idx="16395" hasCustomPrompt="1"/>
            <p:custDataLst>
              <p:tags r:id="rId12"/>
            </p:custDataLst>
          </p:nvPr>
        </p:nvSpPr>
        <p:spPr>
          <a:xfrm>
            <a:off x="4419600" y="4673600"/>
            <a:ext cx="3352800" cy="1219200"/>
          </a:xfrm>
          <a:noFill/>
        </p:spPr>
        <p:txBody>
          <a:bodyPr lIns="0" tIns="0" rIns="0" bIns="0" anchor="t">
            <a:normAutofit/>
          </a:bodyPr>
          <a:lstStyle>
            <a:lvl1pPr marL="0" indent="0" algn="l">
              <a:lnSpc>
                <a:spcPct val="125000"/>
              </a:lnSpc>
              <a:spcBef>
                <a:spcPct val="0"/>
              </a:spcBef>
              <a:spcAft>
                <a:spcPct val="0"/>
              </a:spcAft>
              <a:buNone/>
              <a:defRPr sz="1600" b="0" spc="0">
                <a:solidFill>
                  <a:schemeClr val="tx1"/>
                </a:solidFill>
              </a:defRPr>
            </a:lvl1pPr>
          </a:lstStyle>
          <a:p>
            <a:pPr lvl="0"/>
            <a:r>
              <a:rPr lang="zh-CN" altLang="en-US" smtClean="0"/>
              <a:t>单击此处添加项正文</a:t>
            </a:r>
            <a:endParaRPr lang="zh-CN" altLang="en-US" smtClean="0"/>
          </a:p>
        </p:txBody>
      </p:sp>
      <p:sp>
        <p:nvSpPr>
          <p:cNvPr id="17" name="文本占位符 16"/>
          <p:cNvSpPr>
            <a:spLocks noGrp="1"/>
          </p:cNvSpPr>
          <p:nvPr>
            <p:ph type="body" idx="16396" hasCustomPrompt="1"/>
            <p:custDataLst>
              <p:tags r:id="rId13"/>
            </p:custDataLst>
          </p:nvPr>
        </p:nvSpPr>
        <p:spPr>
          <a:xfrm>
            <a:off x="8229600" y="4114800"/>
            <a:ext cx="3352800" cy="406400"/>
          </a:xfrm>
          <a:noFill/>
        </p:spPr>
        <p:txBody>
          <a:bodyPr lIns="0" tIns="0" rIns="0" bIns="0" anchor="t">
            <a:normAutofit/>
          </a:bodyPr>
          <a:lstStyle>
            <a:lvl1pPr marL="0" indent="0" algn="l">
              <a:lnSpc>
                <a:spcPct val="111000"/>
              </a:lnSpc>
              <a:spcBef>
                <a:spcPct val="0"/>
              </a:spcBef>
              <a:spcAft>
                <a:spcPct val="0"/>
              </a:spcAft>
              <a:buNone/>
              <a:defRPr sz="2400" b="0" spc="0">
                <a:solidFill>
                  <a:schemeClr val="tx1"/>
                </a:solidFill>
              </a:defRPr>
            </a:lvl1pPr>
          </a:lstStyle>
          <a:p>
            <a:pPr lvl="0"/>
            <a:r>
              <a:rPr lang="zh-CN" altLang="en-US" smtClean="0"/>
              <a:t>单击此处添加项标题</a:t>
            </a:r>
            <a:endParaRPr lang="zh-CN" altLang="en-US" smtClean="0"/>
          </a:p>
        </p:txBody>
      </p:sp>
      <p:sp>
        <p:nvSpPr>
          <p:cNvPr id="18" name="文本占位符 17"/>
          <p:cNvSpPr>
            <a:spLocks noGrp="1"/>
          </p:cNvSpPr>
          <p:nvPr>
            <p:ph type="body" idx="16397" hasCustomPrompt="1"/>
            <p:custDataLst>
              <p:tags r:id="rId14"/>
            </p:custDataLst>
          </p:nvPr>
        </p:nvSpPr>
        <p:spPr>
          <a:xfrm>
            <a:off x="8229600" y="4673600"/>
            <a:ext cx="3352800" cy="1219200"/>
          </a:xfrm>
          <a:noFill/>
        </p:spPr>
        <p:txBody>
          <a:bodyPr lIns="0" tIns="0" rIns="0" bIns="0" anchor="t">
            <a:normAutofit/>
          </a:bodyPr>
          <a:lstStyle>
            <a:lvl1pPr marL="0" indent="0" algn="l">
              <a:lnSpc>
                <a:spcPct val="125000"/>
              </a:lnSpc>
              <a:spcBef>
                <a:spcPct val="0"/>
              </a:spcBef>
              <a:spcAft>
                <a:spcPct val="0"/>
              </a:spcAft>
              <a:buNone/>
              <a:defRPr sz="1600" b="0" spc="0">
                <a:solidFill>
                  <a:schemeClr val="tx1"/>
                </a:solidFill>
              </a:defRPr>
            </a:lvl1pPr>
          </a:lstStyle>
          <a:p>
            <a:pPr lvl="0"/>
            <a:r>
              <a:rPr lang="zh-CN" altLang="en-US" smtClean="0"/>
              <a:t>单击此处添加项正文</a:t>
            </a:r>
            <a:endParaRPr lang="zh-CN" altLang="en-US"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cxnSp>
        <p:nvCxnSpPr>
          <p:cNvPr id="7" name="直接连接符 6"/>
          <p:cNvCxnSpPr/>
          <p:nvPr userDrawn="1">
            <p:custDataLst>
              <p:tags r:id="rId2"/>
            </p:custDataLst>
          </p:nvPr>
        </p:nvCxnSpPr>
        <p:spPr>
          <a:xfrm flipH="1">
            <a:off x="3131185" y="1073150"/>
            <a:ext cx="1144270" cy="19754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custDataLst>
              <p:tags r:id="rId3"/>
            </p:custDataLst>
          </p:nvPr>
        </p:nvCxnSpPr>
        <p:spPr>
          <a:xfrm flipH="1">
            <a:off x="4034155" y="854710"/>
            <a:ext cx="991235" cy="17113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custDataLst>
              <p:tags r:id="rId4"/>
            </p:custDataLst>
          </p:nvPr>
        </p:nvCxnSpPr>
        <p:spPr>
          <a:xfrm flipH="1">
            <a:off x="3693795" y="3106420"/>
            <a:ext cx="951865" cy="16433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
          <p:cNvSpPr/>
          <p:nvPr userDrawn="1">
            <p:custDataLst>
              <p:tags r:id="rId5"/>
            </p:custDataLst>
          </p:nvPr>
        </p:nvSpPr>
        <p:spPr>
          <a:xfrm>
            <a:off x="5060677" y="1612900"/>
            <a:ext cx="6014720" cy="2550723"/>
          </a:xfrm>
          <a:custGeom>
            <a:avLst/>
            <a:gdLst>
              <a:gd name="connsiteX0" fmla="*/ 0 w 6014720"/>
              <a:gd name="connsiteY0" fmla="*/ 0 h 2549144"/>
              <a:gd name="connsiteX1" fmla="*/ 6014720 w 6014720"/>
              <a:gd name="connsiteY1" fmla="*/ 0 h 2549144"/>
              <a:gd name="connsiteX2" fmla="*/ 6014720 w 6014720"/>
              <a:gd name="connsiteY2" fmla="*/ 2549144 h 2549144"/>
              <a:gd name="connsiteX3" fmla="*/ 0 w 6014720"/>
              <a:gd name="connsiteY3" fmla="*/ 2549144 h 2549144"/>
              <a:gd name="connsiteX4" fmla="*/ 0 w 6014720"/>
              <a:gd name="connsiteY4" fmla="*/ 0 h 2549144"/>
              <a:gd name="connsiteX0-1" fmla="*/ 0 w 6014720"/>
              <a:gd name="connsiteY0-2" fmla="*/ 0 h 2549144"/>
              <a:gd name="connsiteX1-3" fmla="*/ 6014720 w 6014720"/>
              <a:gd name="connsiteY1-4" fmla="*/ 0 h 2549144"/>
              <a:gd name="connsiteX2-5" fmla="*/ 6014720 w 6014720"/>
              <a:gd name="connsiteY2-6" fmla="*/ 2549144 h 2549144"/>
              <a:gd name="connsiteX3-7" fmla="*/ 4580890 w 6014720"/>
              <a:gd name="connsiteY3-8" fmla="*/ 2543690 h 2549144"/>
              <a:gd name="connsiteX4-9" fmla="*/ 0 w 6014720"/>
              <a:gd name="connsiteY4-10" fmla="*/ 2549144 h 2549144"/>
              <a:gd name="connsiteX5" fmla="*/ 0 w 6014720"/>
              <a:gd name="connsiteY5" fmla="*/ 0 h 2549144"/>
              <a:gd name="connsiteX0-11" fmla="*/ 0 w 6014720"/>
              <a:gd name="connsiteY0-12" fmla="*/ 2549144 h 2640584"/>
              <a:gd name="connsiteX1-13" fmla="*/ 0 w 6014720"/>
              <a:gd name="connsiteY1-14" fmla="*/ 0 h 2640584"/>
              <a:gd name="connsiteX2-15" fmla="*/ 6014720 w 6014720"/>
              <a:gd name="connsiteY2-16" fmla="*/ 0 h 2640584"/>
              <a:gd name="connsiteX3-17" fmla="*/ 6014720 w 6014720"/>
              <a:gd name="connsiteY3-18" fmla="*/ 2549144 h 2640584"/>
              <a:gd name="connsiteX4-19" fmla="*/ 4580890 w 6014720"/>
              <a:gd name="connsiteY4-20" fmla="*/ 2543690 h 2640584"/>
              <a:gd name="connsiteX5-21" fmla="*/ 91440 w 6014720"/>
              <a:gd name="connsiteY5-22" fmla="*/ 2640584 h 2640584"/>
              <a:gd name="connsiteX0-23" fmla="*/ 0 w 6014720"/>
              <a:gd name="connsiteY0-24" fmla="*/ 2549144 h 2549144"/>
              <a:gd name="connsiteX1-25" fmla="*/ 0 w 6014720"/>
              <a:gd name="connsiteY1-26" fmla="*/ 0 h 2549144"/>
              <a:gd name="connsiteX2-27" fmla="*/ 6014720 w 6014720"/>
              <a:gd name="connsiteY2-28" fmla="*/ 0 h 2549144"/>
              <a:gd name="connsiteX3-29" fmla="*/ 6014720 w 6014720"/>
              <a:gd name="connsiteY3-30" fmla="*/ 2549144 h 2549144"/>
              <a:gd name="connsiteX4-31" fmla="*/ 4580890 w 6014720"/>
              <a:gd name="connsiteY4-32" fmla="*/ 2543690 h 2549144"/>
              <a:gd name="connsiteX0-33" fmla="*/ 0 w 6014720"/>
              <a:gd name="connsiteY0-34" fmla="*/ 0 h 2549144"/>
              <a:gd name="connsiteX1-35" fmla="*/ 6014720 w 6014720"/>
              <a:gd name="connsiteY1-36" fmla="*/ 0 h 2549144"/>
              <a:gd name="connsiteX2-37" fmla="*/ 6014720 w 6014720"/>
              <a:gd name="connsiteY2-38" fmla="*/ 2549144 h 2549144"/>
              <a:gd name="connsiteX3-39" fmla="*/ 4580890 w 6014720"/>
              <a:gd name="connsiteY3-40" fmla="*/ 2543690 h 2549144"/>
            </a:gdLst>
            <a:ahLst/>
            <a:cxnLst>
              <a:cxn ang="0">
                <a:pos x="connsiteX0-1" y="connsiteY0-2"/>
              </a:cxn>
              <a:cxn ang="0">
                <a:pos x="connsiteX1-3" y="connsiteY1-4"/>
              </a:cxn>
              <a:cxn ang="0">
                <a:pos x="connsiteX2-5" y="connsiteY2-6"/>
              </a:cxn>
              <a:cxn ang="0">
                <a:pos x="connsiteX3-7" y="connsiteY3-8"/>
              </a:cxn>
            </a:cxnLst>
            <a:rect l="l" t="t" r="r" b="b"/>
            <a:pathLst>
              <a:path w="6014720" h="2549144">
                <a:moveTo>
                  <a:pt x="0" y="0"/>
                </a:moveTo>
                <a:lnTo>
                  <a:pt x="6014720" y="0"/>
                </a:lnTo>
                <a:lnTo>
                  <a:pt x="6014720" y="2549144"/>
                </a:lnTo>
                <a:lnTo>
                  <a:pt x="4580890" y="2543690"/>
                </a:ln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4"/>
          <p:cNvSpPr/>
          <p:nvPr userDrawn="1">
            <p:custDataLst>
              <p:tags r:id="rId6"/>
            </p:custDataLst>
          </p:nvPr>
        </p:nvSpPr>
        <p:spPr>
          <a:xfrm>
            <a:off x="1144270" y="1612900"/>
            <a:ext cx="2411730" cy="2548760"/>
          </a:xfrm>
          <a:custGeom>
            <a:avLst/>
            <a:gdLst>
              <a:gd name="connsiteX0" fmla="*/ 0 w 2759710"/>
              <a:gd name="connsiteY0" fmla="*/ 0 h 2537330"/>
              <a:gd name="connsiteX1" fmla="*/ 2759710 w 2759710"/>
              <a:gd name="connsiteY1" fmla="*/ 0 h 2537330"/>
              <a:gd name="connsiteX2" fmla="*/ 2759710 w 2759710"/>
              <a:gd name="connsiteY2" fmla="*/ 2537330 h 2537330"/>
              <a:gd name="connsiteX3" fmla="*/ 0 w 2759710"/>
              <a:gd name="connsiteY3" fmla="*/ 2537330 h 2537330"/>
              <a:gd name="connsiteX4" fmla="*/ 0 w 2759710"/>
              <a:gd name="connsiteY4" fmla="*/ 0 h 2537330"/>
              <a:gd name="connsiteX0-1" fmla="*/ 0 w 2759710"/>
              <a:gd name="connsiteY0-2" fmla="*/ 11430 h 2548760"/>
              <a:gd name="connsiteX1-3" fmla="*/ 2360930 w 2759710"/>
              <a:gd name="connsiteY1-4" fmla="*/ 0 h 2548760"/>
              <a:gd name="connsiteX2-5" fmla="*/ 2759710 w 2759710"/>
              <a:gd name="connsiteY2-6" fmla="*/ 11430 h 2548760"/>
              <a:gd name="connsiteX3-7" fmla="*/ 2759710 w 2759710"/>
              <a:gd name="connsiteY3-8" fmla="*/ 2548760 h 2548760"/>
              <a:gd name="connsiteX4-9" fmla="*/ 0 w 2759710"/>
              <a:gd name="connsiteY4-10" fmla="*/ 2548760 h 2548760"/>
              <a:gd name="connsiteX5" fmla="*/ 0 w 2759710"/>
              <a:gd name="connsiteY5" fmla="*/ 11430 h 2548760"/>
              <a:gd name="connsiteX0-11" fmla="*/ 0 w 2759710"/>
              <a:gd name="connsiteY0-12" fmla="*/ 11430 h 2548760"/>
              <a:gd name="connsiteX1-13" fmla="*/ 2360930 w 2759710"/>
              <a:gd name="connsiteY1-14" fmla="*/ 0 h 2548760"/>
              <a:gd name="connsiteX2-15" fmla="*/ 2759710 w 2759710"/>
              <a:gd name="connsiteY2-16" fmla="*/ 11430 h 2548760"/>
              <a:gd name="connsiteX3-17" fmla="*/ 2759710 w 2759710"/>
              <a:gd name="connsiteY3-18" fmla="*/ 2548760 h 2548760"/>
              <a:gd name="connsiteX4-19" fmla="*/ 2411730 w 2759710"/>
              <a:gd name="connsiteY4-20" fmla="*/ 2540000 h 2548760"/>
              <a:gd name="connsiteX5-21" fmla="*/ 0 w 2759710"/>
              <a:gd name="connsiteY5-22" fmla="*/ 2548760 h 2548760"/>
              <a:gd name="connsiteX6" fmla="*/ 0 w 2759710"/>
              <a:gd name="connsiteY6" fmla="*/ 11430 h 2548760"/>
              <a:gd name="connsiteX0-23" fmla="*/ 2759710 w 2851150"/>
              <a:gd name="connsiteY0-24" fmla="*/ 2548760 h 2640200"/>
              <a:gd name="connsiteX1-25" fmla="*/ 2411730 w 2851150"/>
              <a:gd name="connsiteY1-26" fmla="*/ 2540000 h 2640200"/>
              <a:gd name="connsiteX2-27" fmla="*/ 0 w 2851150"/>
              <a:gd name="connsiteY2-28" fmla="*/ 2548760 h 2640200"/>
              <a:gd name="connsiteX3-29" fmla="*/ 0 w 2851150"/>
              <a:gd name="connsiteY3-30" fmla="*/ 11430 h 2640200"/>
              <a:gd name="connsiteX4-31" fmla="*/ 2360930 w 2851150"/>
              <a:gd name="connsiteY4-32" fmla="*/ 0 h 2640200"/>
              <a:gd name="connsiteX5-33" fmla="*/ 2759710 w 2851150"/>
              <a:gd name="connsiteY5-34" fmla="*/ 11430 h 2640200"/>
              <a:gd name="connsiteX6-35" fmla="*/ 2851150 w 2851150"/>
              <a:gd name="connsiteY6-36" fmla="*/ 2640200 h 2640200"/>
              <a:gd name="connsiteX0-37" fmla="*/ 2759710 w 2759710"/>
              <a:gd name="connsiteY0-38" fmla="*/ 2548760 h 2548760"/>
              <a:gd name="connsiteX1-39" fmla="*/ 2411730 w 2759710"/>
              <a:gd name="connsiteY1-40" fmla="*/ 2540000 h 2548760"/>
              <a:gd name="connsiteX2-41" fmla="*/ 0 w 2759710"/>
              <a:gd name="connsiteY2-42" fmla="*/ 2548760 h 2548760"/>
              <a:gd name="connsiteX3-43" fmla="*/ 0 w 2759710"/>
              <a:gd name="connsiteY3-44" fmla="*/ 11430 h 2548760"/>
              <a:gd name="connsiteX4-45" fmla="*/ 2360930 w 2759710"/>
              <a:gd name="connsiteY4-46" fmla="*/ 0 h 2548760"/>
              <a:gd name="connsiteX5-47" fmla="*/ 2759710 w 2759710"/>
              <a:gd name="connsiteY5-48" fmla="*/ 11430 h 2548760"/>
              <a:gd name="connsiteX0-49" fmla="*/ 2759710 w 2759710"/>
              <a:gd name="connsiteY0-50" fmla="*/ 2548760 h 2548760"/>
              <a:gd name="connsiteX1-51" fmla="*/ 2411730 w 2759710"/>
              <a:gd name="connsiteY1-52" fmla="*/ 2540000 h 2548760"/>
              <a:gd name="connsiteX2-53" fmla="*/ 0 w 2759710"/>
              <a:gd name="connsiteY2-54" fmla="*/ 2548760 h 2548760"/>
              <a:gd name="connsiteX3-55" fmla="*/ 0 w 2759710"/>
              <a:gd name="connsiteY3-56" fmla="*/ 11430 h 2548760"/>
              <a:gd name="connsiteX4-57" fmla="*/ 2360930 w 2759710"/>
              <a:gd name="connsiteY4-58" fmla="*/ 0 h 2548760"/>
              <a:gd name="connsiteX0-59" fmla="*/ 2411730 w 2411730"/>
              <a:gd name="connsiteY0-60" fmla="*/ 2540000 h 2548760"/>
              <a:gd name="connsiteX1-61" fmla="*/ 0 w 2411730"/>
              <a:gd name="connsiteY1-62" fmla="*/ 2548760 h 2548760"/>
              <a:gd name="connsiteX2-63" fmla="*/ 0 w 2411730"/>
              <a:gd name="connsiteY2-64" fmla="*/ 11430 h 2548760"/>
              <a:gd name="connsiteX3-65" fmla="*/ 2360930 w 2411730"/>
              <a:gd name="connsiteY3-66" fmla="*/ 0 h 2548760"/>
            </a:gdLst>
            <a:ahLst/>
            <a:cxnLst>
              <a:cxn ang="0">
                <a:pos x="connsiteX0-1" y="connsiteY0-2"/>
              </a:cxn>
              <a:cxn ang="0">
                <a:pos x="connsiteX1-3" y="connsiteY1-4"/>
              </a:cxn>
              <a:cxn ang="0">
                <a:pos x="connsiteX2-5" y="connsiteY2-6"/>
              </a:cxn>
              <a:cxn ang="0">
                <a:pos x="connsiteX3-7" y="connsiteY3-8"/>
              </a:cxn>
            </a:cxnLst>
            <a:rect l="l" t="t" r="r" b="b"/>
            <a:pathLst>
              <a:path w="2411730" h="2548760">
                <a:moveTo>
                  <a:pt x="2411730" y="2540000"/>
                </a:moveTo>
                <a:lnTo>
                  <a:pt x="0" y="2548760"/>
                </a:lnTo>
                <a:lnTo>
                  <a:pt x="0" y="11430"/>
                </a:lnTo>
                <a:lnTo>
                  <a:pt x="2360930" y="0"/>
                </a:ln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custDataLst>
              <p:tags r:id="rId7"/>
            </p:custDataLst>
          </p:nvPr>
        </p:nvSpPr>
        <p:spPr>
          <a:xfrm>
            <a:off x="4458970" y="1866900"/>
            <a:ext cx="5099957" cy="1844097"/>
          </a:xfrm>
        </p:spPr>
        <p:txBody>
          <a:bodyPr wrap="square" anchor="b">
            <a:normAutofit/>
          </a:bodyPr>
          <a:lstStyle>
            <a:lvl1pPr algn="r">
              <a:lnSpc>
                <a:spcPct val="100000"/>
              </a:lnSpc>
              <a:defRPr sz="6000">
                <a:solidFill>
                  <a:schemeClr val="tx1">
                    <a:alpha val="90000"/>
                  </a:schemeClr>
                </a:solidFill>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8"/>
            </p:custDataLst>
          </p:nvPr>
        </p:nvSpPr>
        <p:spPr>
          <a:xfrm>
            <a:off x="4463490" y="3830821"/>
            <a:ext cx="5099958" cy="768644"/>
          </a:xfrm>
        </p:spPr>
        <p:txBody>
          <a:bodyPr wrap="square">
            <a:normAutofit/>
          </a:bodyPr>
          <a:lstStyle>
            <a:lvl1pPr marL="0" indent="0" algn="r">
              <a:lnSpc>
                <a:spcPct val="100000"/>
              </a:lnSpc>
              <a:buNone/>
              <a:defRPr sz="3600" b="1">
                <a:solidFill>
                  <a:schemeClr val="tx1">
                    <a:alpha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1"/>
            </p:custDataLst>
          </p:nvPr>
        </p:nvSpPr>
        <p:spPr>
          <a:xfrm>
            <a:off x="8610600"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24" name="署名占位符 10"/>
          <p:cNvSpPr>
            <a:spLocks noGrp="1"/>
          </p:cNvSpPr>
          <p:nvPr>
            <p:ph type="body" sz="quarter" idx="17" hasCustomPrompt="1"/>
            <p:custDataLst>
              <p:tags r:id="rId12"/>
            </p:custDataLst>
          </p:nvPr>
        </p:nvSpPr>
        <p:spPr>
          <a:xfrm>
            <a:off x="6678927" y="4631771"/>
            <a:ext cx="2880000" cy="504000"/>
          </a:xfrm>
        </p:spPr>
        <p:txBody>
          <a:bodyPr wrap="square" anchor="t">
            <a:normAutofit/>
          </a:bodyPr>
          <a:lstStyle>
            <a:lvl1pPr marL="0" indent="0" algn="r">
              <a:lnSpc>
                <a:spcPct val="100000"/>
              </a:lnSpc>
              <a:buNone/>
              <a:defRPr sz="2000">
                <a:solidFill>
                  <a:schemeClr val="tx1">
                    <a:alpha val="90000"/>
                  </a:schemeClr>
                </a:solidFill>
              </a:defRPr>
            </a:lvl1pPr>
          </a:lstStyle>
          <a:p>
            <a:pPr lvl="0"/>
            <a:r>
              <a:rPr lang="zh-CN" altLang="en-US" dirty="0"/>
              <a:t>署名</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203553" y="2745283"/>
            <a:ext cx="1423875" cy="902755"/>
          </a:xfrm>
        </p:spPr>
        <p:txBody>
          <a:bodyPr wrap="square" anchor="b">
            <a:normAutofit/>
          </a:bodyPr>
          <a:lstStyle>
            <a:lvl1pPr algn="r">
              <a:defRPr sz="4400">
                <a:solidFill>
                  <a:schemeClr val="tx1"/>
                </a:solidFill>
              </a:defRPr>
            </a:lvl1pPr>
          </a:lstStyle>
          <a:p>
            <a:r>
              <a:rPr lang="zh-CN" altLang="en-US" dirty="0"/>
              <a:t>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cxnSp>
        <p:nvCxnSpPr>
          <p:cNvPr id="4" name="直接连接符 3"/>
          <p:cNvCxnSpPr/>
          <p:nvPr userDrawn="1">
            <p:custDataLst>
              <p:tags r:id="rId6"/>
            </p:custDataLst>
          </p:nvPr>
        </p:nvCxnSpPr>
        <p:spPr>
          <a:xfrm>
            <a:off x="1377315" y="2552700"/>
            <a:ext cx="8902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custDataLst>
              <p:tags r:id="rId7"/>
            </p:custDataLst>
          </p:nvPr>
        </p:nvCxnSpPr>
        <p:spPr>
          <a:xfrm>
            <a:off x="1377315" y="4329430"/>
            <a:ext cx="19119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custDataLst>
              <p:tags r:id="rId8"/>
            </p:custDataLst>
          </p:nvPr>
        </p:nvCxnSpPr>
        <p:spPr>
          <a:xfrm>
            <a:off x="1382395" y="2540000"/>
            <a:ext cx="0" cy="17983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9"/>
            </p:custDataLst>
          </p:nvPr>
        </p:nvCxnSpPr>
        <p:spPr>
          <a:xfrm flipH="1">
            <a:off x="3209290" y="2553335"/>
            <a:ext cx="16891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10"/>
            </p:custDataLst>
          </p:nvPr>
        </p:nvCxnSpPr>
        <p:spPr>
          <a:xfrm flipH="1">
            <a:off x="3799205" y="4329430"/>
            <a:ext cx="10991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11"/>
            </p:custDataLst>
          </p:nvPr>
        </p:nvCxnSpPr>
        <p:spPr>
          <a:xfrm>
            <a:off x="4893310" y="2540000"/>
            <a:ext cx="0" cy="17983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12"/>
            </p:custDataLst>
          </p:nvPr>
        </p:nvCxnSpPr>
        <p:spPr>
          <a:xfrm flipH="1">
            <a:off x="3413125" y="4184415"/>
            <a:ext cx="194946" cy="3580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13"/>
            </p:custDataLst>
          </p:nvPr>
        </p:nvCxnSpPr>
        <p:spPr>
          <a:xfrm flipH="1">
            <a:off x="2263775" y="2218055"/>
            <a:ext cx="523240" cy="9029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14"/>
            </p:custDataLst>
          </p:nvPr>
        </p:nvCxnSpPr>
        <p:spPr>
          <a:xfrm flipH="1">
            <a:off x="2632075" y="2027555"/>
            <a:ext cx="551180" cy="9525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4" name="日期占位符 4"/>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3"/>
            </p:custDataLst>
          </p:nvPr>
        </p:nvSpPr>
        <p:spPr/>
        <p:txBody>
          <a:bodyPr/>
          <a:lstStyle/>
          <a:p>
            <a:endParaRPr lang="zh-CN" altLang="en-US"/>
          </a:p>
        </p:txBody>
      </p:sp>
      <p:sp>
        <p:nvSpPr>
          <p:cNvPr id="6" name="灯片编号占位符 6"/>
          <p:cNvSpPr>
            <a:spLocks noGrp="1"/>
          </p:cNvSpPr>
          <p:nvPr>
            <p:ph type="sldNum" sz="quarter" idx="12"/>
            <p:custDataLst>
              <p:tags r:id="rId4"/>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useBgFill="1">
        <p:nvSpPr>
          <p:cNvPr id="8" name="节编号 3"/>
          <p:cNvSpPr>
            <a:spLocks noGrp="1"/>
          </p:cNvSpPr>
          <p:nvPr>
            <p:ph type="body" sz="quarter" idx="13" hasCustomPrompt="1"/>
            <p:custDataLst>
              <p:tags r:id="rId5"/>
            </p:custDataLst>
          </p:nvPr>
        </p:nvSpPr>
        <p:spPr>
          <a:xfrm>
            <a:off x="3232150" y="2043430"/>
            <a:ext cx="2542540" cy="575945"/>
          </a:xfrm>
          <a:ln w="25400">
            <a:solidFill>
              <a:schemeClr val="tx1"/>
            </a:solidFill>
          </a:ln>
        </p:spPr>
        <p:txBody>
          <a:bodyPr wrap="none" tIns="0" bIns="90170" anchor="ctr" anchorCtr="0">
            <a:normAutofit/>
          </a:bodyPr>
          <a:lstStyle>
            <a:lvl1pPr marL="0" indent="0" algn="ctr">
              <a:buNone/>
              <a:defRPr sz="2800" b="1">
                <a:solidFill>
                  <a:schemeClr val="tx1">
                    <a:alpha val="90000"/>
                  </a:schemeClr>
                </a:solidFill>
              </a:defRPr>
            </a:lvl1pPr>
          </a:lstStyle>
          <a:p>
            <a:pPr lvl="0"/>
            <a:r>
              <a:rPr lang="zh-CN" altLang="en-US" dirty="0"/>
              <a:t>节编号</a:t>
            </a:r>
            <a:endParaRPr lang="zh-CN" altLang="en-US" dirty="0"/>
          </a:p>
        </p:txBody>
      </p:sp>
      <p:sp>
        <p:nvSpPr>
          <p:cNvPr id="2" name="标题 1"/>
          <p:cNvSpPr>
            <a:spLocks noGrp="1"/>
          </p:cNvSpPr>
          <p:nvPr>
            <p:ph type="title" hasCustomPrompt="1"/>
            <p:custDataLst>
              <p:tags r:id="rId6"/>
            </p:custDataLst>
          </p:nvPr>
        </p:nvSpPr>
        <p:spPr>
          <a:xfrm>
            <a:off x="3219450" y="3149600"/>
            <a:ext cx="4743450" cy="889000"/>
          </a:xfrm>
          <a:noFill/>
          <a:ln>
            <a:noFill/>
          </a:ln>
        </p:spPr>
        <p:txBody>
          <a:bodyPr wrap="square" anchor="ctr">
            <a:normAutofit/>
          </a:bodyPr>
          <a:lstStyle>
            <a:lvl1pPr algn="l">
              <a:defRPr sz="4400">
                <a:solidFill>
                  <a:schemeClr val="tx1">
                    <a:alpha val="90000"/>
                  </a:schemeClr>
                </a:solidFill>
              </a:defRPr>
            </a:lvl1pPr>
          </a:lstStyle>
          <a:p>
            <a:r>
              <a:rPr lang="zh-CN" altLang="en-US" dirty="0"/>
              <a:t>单击编辑母版标题</a:t>
            </a:r>
            <a:endParaRPr lang="zh-CN" altLang="en-US" dirty="0"/>
          </a:p>
        </p:txBody>
      </p:sp>
      <p:cxnSp>
        <p:nvCxnSpPr>
          <p:cNvPr id="27" name="直接连接符 26"/>
          <p:cNvCxnSpPr/>
          <p:nvPr userDrawn="1">
            <p:custDataLst>
              <p:tags r:id="rId7"/>
            </p:custDataLst>
          </p:nvPr>
        </p:nvCxnSpPr>
        <p:spPr>
          <a:xfrm>
            <a:off x="2404110" y="2325370"/>
            <a:ext cx="5422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8"/>
            </p:custDataLst>
          </p:nvPr>
        </p:nvCxnSpPr>
        <p:spPr>
          <a:xfrm>
            <a:off x="2404110" y="4497705"/>
            <a:ext cx="4946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9"/>
            </p:custDataLst>
          </p:nvPr>
        </p:nvCxnSpPr>
        <p:spPr>
          <a:xfrm>
            <a:off x="2413635" y="2309495"/>
            <a:ext cx="0" cy="2199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0"/>
            </p:custDataLst>
          </p:nvPr>
        </p:nvCxnSpPr>
        <p:spPr>
          <a:xfrm flipH="1">
            <a:off x="6057900" y="2325973"/>
            <a:ext cx="40513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1"/>
            </p:custDataLst>
          </p:nvPr>
        </p:nvCxnSpPr>
        <p:spPr>
          <a:xfrm flipH="1">
            <a:off x="9067799" y="4497631"/>
            <a:ext cx="10414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12"/>
            </p:custDataLst>
          </p:nvPr>
        </p:nvCxnSpPr>
        <p:spPr>
          <a:xfrm>
            <a:off x="10099165" y="2309669"/>
            <a:ext cx="0" cy="21988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副标题 2"/>
          <p:cNvSpPr>
            <a:spLocks noGrp="1"/>
          </p:cNvSpPr>
          <p:nvPr>
            <p:ph type="subTitle" idx="1" hasCustomPrompt="1"/>
            <p:custDataLst>
              <p:tags r:id="rId13"/>
            </p:custDataLst>
          </p:nvPr>
        </p:nvSpPr>
        <p:spPr>
          <a:xfrm>
            <a:off x="3220085" y="4114800"/>
            <a:ext cx="4995545" cy="687705"/>
          </a:xfrm>
        </p:spPr>
        <p:txBody>
          <a:bodyPr wrap="square" anchor="ctr">
            <a:normAutofit/>
          </a:bodyPr>
          <a:lstStyle>
            <a:lvl1pPr marL="0" indent="0" algn="l">
              <a:lnSpc>
                <a:spcPct val="100000"/>
              </a:lnSpc>
              <a:buNone/>
              <a:defRPr sz="2800" b="0">
                <a:solidFill>
                  <a:schemeClr val="tx1">
                    <a:alpha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cxnSp>
        <p:nvCxnSpPr>
          <p:cNvPr id="50" name="直接连接符 49"/>
          <p:cNvCxnSpPr/>
          <p:nvPr userDrawn="1">
            <p:custDataLst>
              <p:tags r:id="rId14"/>
            </p:custDataLst>
          </p:nvPr>
        </p:nvCxnSpPr>
        <p:spPr>
          <a:xfrm flipH="1">
            <a:off x="8210550" y="3952240"/>
            <a:ext cx="561975" cy="969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userDrawn="1">
            <p:custDataLst>
              <p:tags r:id="rId15"/>
            </p:custDataLst>
          </p:nvPr>
        </p:nvCxnSpPr>
        <p:spPr>
          <a:xfrm flipH="1">
            <a:off x="8642350" y="3788410"/>
            <a:ext cx="570865" cy="9861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a:xfrm>
            <a:off x="8610600"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67" name="矩形 1"/>
          <p:cNvSpPr/>
          <p:nvPr userDrawn="1">
            <p:custDataLst>
              <p:tags r:id="rId5"/>
            </p:custDataLst>
          </p:nvPr>
        </p:nvSpPr>
        <p:spPr>
          <a:xfrm>
            <a:off x="5060677" y="1612900"/>
            <a:ext cx="6014720" cy="2550723"/>
          </a:xfrm>
          <a:custGeom>
            <a:avLst/>
            <a:gdLst>
              <a:gd name="connsiteX0" fmla="*/ 0 w 6014720"/>
              <a:gd name="connsiteY0" fmla="*/ 0 h 2549144"/>
              <a:gd name="connsiteX1" fmla="*/ 6014720 w 6014720"/>
              <a:gd name="connsiteY1" fmla="*/ 0 h 2549144"/>
              <a:gd name="connsiteX2" fmla="*/ 6014720 w 6014720"/>
              <a:gd name="connsiteY2" fmla="*/ 2549144 h 2549144"/>
              <a:gd name="connsiteX3" fmla="*/ 0 w 6014720"/>
              <a:gd name="connsiteY3" fmla="*/ 2549144 h 2549144"/>
              <a:gd name="connsiteX4" fmla="*/ 0 w 6014720"/>
              <a:gd name="connsiteY4" fmla="*/ 0 h 2549144"/>
              <a:gd name="connsiteX0-1" fmla="*/ 0 w 6014720"/>
              <a:gd name="connsiteY0-2" fmla="*/ 0 h 2549144"/>
              <a:gd name="connsiteX1-3" fmla="*/ 6014720 w 6014720"/>
              <a:gd name="connsiteY1-4" fmla="*/ 0 h 2549144"/>
              <a:gd name="connsiteX2-5" fmla="*/ 6014720 w 6014720"/>
              <a:gd name="connsiteY2-6" fmla="*/ 2549144 h 2549144"/>
              <a:gd name="connsiteX3-7" fmla="*/ 4580890 w 6014720"/>
              <a:gd name="connsiteY3-8" fmla="*/ 2543690 h 2549144"/>
              <a:gd name="connsiteX4-9" fmla="*/ 0 w 6014720"/>
              <a:gd name="connsiteY4-10" fmla="*/ 2549144 h 2549144"/>
              <a:gd name="connsiteX5" fmla="*/ 0 w 6014720"/>
              <a:gd name="connsiteY5" fmla="*/ 0 h 2549144"/>
              <a:gd name="connsiteX0-11" fmla="*/ 0 w 6014720"/>
              <a:gd name="connsiteY0-12" fmla="*/ 2549144 h 2640584"/>
              <a:gd name="connsiteX1-13" fmla="*/ 0 w 6014720"/>
              <a:gd name="connsiteY1-14" fmla="*/ 0 h 2640584"/>
              <a:gd name="connsiteX2-15" fmla="*/ 6014720 w 6014720"/>
              <a:gd name="connsiteY2-16" fmla="*/ 0 h 2640584"/>
              <a:gd name="connsiteX3-17" fmla="*/ 6014720 w 6014720"/>
              <a:gd name="connsiteY3-18" fmla="*/ 2549144 h 2640584"/>
              <a:gd name="connsiteX4-19" fmla="*/ 4580890 w 6014720"/>
              <a:gd name="connsiteY4-20" fmla="*/ 2543690 h 2640584"/>
              <a:gd name="connsiteX5-21" fmla="*/ 91440 w 6014720"/>
              <a:gd name="connsiteY5-22" fmla="*/ 2640584 h 2640584"/>
              <a:gd name="connsiteX0-23" fmla="*/ 0 w 6014720"/>
              <a:gd name="connsiteY0-24" fmla="*/ 2549144 h 2549144"/>
              <a:gd name="connsiteX1-25" fmla="*/ 0 w 6014720"/>
              <a:gd name="connsiteY1-26" fmla="*/ 0 h 2549144"/>
              <a:gd name="connsiteX2-27" fmla="*/ 6014720 w 6014720"/>
              <a:gd name="connsiteY2-28" fmla="*/ 0 h 2549144"/>
              <a:gd name="connsiteX3-29" fmla="*/ 6014720 w 6014720"/>
              <a:gd name="connsiteY3-30" fmla="*/ 2549144 h 2549144"/>
              <a:gd name="connsiteX4-31" fmla="*/ 4580890 w 6014720"/>
              <a:gd name="connsiteY4-32" fmla="*/ 2543690 h 2549144"/>
              <a:gd name="connsiteX0-33" fmla="*/ 0 w 6014720"/>
              <a:gd name="connsiteY0-34" fmla="*/ 0 h 2549144"/>
              <a:gd name="connsiteX1-35" fmla="*/ 6014720 w 6014720"/>
              <a:gd name="connsiteY1-36" fmla="*/ 0 h 2549144"/>
              <a:gd name="connsiteX2-37" fmla="*/ 6014720 w 6014720"/>
              <a:gd name="connsiteY2-38" fmla="*/ 2549144 h 2549144"/>
              <a:gd name="connsiteX3-39" fmla="*/ 4580890 w 6014720"/>
              <a:gd name="connsiteY3-40" fmla="*/ 2543690 h 2549144"/>
            </a:gdLst>
            <a:ahLst/>
            <a:cxnLst>
              <a:cxn ang="0">
                <a:pos x="connsiteX0-1" y="connsiteY0-2"/>
              </a:cxn>
              <a:cxn ang="0">
                <a:pos x="connsiteX1-3" y="connsiteY1-4"/>
              </a:cxn>
              <a:cxn ang="0">
                <a:pos x="connsiteX2-5" y="connsiteY2-6"/>
              </a:cxn>
              <a:cxn ang="0">
                <a:pos x="connsiteX3-7" y="connsiteY3-8"/>
              </a:cxn>
            </a:cxnLst>
            <a:rect l="l" t="t" r="r" b="b"/>
            <a:pathLst>
              <a:path w="6014720" h="2549144">
                <a:moveTo>
                  <a:pt x="0" y="0"/>
                </a:moveTo>
                <a:lnTo>
                  <a:pt x="6014720" y="0"/>
                </a:lnTo>
                <a:lnTo>
                  <a:pt x="6014720" y="2549144"/>
                </a:lnTo>
                <a:lnTo>
                  <a:pt x="4580890" y="2543690"/>
                </a:ln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14"/>
          <p:cNvSpPr/>
          <p:nvPr userDrawn="1">
            <p:custDataLst>
              <p:tags r:id="rId6"/>
            </p:custDataLst>
          </p:nvPr>
        </p:nvSpPr>
        <p:spPr>
          <a:xfrm>
            <a:off x="1144270" y="1612900"/>
            <a:ext cx="2411730" cy="2548760"/>
          </a:xfrm>
          <a:custGeom>
            <a:avLst/>
            <a:gdLst>
              <a:gd name="connsiteX0" fmla="*/ 0 w 2759710"/>
              <a:gd name="connsiteY0" fmla="*/ 0 h 2537330"/>
              <a:gd name="connsiteX1" fmla="*/ 2759710 w 2759710"/>
              <a:gd name="connsiteY1" fmla="*/ 0 h 2537330"/>
              <a:gd name="connsiteX2" fmla="*/ 2759710 w 2759710"/>
              <a:gd name="connsiteY2" fmla="*/ 2537330 h 2537330"/>
              <a:gd name="connsiteX3" fmla="*/ 0 w 2759710"/>
              <a:gd name="connsiteY3" fmla="*/ 2537330 h 2537330"/>
              <a:gd name="connsiteX4" fmla="*/ 0 w 2759710"/>
              <a:gd name="connsiteY4" fmla="*/ 0 h 2537330"/>
              <a:gd name="connsiteX0-1" fmla="*/ 0 w 2759710"/>
              <a:gd name="connsiteY0-2" fmla="*/ 11430 h 2548760"/>
              <a:gd name="connsiteX1-3" fmla="*/ 2360930 w 2759710"/>
              <a:gd name="connsiteY1-4" fmla="*/ 0 h 2548760"/>
              <a:gd name="connsiteX2-5" fmla="*/ 2759710 w 2759710"/>
              <a:gd name="connsiteY2-6" fmla="*/ 11430 h 2548760"/>
              <a:gd name="connsiteX3-7" fmla="*/ 2759710 w 2759710"/>
              <a:gd name="connsiteY3-8" fmla="*/ 2548760 h 2548760"/>
              <a:gd name="connsiteX4-9" fmla="*/ 0 w 2759710"/>
              <a:gd name="connsiteY4-10" fmla="*/ 2548760 h 2548760"/>
              <a:gd name="connsiteX5" fmla="*/ 0 w 2759710"/>
              <a:gd name="connsiteY5" fmla="*/ 11430 h 2548760"/>
              <a:gd name="connsiteX0-11" fmla="*/ 0 w 2759710"/>
              <a:gd name="connsiteY0-12" fmla="*/ 11430 h 2548760"/>
              <a:gd name="connsiteX1-13" fmla="*/ 2360930 w 2759710"/>
              <a:gd name="connsiteY1-14" fmla="*/ 0 h 2548760"/>
              <a:gd name="connsiteX2-15" fmla="*/ 2759710 w 2759710"/>
              <a:gd name="connsiteY2-16" fmla="*/ 11430 h 2548760"/>
              <a:gd name="connsiteX3-17" fmla="*/ 2759710 w 2759710"/>
              <a:gd name="connsiteY3-18" fmla="*/ 2548760 h 2548760"/>
              <a:gd name="connsiteX4-19" fmla="*/ 2411730 w 2759710"/>
              <a:gd name="connsiteY4-20" fmla="*/ 2540000 h 2548760"/>
              <a:gd name="connsiteX5-21" fmla="*/ 0 w 2759710"/>
              <a:gd name="connsiteY5-22" fmla="*/ 2548760 h 2548760"/>
              <a:gd name="connsiteX6" fmla="*/ 0 w 2759710"/>
              <a:gd name="connsiteY6" fmla="*/ 11430 h 2548760"/>
              <a:gd name="connsiteX0-23" fmla="*/ 2759710 w 2851150"/>
              <a:gd name="connsiteY0-24" fmla="*/ 2548760 h 2640200"/>
              <a:gd name="connsiteX1-25" fmla="*/ 2411730 w 2851150"/>
              <a:gd name="connsiteY1-26" fmla="*/ 2540000 h 2640200"/>
              <a:gd name="connsiteX2-27" fmla="*/ 0 w 2851150"/>
              <a:gd name="connsiteY2-28" fmla="*/ 2548760 h 2640200"/>
              <a:gd name="connsiteX3-29" fmla="*/ 0 w 2851150"/>
              <a:gd name="connsiteY3-30" fmla="*/ 11430 h 2640200"/>
              <a:gd name="connsiteX4-31" fmla="*/ 2360930 w 2851150"/>
              <a:gd name="connsiteY4-32" fmla="*/ 0 h 2640200"/>
              <a:gd name="connsiteX5-33" fmla="*/ 2759710 w 2851150"/>
              <a:gd name="connsiteY5-34" fmla="*/ 11430 h 2640200"/>
              <a:gd name="connsiteX6-35" fmla="*/ 2851150 w 2851150"/>
              <a:gd name="connsiteY6-36" fmla="*/ 2640200 h 2640200"/>
              <a:gd name="connsiteX0-37" fmla="*/ 2759710 w 2759710"/>
              <a:gd name="connsiteY0-38" fmla="*/ 2548760 h 2548760"/>
              <a:gd name="connsiteX1-39" fmla="*/ 2411730 w 2759710"/>
              <a:gd name="connsiteY1-40" fmla="*/ 2540000 h 2548760"/>
              <a:gd name="connsiteX2-41" fmla="*/ 0 w 2759710"/>
              <a:gd name="connsiteY2-42" fmla="*/ 2548760 h 2548760"/>
              <a:gd name="connsiteX3-43" fmla="*/ 0 w 2759710"/>
              <a:gd name="connsiteY3-44" fmla="*/ 11430 h 2548760"/>
              <a:gd name="connsiteX4-45" fmla="*/ 2360930 w 2759710"/>
              <a:gd name="connsiteY4-46" fmla="*/ 0 h 2548760"/>
              <a:gd name="connsiteX5-47" fmla="*/ 2759710 w 2759710"/>
              <a:gd name="connsiteY5-48" fmla="*/ 11430 h 2548760"/>
              <a:gd name="connsiteX0-49" fmla="*/ 2759710 w 2759710"/>
              <a:gd name="connsiteY0-50" fmla="*/ 2548760 h 2548760"/>
              <a:gd name="connsiteX1-51" fmla="*/ 2411730 w 2759710"/>
              <a:gd name="connsiteY1-52" fmla="*/ 2540000 h 2548760"/>
              <a:gd name="connsiteX2-53" fmla="*/ 0 w 2759710"/>
              <a:gd name="connsiteY2-54" fmla="*/ 2548760 h 2548760"/>
              <a:gd name="connsiteX3-55" fmla="*/ 0 w 2759710"/>
              <a:gd name="connsiteY3-56" fmla="*/ 11430 h 2548760"/>
              <a:gd name="connsiteX4-57" fmla="*/ 2360930 w 2759710"/>
              <a:gd name="connsiteY4-58" fmla="*/ 0 h 2548760"/>
              <a:gd name="connsiteX0-59" fmla="*/ 2411730 w 2411730"/>
              <a:gd name="connsiteY0-60" fmla="*/ 2540000 h 2548760"/>
              <a:gd name="connsiteX1-61" fmla="*/ 0 w 2411730"/>
              <a:gd name="connsiteY1-62" fmla="*/ 2548760 h 2548760"/>
              <a:gd name="connsiteX2-63" fmla="*/ 0 w 2411730"/>
              <a:gd name="connsiteY2-64" fmla="*/ 11430 h 2548760"/>
              <a:gd name="connsiteX3-65" fmla="*/ 2360930 w 2411730"/>
              <a:gd name="connsiteY3-66" fmla="*/ 0 h 2548760"/>
            </a:gdLst>
            <a:ahLst/>
            <a:cxnLst>
              <a:cxn ang="0">
                <a:pos x="connsiteX0-1" y="connsiteY0-2"/>
              </a:cxn>
              <a:cxn ang="0">
                <a:pos x="connsiteX1-3" y="connsiteY1-4"/>
              </a:cxn>
              <a:cxn ang="0">
                <a:pos x="connsiteX2-5" y="connsiteY2-6"/>
              </a:cxn>
              <a:cxn ang="0">
                <a:pos x="connsiteX3-7" y="connsiteY3-8"/>
              </a:cxn>
            </a:cxnLst>
            <a:rect l="l" t="t" r="r" b="b"/>
            <a:pathLst>
              <a:path w="2411730" h="2548760">
                <a:moveTo>
                  <a:pt x="2411730" y="2540000"/>
                </a:moveTo>
                <a:lnTo>
                  <a:pt x="0" y="2548760"/>
                </a:lnTo>
                <a:lnTo>
                  <a:pt x="0" y="11430"/>
                </a:lnTo>
                <a:lnTo>
                  <a:pt x="2360930" y="0"/>
                </a:ln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标题 1"/>
          <p:cNvSpPr>
            <a:spLocks noGrp="1"/>
          </p:cNvSpPr>
          <p:nvPr>
            <p:ph type="ctrTitle" hasCustomPrompt="1"/>
            <p:custDataLst>
              <p:tags r:id="rId7"/>
            </p:custDataLst>
          </p:nvPr>
        </p:nvSpPr>
        <p:spPr>
          <a:xfrm>
            <a:off x="4458970" y="1955800"/>
            <a:ext cx="5099957" cy="1755197"/>
          </a:xfrm>
        </p:spPr>
        <p:txBody>
          <a:bodyPr wrap="square" anchor="b">
            <a:normAutofit/>
          </a:bodyPr>
          <a:lstStyle>
            <a:lvl1pPr algn="r">
              <a:lnSpc>
                <a:spcPct val="100000"/>
              </a:lnSpc>
              <a:defRPr sz="6000">
                <a:solidFill>
                  <a:schemeClr val="tx1">
                    <a:alpha val="90000"/>
                  </a:schemeClr>
                </a:solidFill>
              </a:defRPr>
            </a:lvl1pPr>
          </a:lstStyle>
          <a:p>
            <a:r>
              <a:rPr lang="zh-CN" altLang="en-US" dirty="0"/>
              <a:t>编辑标题</a:t>
            </a:r>
            <a:endParaRPr lang="zh-CN" altLang="en-US" dirty="0"/>
          </a:p>
        </p:txBody>
      </p:sp>
      <p:sp>
        <p:nvSpPr>
          <p:cNvPr id="70" name="副标题 2"/>
          <p:cNvSpPr>
            <a:spLocks noGrp="1"/>
          </p:cNvSpPr>
          <p:nvPr>
            <p:ph type="subTitle" idx="1" hasCustomPrompt="1"/>
            <p:custDataLst>
              <p:tags r:id="rId8"/>
            </p:custDataLst>
          </p:nvPr>
        </p:nvSpPr>
        <p:spPr>
          <a:xfrm>
            <a:off x="4463490" y="3830821"/>
            <a:ext cx="5099958" cy="768644"/>
          </a:xfrm>
        </p:spPr>
        <p:txBody>
          <a:bodyPr wrap="square">
            <a:normAutofit/>
          </a:bodyPr>
          <a:lstStyle>
            <a:lvl1pPr marL="0" indent="0" algn="r">
              <a:lnSpc>
                <a:spcPct val="100000"/>
              </a:lnSpc>
              <a:buNone/>
              <a:defRPr sz="3600" b="1">
                <a:solidFill>
                  <a:schemeClr val="tx1">
                    <a:alpha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71" name="署名占位符 10"/>
          <p:cNvSpPr>
            <a:spLocks noGrp="1"/>
          </p:cNvSpPr>
          <p:nvPr>
            <p:ph type="body" sz="quarter" idx="17" hasCustomPrompt="1"/>
            <p:custDataLst>
              <p:tags r:id="rId9"/>
            </p:custDataLst>
          </p:nvPr>
        </p:nvSpPr>
        <p:spPr>
          <a:xfrm>
            <a:off x="6678927" y="4631771"/>
            <a:ext cx="2880000" cy="504000"/>
          </a:xfrm>
        </p:spPr>
        <p:txBody>
          <a:bodyPr wrap="square" anchor="t">
            <a:normAutofit/>
          </a:bodyPr>
          <a:lstStyle>
            <a:lvl1pPr marL="0" indent="0" algn="r">
              <a:lnSpc>
                <a:spcPct val="100000"/>
              </a:lnSpc>
              <a:buNone/>
              <a:defRPr sz="2000">
                <a:solidFill>
                  <a:schemeClr val="tx1">
                    <a:alpha val="90000"/>
                  </a:schemeClr>
                </a:solidFill>
              </a:defRPr>
            </a:lvl1pPr>
          </a:lstStyle>
          <a:p>
            <a:pPr lvl="0"/>
            <a:r>
              <a:rPr lang="zh-CN" altLang="en-US" dirty="0"/>
              <a:t>署名</a:t>
            </a:r>
            <a:endParaRPr lang="zh-CN" altLang="en-US" dirty="0"/>
          </a:p>
        </p:txBody>
      </p:sp>
      <p:cxnSp>
        <p:nvCxnSpPr>
          <p:cNvPr id="7" name="直接连接符 6"/>
          <p:cNvCxnSpPr/>
          <p:nvPr userDrawn="1">
            <p:custDataLst>
              <p:tags r:id="rId10"/>
            </p:custDataLst>
          </p:nvPr>
        </p:nvCxnSpPr>
        <p:spPr>
          <a:xfrm flipH="1">
            <a:off x="3131185" y="1073150"/>
            <a:ext cx="1144270" cy="19754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custDataLst>
              <p:tags r:id="rId11"/>
            </p:custDataLst>
          </p:nvPr>
        </p:nvCxnSpPr>
        <p:spPr>
          <a:xfrm flipH="1">
            <a:off x="4034155" y="854710"/>
            <a:ext cx="991235" cy="171132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userDrawn="1">
            <p:custDataLst>
              <p:tags r:id="rId12"/>
            </p:custDataLst>
          </p:nvPr>
        </p:nvCxnSpPr>
        <p:spPr>
          <a:xfrm flipH="1">
            <a:off x="3693795" y="3106420"/>
            <a:ext cx="951865" cy="16433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宫格文本_6项">
    <p:spTree>
      <p:nvGrpSpPr>
        <p:cNvPr id="1" name=""/>
        <p:cNvGrpSpPr/>
        <p:nvPr/>
      </p:nvGrpSpPr>
      <p:grpSpPr>
        <a:xfrm>
          <a:off x="0" y="0"/>
          <a:ext cx="0" cy="0"/>
          <a:chOff x="0" y="0"/>
          <a:chExt cx="0" cy="0"/>
        </a:xfrm>
      </p:grpSpPr>
      <p:sp>
        <p:nvSpPr>
          <p:cNvPr id="6" name="标题 5"/>
          <p:cNvSpPr>
            <a:spLocks noGrp="1"/>
          </p:cNvSpPr>
          <p:nvPr>
            <p:ph type="ctrTitle" idx="16385" hasCustomPrompt="1"/>
            <p:custDataLst>
              <p:tags r:id="rId2"/>
            </p:custDataLst>
          </p:nvPr>
        </p:nvSpPr>
        <p:spPr>
          <a:xfrm>
            <a:off x="609600" y="533400"/>
            <a:ext cx="10972800" cy="609600"/>
          </a:xfrm>
          <a:noFill/>
        </p:spPr>
        <p:txBody>
          <a:bodyPr lIns="0" tIns="0" rIns="0" bIns="0" anchor="t">
            <a:normAutofit/>
          </a:bodyPr>
          <a:lstStyle>
            <a:lvl1pPr marL="0" indent="0" algn="l">
              <a:spcBef>
                <a:spcPct val="0"/>
              </a:spcBef>
              <a:spcAft>
                <a:spcPct val="0"/>
              </a:spcAft>
              <a:buNone/>
              <a:defRPr sz="3600" b="0" spc="0">
                <a:solidFill>
                  <a:schemeClr val="tx1"/>
                </a:solidFill>
              </a:defRPr>
            </a:lvl1pPr>
          </a:lstStyle>
          <a:p>
            <a:r>
              <a:rPr lang="zh-CN" altLang="en-US"/>
              <a:t>单击此处添加标题</a:t>
            </a:r>
            <a:endParaRPr lang="zh-CN" altLang="en-US"/>
          </a:p>
        </p:txBody>
      </p:sp>
      <p:sp>
        <p:nvSpPr>
          <p:cNvPr id="7" name="文本占位符 6"/>
          <p:cNvSpPr>
            <a:spLocks noGrp="1"/>
          </p:cNvSpPr>
          <p:nvPr>
            <p:ph type="body" idx="16386" hasCustomPrompt="1"/>
            <p:custDataLst>
              <p:tags r:id="rId3"/>
            </p:custDataLst>
          </p:nvPr>
        </p:nvSpPr>
        <p:spPr>
          <a:xfrm>
            <a:off x="609600" y="1879600"/>
            <a:ext cx="3352800" cy="406400"/>
          </a:xfrm>
          <a:noFill/>
        </p:spPr>
        <p:txBody>
          <a:bodyPr lIns="0" tIns="0" rIns="0" bIns="0" anchor="t">
            <a:normAutofit/>
          </a:bodyPr>
          <a:lstStyle>
            <a:lvl1pPr marL="0" indent="0" algn="l">
              <a:lnSpc>
                <a:spcPct val="111000"/>
              </a:lnSpc>
              <a:spcBef>
                <a:spcPct val="0"/>
              </a:spcBef>
              <a:spcAft>
                <a:spcPct val="0"/>
              </a:spcAft>
              <a:buNone/>
              <a:defRPr sz="2400" b="0" spc="0">
                <a:solidFill>
                  <a:schemeClr val="tx1"/>
                </a:solidFill>
              </a:defRPr>
            </a:lvl1pPr>
          </a:lstStyle>
          <a:p>
            <a:pPr lvl="0"/>
            <a:r>
              <a:rPr lang="zh-CN" altLang="en-US" smtClean="0"/>
              <a:t>单击此处添加项标题</a:t>
            </a:r>
            <a:endParaRPr lang="zh-CN" altLang="en-US" smtClean="0"/>
          </a:p>
        </p:txBody>
      </p:sp>
      <p:sp>
        <p:nvSpPr>
          <p:cNvPr id="8" name="文本占位符 7"/>
          <p:cNvSpPr>
            <a:spLocks noGrp="1"/>
          </p:cNvSpPr>
          <p:nvPr>
            <p:ph type="body" idx="16387" hasCustomPrompt="1"/>
            <p:custDataLst>
              <p:tags r:id="rId4"/>
            </p:custDataLst>
          </p:nvPr>
        </p:nvSpPr>
        <p:spPr>
          <a:xfrm>
            <a:off x="609600" y="2438400"/>
            <a:ext cx="3352800" cy="1219200"/>
          </a:xfrm>
          <a:noFill/>
        </p:spPr>
        <p:txBody>
          <a:bodyPr lIns="0" tIns="0" rIns="0" bIns="0" anchor="t">
            <a:normAutofit/>
          </a:bodyPr>
          <a:lstStyle>
            <a:lvl1pPr marL="0" indent="0" algn="l">
              <a:lnSpc>
                <a:spcPct val="125000"/>
              </a:lnSpc>
              <a:spcBef>
                <a:spcPct val="0"/>
              </a:spcBef>
              <a:spcAft>
                <a:spcPct val="0"/>
              </a:spcAft>
              <a:buNone/>
              <a:defRPr sz="1600" b="0" spc="0">
                <a:solidFill>
                  <a:schemeClr val="tx1"/>
                </a:solidFill>
              </a:defRPr>
            </a:lvl1pPr>
          </a:lstStyle>
          <a:p>
            <a:pPr lvl="0"/>
            <a:r>
              <a:rPr lang="zh-CN" altLang="en-US" smtClean="0"/>
              <a:t>单击此处添加项正文</a:t>
            </a:r>
            <a:endParaRPr lang="zh-CN" altLang="en-US" smtClean="0"/>
          </a:p>
        </p:txBody>
      </p:sp>
      <p:sp>
        <p:nvSpPr>
          <p:cNvPr id="9" name="文本占位符 8"/>
          <p:cNvSpPr>
            <a:spLocks noGrp="1"/>
          </p:cNvSpPr>
          <p:nvPr>
            <p:ph type="body" idx="16388" hasCustomPrompt="1"/>
            <p:custDataLst>
              <p:tags r:id="rId5"/>
            </p:custDataLst>
          </p:nvPr>
        </p:nvSpPr>
        <p:spPr>
          <a:xfrm>
            <a:off x="4419600" y="1879600"/>
            <a:ext cx="3352800" cy="406400"/>
          </a:xfrm>
          <a:noFill/>
        </p:spPr>
        <p:txBody>
          <a:bodyPr lIns="0" tIns="0" rIns="0" bIns="0" anchor="t">
            <a:normAutofit/>
          </a:bodyPr>
          <a:lstStyle>
            <a:lvl1pPr marL="0" indent="0" algn="l">
              <a:lnSpc>
                <a:spcPct val="111000"/>
              </a:lnSpc>
              <a:spcBef>
                <a:spcPct val="0"/>
              </a:spcBef>
              <a:spcAft>
                <a:spcPct val="0"/>
              </a:spcAft>
              <a:buNone/>
              <a:defRPr sz="2400" b="0" spc="0">
                <a:solidFill>
                  <a:schemeClr val="tx1"/>
                </a:solidFill>
              </a:defRPr>
            </a:lvl1pPr>
          </a:lstStyle>
          <a:p>
            <a:pPr lvl="0"/>
            <a:r>
              <a:rPr lang="zh-CN" altLang="en-US" smtClean="0"/>
              <a:t>单击此处添加项标题</a:t>
            </a:r>
            <a:endParaRPr lang="zh-CN" altLang="en-US" smtClean="0"/>
          </a:p>
        </p:txBody>
      </p:sp>
      <p:sp>
        <p:nvSpPr>
          <p:cNvPr id="10" name="文本占位符 9"/>
          <p:cNvSpPr>
            <a:spLocks noGrp="1"/>
          </p:cNvSpPr>
          <p:nvPr>
            <p:ph type="body" idx="16389" hasCustomPrompt="1"/>
            <p:custDataLst>
              <p:tags r:id="rId6"/>
            </p:custDataLst>
          </p:nvPr>
        </p:nvSpPr>
        <p:spPr>
          <a:xfrm>
            <a:off x="4419600" y="2438400"/>
            <a:ext cx="3352800" cy="1219200"/>
          </a:xfrm>
          <a:noFill/>
        </p:spPr>
        <p:txBody>
          <a:bodyPr lIns="0" tIns="0" rIns="0" bIns="0" anchor="t">
            <a:normAutofit/>
          </a:bodyPr>
          <a:lstStyle>
            <a:lvl1pPr marL="0" indent="0" algn="l">
              <a:lnSpc>
                <a:spcPct val="125000"/>
              </a:lnSpc>
              <a:spcBef>
                <a:spcPct val="0"/>
              </a:spcBef>
              <a:spcAft>
                <a:spcPct val="0"/>
              </a:spcAft>
              <a:buNone/>
              <a:defRPr sz="1600" b="0" spc="0">
                <a:solidFill>
                  <a:schemeClr val="tx1"/>
                </a:solidFill>
              </a:defRPr>
            </a:lvl1pPr>
          </a:lstStyle>
          <a:p>
            <a:pPr lvl="0"/>
            <a:r>
              <a:rPr lang="zh-CN" altLang="en-US" smtClean="0"/>
              <a:t>单击此处添加项正文</a:t>
            </a:r>
            <a:endParaRPr lang="zh-CN" altLang="en-US" smtClean="0"/>
          </a:p>
        </p:txBody>
      </p:sp>
      <p:sp>
        <p:nvSpPr>
          <p:cNvPr id="11" name="文本占位符 10"/>
          <p:cNvSpPr>
            <a:spLocks noGrp="1"/>
          </p:cNvSpPr>
          <p:nvPr>
            <p:ph type="body" idx="16390" hasCustomPrompt="1"/>
            <p:custDataLst>
              <p:tags r:id="rId7"/>
            </p:custDataLst>
          </p:nvPr>
        </p:nvSpPr>
        <p:spPr>
          <a:xfrm>
            <a:off x="8229600" y="1879600"/>
            <a:ext cx="3352800" cy="406400"/>
          </a:xfrm>
          <a:noFill/>
        </p:spPr>
        <p:txBody>
          <a:bodyPr lIns="0" tIns="0" rIns="0" bIns="0" anchor="t">
            <a:normAutofit/>
          </a:bodyPr>
          <a:lstStyle>
            <a:lvl1pPr marL="0" indent="0" algn="l">
              <a:lnSpc>
                <a:spcPct val="111000"/>
              </a:lnSpc>
              <a:spcBef>
                <a:spcPct val="0"/>
              </a:spcBef>
              <a:spcAft>
                <a:spcPct val="0"/>
              </a:spcAft>
              <a:buNone/>
              <a:defRPr sz="2400" b="0" spc="0">
                <a:solidFill>
                  <a:schemeClr val="tx1"/>
                </a:solidFill>
              </a:defRPr>
            </a:lvl1pPr>
          </a:lstStyle>
          <a:p>
            <a:pPr lvl="0"/>
            <a:r>
              <a:rPr lang="zh-CN" altLang="en-US" smtClean="0"/>
              <a:t>单击此处添加项标题</a:t>
            </a:r>
            <a:endParaRPr lang="zh-CN" altLang="en-US" smtClean="0"/>
          </a:p>
        </p:txBody>
      </p:sp>
      <p:sp>
        <p:nvSpPr>
          <p:cNvPr id="12" name="文本占位符 11"/>
          <p:cNvSpPr>
            <a:spLocks noGrp="1"/>
          </p:cNvSpPr>
          <p:nvPr>
            <p:ph type="body" idx="16391" hasCustomPrompt="1"/>
            <p:custDataLst>
              <p:tags r:id="rId8"/>
            </p:custDataLst>
          </p:nvPr>
        </p:nvSpPr>
        <p:spPr>
          <a:xfrm>
            <a:off x="8229600" y="2438400"/>
            <a:ext cx="3352800" cy="1219200"/>
          </a:xfrm>
          <a:noFill/>
        </p:spPr>
        <p:txBody>
          <a:bodyPr lIns="0" tIns="0" rIns="0" bIns="0" anchor="t">
            <a:normAutofit/>
          </a:bodyPr>
          <a:lstStyle>
            <a:lvl1pPr marL="0" indent="0" algn="l">
              <a:lnSpc>
                <a:spcPct val="125000"/>
              </a:lnSpc>
              <a:spcBef>
                <a:spcPct val="0"/>
              </a:spcBef>
              <a:spcAft>
                <a:spcPct val="0"/>
              </a:spcAft>
              <a:buNone/>
              <a:defRPr sz="1600" b="0" spc="0">
                <a:solidFill>
                  <a:schemeClr val="tx1"/>
                </a:solidFill>
              </a:defRPr>
            </a:lvl1pPr>
          </a:lstStyle>
          <a:p>
            <a:pPr lvl="0"/>
            <a:r>
              <a:rPr lang="zh-CN" altLang="en-US" smtClean="0"/>
              <a:t>单击此处添加项正文</a:t>
            </a:r>
            <a:endParaRPr lang="zh-CN" altLang="en-US" smtClean="0"/>
          </a:p>
        </p:txBody>
      </p:sp>
      <p:sp>
        <p:nvSpPr>
          <p:cNvPr id="13" name="文本占位符 12"/>
          <p:cNvSpPr>
            <a:spLocks noGrp="1"/>
          </p:cNvSpPr>
          <p:nvPr>
            <p:ph type="body" idx="16392" hasCustomPrompt="1"/>
            <p:custDataLst>
              <p:tags r:id="rId9"/>
            </p:custDataLst>
          </p:nvPr>
        </p:nvSpPr>
        <p:spPr>
          <a:xfrm>
            <a:off x="609600" y="4114800"/>
            <a:ext cx="3352800" cy="406400"/>
          </a:xfrm>
          <a:noFill/>
        </p:spPr>
        <p:txBody>
          <a:bodyPr lIns="0" tIns="0" rIns="0" bIns="0" anchor="t">
            <a:normAutofit/>
          </a:bodyPr>
          <a:lstStyle>
            <a:lvl1pPr marL="0" indent="0" algn="l">
              <a:lnSpc>
                <a:spcPct val="111000"/>
              </a:lnSpc>
              <a:spcBef>
                <a:spcPct val="0"/>
              </a:spcBef>
              <a:spcAft>
                <a:spcPct val="0"/>
              </a:spcAft>
              <a:buNone/>
              <a:defRPr sz="2400" b="0" spc="0">
                <a:solidFill>
                  <a:schemeClr val="tx1"/>
                </a:solidFill>
              </a:defRPr>
            </a:lvl1pPr>
          </a:lstStyle>
          <a:p>
            <a:pPr lvl="0"/>
            <a:r>
              <a:rPr lang="zh-CN" altLang="en-US" smtClean="0"/>
              <a:t>单击此处添加项标题</a:t>
            </a:r>
            <a:endParaRPr lang="zh-CN" altLang="en-US" smtClean="0"/>
          </a:p>
        </p:txBody>
      </p:sp>
      <p:sp>
        <p:nvSpPr>
          <p:cNvPr id="14" name="文本占位符 13"/>
          <p:cNvSpPr>
            <a:spLocks noGrp="1"/>
          </p:cNvSpPr>
          <p:nvPr>
            <p:ph type="body" idx="16393" hasCustomPrompt="1"/>
            <p:custDataLst>
              <p:tags r:id="rId10"/>
            </p:custDataLst>
          </p:nvPr>
        </p:nvSpPr>
        <p:spPr>
          <a:xfrm>
            <a:off x="609600" y="4673600"/>
            <a:ext cx="3352800" cy="1219200"/>
          </a:xfrm>
          <a:noFill/>
        </p:spPr>
        <p:txBody>
          <a:bodyPr lIns="0" tIns="0" rIns="0" bIns="0" anchor="t">
            <a:normAutofit/>
          </a:bodyPr>
          <a:lstStyle>
            <a:lvl1pPr marL="0" indent="0" algn="l">
              <a:lnSpc>
                <a:spcPct val="125000"/>
              </a:lnSpc>
              <a:spcBef>
                <a:spcPct val="0"/>
              </a:spcBef>
              <a:spcAft>
                <a:spcPct val="0"/>
              </a:spcAft>
              <a:buNone/>
              <a:defRPr sz="1600" b="0" spc="0">
                <a:solidFill>
                  <a:schemeClr val="tx1"/>
                </a:solidFill>
              </a:defRPr>
            </a:lvl1pPr>
          </a:lstStyle>
          <a:p>
            <a:pPr lvl="0"/>
            <a:r>
              <a:rPr lang="zh-CN" altLang="en-US" smtClean="0"/>
              <a:t>单击此处添加项正文</a:t>
            </a:r>
            <a:endParaRPr lang="zh-CN" altLang="en-US" smtClean="0"/>
          </a:p>
        </p:txBody>
      </p:sp>
      <p:sp>
        <p:nvSpPr>
          <p:cNvPr id="15" name="文本占位符 14"/>
          <p:cNvSpPr>
            <a:spLocks noGrp="1"/>
          </p:cNvSpPr>
          <p:nvPr>
            <p:ph type="body" idx="16394" hasCustomPrompt="1"/>
            <p:custDataLst>
              <p:tags r:id="rId11"/>
            </p:custDataLst>
          </p:nvPr>
        </p:nvSpPr>
        <p:spPr>
          <a:xfrm>
            <a:off x="4419600" y="4114800"/>
            <a:ext cx="3352800" cy="406400"/>
          </a:xfrm>
          <a:noFill/>
        </p:spPr>
        <p:txBody>
          <a:bodyPr lIns="0" tIns="0" rIns="0" bIns="0" anchor="t">
            <a:normAutofit/>
          </a:bodyPr>
          <a:lstStyle>
            <a:lvl1pPr marL="0" indent="0" algn="l">
              <a:lnSpc>
                <a:spcPct val="111000"/>
              </a:lnSpc>
              <a:spcBef>
                <a:spcPct val="0"/>
              </a:spcBef>
              <a:spcAft>
                <a:spcPct val="0"/>
              </a:spcAft>
              <a:buNone/>
              <a:defRPr sz="2400" b="0" spc="0">
                <a:solidFill>
                  <a:schemeClr val="tx1"/>
                </a:solidFill>
              </a:defRPr>
            </a:lvl1pPr>
          </a:lstStyle>
          <a:p>
            <a:pPr lvl="0"/>
            <a:r>
              <a:rPr lang="zh-CN" altLang="en-US" smtClean="0"/>
              <a:t>单击此处添加项标题</a:t>
            </a:r>
            <a:endParaRPr lang="zh-CN" altLang="en-US" smtClean="0"/>
          </a:p>
        </p:txBody>
      </p:sp>
      <p:sp>
        <p:nvSpPr>
          <p:cNvPr id="16" name="文本占位符 15"/>
          <p:cNvSpPr>
            <a:spLocks noGrp="1"/>
          </p:cNvSpPr>
          <p:nvPr>
            <p:ph type="body" idx="16395" hasCustomPrompt="1"/>
            <p:custDataLst>
              <p:tags r:id="rId12"/>
            </p:custDataLst>
          </p:nvPr>
        </p:nvSpPr>
        <p:spPr>
          <a:xfrm>
            <a:off x="4419600" y="4673600"/>
            <a:ext cx="3352800" cy="1219200"/>
          </a:xfrm>
          <a:noFill/>
        </p:spPr>
        <p:txBody>
          <a:bodyPr lIns="0" tIns="0" rIns="0" bIns="0" anchor="t">
            <a:normAutofit/>
          </a:bodyPr>
          <a:lstStyle>
            <a:lvl1pPr marL="0" indent="0" algn="l">
              <a:lnSpc>
                <a:spcPct val="125000"/>
              </a:lnSpc>
              <a:spcBef>
                <a:spcPct val="0"/>
              </a:spcBef>
              <a:spcAft>
                <a:spcPct val="0"/>
              </a:spcAft>
              <a:buNone/>
              <a:defRPr sz="1600" b="0" spc="0">
                <a:solidFill>
                  <a:schemeClr val="tx1"/>
                </a:solidFill>
              </a:defRPr>
            </a:lvl1pPr>
          </a:lstStyle>
          <a:p>
            <a:pPr lvl="0"/>
            <a:r>
              <a:rPr lang="zh-CN" altLang="en-US" smtClean="0"/>
              <a:t>单击此处添加项正文</a:t>
            </a:r>
            <a:endParaRPr lang="zh-CN" altLang="en-US" smtClean="0"/>
          </a:p>
        </p:txBody>
      </p:sp>
      <p:sp>
        <p:nvSpPr>
          <p:cNvPr id="17" name="文本占位符 16"/>
          <p:cNvSpPr>
            <a:spLocks noGrp="1"/>
          </p:cNvSpPr>
          <p:nvPr>
            <p:ph type="body" idx="16396" hasCustomPrompt="1"/>
            <p:custDataLst>
              <p:tags r:id="rId13"/>
            </p:custDataLst>
          </p:nvPr>
        </p:nvSpPr>
        <p:spPr>
          <a:xfrm>
            <a:off x="8229600" y="4114800"/>
            <a:ext cx="3352800" cy="406400"/>
          </a:xfrm>
          <a:noFill/>
        </p:spPr>
        <p:txBody>
          <a:bodyPr lIns="0" tIns="0" rIns="0" bIns="0" anchor="t">
            <a:normAutofit/>
          </a:bodyPr>
          <a:lstStyle>
            <a:lvl1pPr marL="0" indent="0" algn="l">
              <a:lnSpc>
                <a:spcPct val="111000"/>
              </a:lnSpc>
              <a:spcBef>
                <a:spcPct val="0"/>
              </a:spcBef>
              <a:spcAft>
                <a:spcPct val="0"/>
              </a:spcAft>
              <a:buNone/>
              <a:defRPr sz="2400" b="0" spc="0">
                <a:solidFill>
                  <a:schemeClr val="tx1"/>
                </a:solidFill>
              </a:defRPr>
            </a:lvl1pPr>
          </a:lstStyle>
          <a:p>
            <a:pPr lvl="0"/>
            <a:r>
              <a:rPr lang="zh-CN" altLang="en-US" smtClean="0"/>
              <a:t>单击此处添加项标题</a:t>
            </a:r>
            <a:endParaRPr lang="zh-CN" altLang="en-US" smtClean="0"/>
          </a:p>
        </p:txBody>
      </p:sp>
      <p:sp>
        <p:nvSpPr>
          <p:cNvPr id="18" name="文本占位符 17"/>
          <p:cNvSpPr>
            <a:spLocks noGrp="1"/>
          </p:cNvSpPr>
          <p:nvPr>
            <p:ph type="body" idx="16397" hasCustomPrompt="1"/>
            <p:custDataLst>
              <p:tags r:id="rId14"/>
            </p:custDataLst>
          </p:nvPr>
        </p:nvSpPr>
        <p:spPr>
          <a:xfrm>
            <a:off x="8229600" y="4673600"/>
            <a:ext cx="3352800" cy="1219200"/>
          </a:xfrm>
          <a:noFill/>
        </p:spPr>
        <p:txBody>
          <a:bodyPr lIns="0" tIns="0" rIns="0" bIns="0" anchor="t">
            <a:normAutofit/>
          </a:bodyPr>
          <a:lstStyle>
            <a:lvl1pPr marL="0" indent="0" algn="l">
              <a:lnSpc>
                <a:spcPct val="125000"/>
              </a:lnSpc>
              <a:spcBef>
                <a:spcPct val="0"/>
              </a:spcBef>
              <a:spcAft>
                <a:spcPct val="0"/>
              </a:spcAft>
              <a:buNone/>
              <a:defRPr sz="1600" b="0" spc="0">
                <a:solidFill>
                  <a:schemeClr val="tx1"/>
                </a:solidFill>
              </a:defRPr>
            </a:lvl1pPr>
          </a:lstStyle>
          <a:p>
            <a:pPr lvl="0"/>
            <a:r>
              <a:rPr lang="zh-CN" altLang="en-US" smtClean="0"/>
              <a:t>单击此处添加项正文</a:t>
            </a:r>
            <a:endParaRPr lang="zh-CN" altLang="en-US"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3203553" y="2745283"/>
            <a:ext cx="1423875" cy="902755"/>
          </a:xfrm>
        </p:spPr>
        <p:txBody>
          <a:bodyPr wrap="square" anchor="b">
            <a:normAutofit/>
          </a:bodyPr>
          <a:lstStyle>
            <a:lvl1pPr algn="r">
              <a:defRPr sz="4400">
                <a:solidFill>
                  <a:schemeClr val="tx1"/>
                </a:solidFill>
              </a:defRPr>
            </a:lvl1pPr>
          </a:lstStyle>
          <a:p>
            <a:r>
              <a:rPr lang="zh-CN" altLang="en-US" dirty="0"/>
              <a:t>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cxnSp>
        <p:nvCxnSpPr>
          <p:cNvPr id="4" name="直接连接符 3"/>
          <p:cNvCxnSpPr/>
          <p:nvPr userDrawn="1">
            <p:custDataLst>
              <p:tags r:id="rId6"/>
            </p:custDataLst>
          </p:nvPr>
        </p:nvCxnSpPr>
        <p:spPr>
          <a:xfrm>
            <a:off x="1377315" y="2552700"/>
            <a:ext cx="89027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custDataLst>
              <p:tags r:id="rId7"/>
            </p:custDataLst>
          </p:nvPr>
        </p:nvCxnSpPr>
        <p:spPr>
          <a:xfrm>
            <a:off x="1377315" y="4329430"/>
            <a:ext cx="19119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custDataLst>
              <p:tags r:id="rId8"/>
            </p:custDataLst>
          </p:nvPr>
        </p:nvCxnSpPr>
        <p:spPr>
          <a:xfrm>
            <a:off x="1382395" y="2540000"/>
            <a:ext cx="0" cy="17983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9"/>
            </p:custDataLst>
          </p:nvPr>
        </p:nvCxnSpPr>
        <p:spPr>
          <a:xfrm flipH="1">
            <a:off x="3209290" y="2553335"/>
            <a:ext cx="16891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10"/>
            </p:custDataLst>
          </p:nvPr>
        </p:nvCxnSpPr>
        <p:spPr>
          <a:xfrm flipH="1">
            <a:off x="3799205" y="4329430"/>
            <a:ext cx="109918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11"/>
            </p:custDataLst>
          </p:nvPr>
        </p:nvCxnSpPr>
        <p:spPr>
          <a:xfrm>
            <a:off x="4893310" y="2540000"/>
            <a:ext cx="0" cy="17983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12"/>
            </p:custDataLst>
          </p:nvPr>
        </p:nvCxnSpPr>
        <p:spPr>
          <a:xfrm flipH="1">
            <a:off x="3413125" y="4184415"/>
            <a:ext cx="194946" cy="3580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13"/>
            </p:custDataLst>
          </p:nvPr>
        </p:nvCxnSpPr>
        <p:spPr>
          <a:xfrm flipH="1">
            <a:off x="2263775" y="2218055"/>
            <a:ext cx="523240" cy="9029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14"/>
            </p:custDataLst>
          </p:nvPr>
        </p:nvCxnSpPr>
        <p:spPr>
          <a:xfrm flipH="1">
            <a:off x="2632075" y="2027555"/>
            <a:ext cx="551180" cy="9525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4" name="日期占位符 4"/>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3"/>
            </p:custDataLst>
          </p:nvPr>
        </p:nvSpPr>
        <p:spPr/>
        <p:txBody>
          <a:bodyPr/>
          <a:lstStyle/>
          <a:p>
            <a:endParaRPr lang="zh-CN" altLang="en-US"/>
          </a:p>
        </p:txBody>
      </p:sp>
      <p:sp>
        <p:nvSpPr>
          <p:cNvPr id="6" name="灯片编号占位符 6"/>
          <p:cNvSpPr>
            <a:spLocks noGrp="1"/>
          </p:cNvSpPr>
          <p:nvPr>
            <p:ph type="sldNum" sz="quarter" idx="12"/>
            <p:custDataLst>
              <p:tags r:id="rId4"/>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useBgFill="1">
        <p:nvSpPr>
          <p:cNvPr id="8" name="节编号 3"/>
          <p:cNvSpPr>
            <a:spLocks noGrp="1"/>
          </p:cNvSpPr>
          <p:nvPr>
            <p:ph type="body" sz="quarter" idx="13" hasCustomPrompt="1"/>
            <p:custDataLst>
              <p:tags r:id="rId5"/>
            </p:custDataLst>
          </p:nvPr>
        </p:nvSpPr>
        <p:spPr>
          <a:xfrm>
            <a:off x="3232150" y="2043430"/>
            <a:ext cx="2542540" cy="575945"/>
          </a:xfrm>
          <a:ln w="25400">
            <a:solidFill>
              <a:schemeClr val="tx1"/>
            </a:solidFill>
          </a:ln>
        </p:spPr>
        <p:txBody>
          <a:bodyPr wrap="none" tIns="0" bIns="90170" anchor="ctr" anchorCtr="0">
            <a:normAutofit/>
          </a:bodyPr>
          <a:lstStyle>
            <a:lvl1pPr marL="0" indent="0" algn="ctr">
              <a:buNone/>
              <a:defRPr sz="2800" b="1">
                <a:solidFill>
                  <a:schemeClr val="tx1">
                    <a:alpha val="90000"/>
                  </a:schemeClr>
                </a:solidFill>
              </a:defRPr>
            </a:lvl1pPr>
          </a:lstStyle>
          <a:p>
            <a:pPr lvl="0"/>
            <a:r>
              <a:rPr lang="zh-CN" altLang="en-US" dirty="0"/>
              <a:t>节编号</a:t>
            </a:r>
            <a:endParaRPr lang="zh-CN" altLang="en-US" dirty="0"/>
          </a:p>
        </p:txBody>
      </p:sp>
      <p:sp>
        <p:nvSpPr>
          <p:cNvPr id="2" name="标题 1"/>
          <p:cNvSpPr>
            <a:spLocks noGrp="1"/>
          </p:cNvSpPr>
          <p:nvPr>
            <p:ph type="title" hasCustomPrompt="1"/>
            <p:custDataLst>
              <p:tags r:id="rId6"/>
            </p:custDataLst>
          </p:nvPr>
        </p:nvSpPr>
        <p:spPr>
          <a:xfrm>
            <a:off x="3219450" y="3149600"/>
            <a:ext cx="4743450" cy="889000"/>
          </a:xfrm>
          <a:noFill/>
          <a:ln>
            <a:noFill/>
          </a:ln>
        </p:spPr>
        <p:txBody>
          <a:bodyPr wrap="square" anchor="ctr">
            <a:normAutofit/>
          </a:bodyPr>
          <a:lstStyle>
            <a:lvl1pPr algn="l">
              <a:defRPr sz="4400">
                <a:solidFill>
                  <a:schemeClr val="tx1">
                    <a:alpha val="90000"/>
                  </a:schemeClr>
                </a:solidFill>
              </a:defRPr>
            </a:lvl1pPr>
          </a:lstStyle>
          <a:p>
            <a:r>
              <a:rPr lang="zh-CN" altLang="en-US" dirty="0"/>
              <a:t>单击编辑母版标题</a:t>
            </a:r>
            <a:endParaRPr lang="zh-CN" altLang="en-US" dirty="0"/>
          </a:p>
        </p:txBody>
      </p:sp>
      <p:cxnSp>
        <p:nvCxnSpPr>
          <p:cNvPr id="27" name="直接连接符 26"/>
          <p:cNvCxnSpPr/>
          <p:nvPr userDrawn="1">
            <p:custDataLst>
              <p:tags r:id="rId7"/>
            </p:custDataLst>
          </p:nvPr>
        </p:nvCxnSpPr>
        <p:spPr>
          <a:xfrm>
            <a:off x="2404110" y="2325370"/>
            <a:ext cx="5422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8"/>
            </p:custDataLst>
          </p:nvPr>
        </p:nvCxnSpPr>
        <p:spPr>
          <a:xfrm>
            <a:off x="2404110" y="4497705"/>
            <a:ext cx="49466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9"/>
            </p:custDataLst>
          </p:nvPr>
        </p:nvCxnSpPr>
        <p:spPr>
          <a:xfrm>
            <a:off x="2413635" y="2309495"/>
            <a:ext cx="0" cy="219900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0"/>
            </p:custDataLst>
          </p:nvPr>
        </p:nvCxnSpPr>
        <p:spPr>
          <a:xfrm flipH="1">
            <a:off x="6057900" y="2325973"/>
            <a:ext cx="40513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1"/>
            </p:custDataLst>
          </p:nvPr>
        </p:nvCxnSpPr>
        <p:spPr>
          <a:xfrm flipH="1">
            <a:off x="9067799" y="4497631"/>
            <a:ext cx="10414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12"/>
            </p:custDataLst>
          </p:nvPr>
        </p:nvCxnSpPr>
        <p:spPr>
          <a:xfrm>
            <a:off x="10099165" y="2309669"/>
            <a:ext cx="0" cy="21988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副标题 2"/>
          <p:cNvSpPr>
            <a:spLocks noGrp="1"/>
          </p:cNvSpPr>
          <p:nvPr>
            <p:ph type="subTitle" idx="1" hasCustomPrompt="1"/>
            <p:custDataLst>
              <p:tags r:id="rId13"/>
            </p:custDataLst>
          </p:nvPr>
        </p:nvSpPr>
        <p:spPr>
          <a:xfrm>
            <a:off x="3220085" y="4114800"/>
            <a:ext cx="4995545" cy="687705"/>
          </a:xfrm>
        </p:spPr>
        <p:txBody>
          <a:bodyPr wrap="square" anchor="ctr">
            <a:normAutofit/>
          </a:bodyPr>
          <a:lstStyle>
            <a:lvl1pPr marL="0" indent="0" algn="l">
              <a:lnSpc>
                <a:spcPct val="100000"/>
              </a:lnSpc>
              <a:buNone/>
              <a:defRPr sz="2800" b="0">
                <a:solidFill>
                  <a:schemeClr val="tx1">
                    <a:alpha val="9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cxnSp>
        <p:nvCxnSpPr>
          <p:cNvPr id="50" name="直接连接符 49"/>
          <p:cNvCxnSpPr/>
          <p:nvPr userDrawn="1">
            <p:custDataLst>
              <p:tags r:id="rId14"/>
            </p:custDataLst>
          </p:nvPr>
        </p:nvCxnSpPr>
        <p:spPr>
          <a:xfrm flipH="1">
            <a:off x="8210550" y="3952240"/>
            <a:ext cx="561975" cy="9696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userDrawn="1">
            <p:custDataLst>
              <p:tags r:id="rId15"/>
            </p:custDataLst>
          </p:nvPr>
        </p:nvCxnSpPr>
        <p:spPr>
          <a:xfrm flipH="1">
            <a:off x="8642350" y="3788410"/>
            <a:ext cx="570865" cy="98615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a:xfrm>
            <a:off x="8753983" y="6356350"/>
            <a:ext cx="2743200" cy="365125"/>
          </a:xfrm>
          <a:prstGeom prst="rect">
            <a:avLst/>
          </a:prstGeom>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107.xml"/><Relationship Id="rId21" Type="http://schemas.openxmlformats.org/officeDocument/2006/relationships/tags" Target="../tags/tag106.xml"/><Relationship Id="rId20" Type="http://schemas.openxmlformats.org/officeDocument/2006/relationships/tags" Target="../tags/tag105.xml"/><Relationship Id="rId2" Type="http://schemas.openxmlformats.org/officeDocument/2006/relationships/slideLayout" Target="../slideLayouts/slideLayout2.xml"/><Relationship Id="rId19" Type="http://schemas.openxmlformats.org/officeDocument/2006/relationships/tags" Target="../tags/tag104.xml"/><Relationship Id="rId18" Type="http://schemas.openxmlformats.org/officeDocument/2006/relationships/tags" Target="../tags/tag103.xml"/><Relationship Id="rId17" Type="http://schemas.openxmlformats.org/officeDocument/2006/relationships/tags" Target="../tags/tag102.xml"/><Relationship Id="rId16" Type="http://schemas.openxmlformats.org/officeDocument/2006/relationships/tags" Target="../tags/tag101.xml"/><Relationship Id="rId15" Type="http://schemas.openxmlformats.org/officeDocument/2006/relationships/tags" Target="../tags/tag100.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3" Type="http://schemas.openxmlformats.org/officeDocument/2006/relationships/theme" Target="../theme/theme2.xml"/><Relationship Id="rId22" Type="http://schemas.openxmlformats.org/officeDocument/2006/relationships/tags" Target="../tags/tag214.xml"/><Relationship Id="rId21" Type="http://schemas.openxmlformats.org/officeDocument/2006/relationships/tags" Target="../tags/tag213.xml"/><Relationship Id="rId20" Type="http://schemas.openxmlformats.org/officeDocument/2006/relationships/tags" Target="../tags/tag212.xml"/><Relationship Id="rId2" Type="http://schemas.openxmlformats.org/officeDocument/2006/relationships/slideLayout" Target="../slideLayouts/slideLayout14.xml"/><Relationship Id="rId19" Type="http://schemas.openxmlformats.org/officeDocument/2006/relationships/tags" Target="../tags/tag211.xml"/><Relationship Id="rId18" Type="http://schemas.openxmlformats.org/officeDocument/2006/relationships/tags" Target="../tags/tag210.xml"/><Relationship Id="rId17" Type="http://schemas.openxmlformats.org/officeDocument/2006/relationships/tags" Target="../tags/tag209.xml"/><Relationship Id="rId16" Type="http://schemas.openxmlformats.org/officeDocument/2006/relationships/tags" Target="../tags/tag208.xml"/><Relationship Id="rId15" Type="http://schemas.openxmlformats.org/officeDocument/2006/relationships/tags" Target="../tags/tag20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8" name="直接连接符 17"/>
          <p:cNvCxnSpPr/>
          <p:nvPr userDrawn="1">
            <p:custDataLst>
              <p:tags r:id="rId13"/>
            </p:custDataLst>
          </p:nvPr>
        </p:nvCxnSpPr>
        <p:spPr>
          <a:xfrm>
            <a:off x="10340340" y="6542314"/>
            <a:ext cx="14325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矩形 15"/>
          <p:cNvSpPr/>
          <p:nvPr userDrawn="1">
            <p:custDataLst>
              <p:tags r:id="rId14"/>
            </p:custDataLst>
          </p:nvPr>
        </p:nvSpPr>
        <p:spPr>
          <a:xfrm>
            <a:off x="10723418" y="5969000"/>
            <a:ext cx="538942" cy="88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5"/>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cxnSp>
        <p:nvCxnSpPr>
          <p:cNvPr id="13" name="直接连接符 12"/>
          <p:cNvCxnSpPr/>
          <p:nvPr userDrawn="1">
            <p:custDataLst>
              <p:tags r:id="rId19"/>
            </p:custDataLst>
          </p:nvPr>
        </p:nvCxnSpPr>
        <p:spPr>
          <a:xfrm flipH="1">
            <a:off x="10823575" y="6318885"/>
            <a:ext cx="200025" cy="34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20"/>
            </p:custDataLst>
          </p:nvPr>
        </p:nvCxnSpPr>
        <p:spPr>
          <a:xfrm flipH="1">
            <a:off x="11010900" y="6231890"/>
            <a:ext cx="252095" cy="434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21"/>
            </p:custDataLst>
          </p:nvPr>
        </p:nvCxnSpPr>
        <p:spPr>
          <a:xfrm flipV="1">
            <a:off x="11772900" y="5829300"/>
            <a:ext cx="0" cy="711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8" name="直接连接符 17"/>
          <p:cNvCxnSpPr/>
          <p:nvPr userDrawn="1">
            <p:custDataLst>
              <p:tags r:id="rId13"/>
            </p:custDataLst>
          </p:nvPr>
        </p:nvCxnSpPr>
        <p:spPr>
          <a:xfrm>
            <a:off x="10340340" y="6542314"/>
            <a:ext cx="143256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矩形 15"/>
          <p:cNvSpPr/>
          <p:nvPr userDrawn="1">
            <p:custDataLst>
              <p:tags r:id="rId14"/>
            </p:custDataLst>
          </p:nvPr>
        </p:nvSpPr>
        <p:spPr>
          <a:xfrm>
            <a:off x="10723418" y="5969000"/>
            <a:ext cx="538942" cy="889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5"/>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cxnSp>
        <p:nvCxnSpPr>
          <p:cNvPr id="13" name="直接连接符 12"/>
          <p:cNvCxnSpPr/>
          <p:nvPr userDrawn="1">
            <p:custDataLst>
              <p:tags r:id="rId19"/>
            </p:custDataLst>
          </p:nvPr>
        </p:nvCxnSpPr>
        <p:spPr>
          <a:xfrm flipH="1">
            <a:off x="10823575" y="6318885"/>
            <a:ext cx="200025" cy="34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20"/>
            </p:custDataLst>
          </p:nvPr>
        </p:nvCxnSpPr>
        <p:spPr>
          <a:xfrm flipH="1">
            <a:off x="11010900" y="6231890"/>
            <a:ext cx="252095" cy="4349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21"/>
            </p:custDataLst>
          </p:nvPr>
        </p:nvCxnSpPr>
        <p:spPr>
          <a:xfrm flipV="1">
            <a:off x="11772900" y="5829300"/>
            <a:ext cx="0" cy="7112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KSO_TEMPLATE" hidden="1"/>
          <p:cNvSpPr/>
          <p:nvPr userDrawn="1">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tags" Target="../tags/tag311.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 Id="rId3" Type="http://schemas.openxmlformats.org/officeDocument/2006/relationships/tags" Target="../tags/tag307.xml"/><Relationship Id="rId2" Type="http://schemas.openxmlformats.org/officeDocument/2006/relationships/tags" Target="../tags/tag306.xml"/><Relationship Id="rId1" Type="http://schemas.openxmlformats.org/officeDocument/2006/relationships/tags" Target="../tags/tag305.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16.xml"/><Relationship Id="rId4" Type="http://schemas.openxmlformats.org/officeDocument/2006/relationships/tags" Target="../tags/tag315.xml"/><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8.xml"/><Relationship Id="rId3" Type="http://schemas.openxmlformats.org/officeDocument/2006/relationships/hyperlink" Target="https://github.com/FederatedAI/FATE" TargetMode="External"/><Relationship Id="rId2" Type="http://schemas.openxmlformats.org/officeDocument/2006/relationships/image" Target="../media/image25.png"/><Relationship Id="rId1" Type="http://schemas.openxmlformats.org/officeDocument/2006/relationships/tags" Target="../tags/tag317.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20.xml"/><Relationship Id="rId3" Type="http://schemas.openxmlformats.org/officeDocument/2006/relationships/hyperlink" Target="https://help.aliyun.com/product/356643.html?spm=a2c4g.11186623.0.0.4d7d643323VH3r" TargetMode="External"/><Relationship Id="rId2" Type="http://schemas.openxmlformats.org/officeDocument/2006/relationships/image" Target="../media/image26.png"/><Relationship Id="rId1" Type="http://schemas.openxmlformats.org/officeDocument/2006/relationships/tags" Target="../tags/tag319.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25.xml"/><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329.xml"/><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34.xml"/><Relationship Id="rId4" Type="http://schemas.openxmlformats.org/officeDocument/2006/relationships/tags" Target="../tags/tag333.xml"/><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tags" Target="../tags/tag338.xml"/><Relationship Id="rId3" Type="http://schemas.openxmlformats.org/officeDocument/2006/relationships/tags" Target="../tags/tag337.xml"/><Relationship Id="rId2" Type="http://schemas.openxmlformats.org/officeDocument/2006/relationships/tags" Target="../tags/tag336.xml"/><Relationship Id="rId1" Type="http://schemas.openxmlformats.org/officeDocument/2006/relationships/tags" Target="../tags/tag335.xml"/></Relationships>
</file>

<file path=ppt/slides/_rels/slide2.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tags" Target="../tags/tag226.xml"/><Relationship Id="rId7" Type="http://schemas.openxmlformats.org/officeDocument/2006/relationships/tags" Target="../tags/tag225.xml"/><Relationship Id="rId6" Type="http://schemas.openxmlformats.org/officeDocument/2006/relationships/tags" Target="../tags/tag224.xml"/><Relationship Id="rId5" Type="http://schemas.openxmlformats.org/officeDocument/2006/relationships/tags" Target="../tags/tag223.xml"/><Relationship Id="rId4" Type="http://schemas.openxmlformats.org/officeDocument/2006/relationships/tags" Target="../tags/tag222.xml"/><Relationship Id="rId3" Type="http://schemas.openxmlformats.org/officeDocument/2006/relationships/tags" Target="../tags/tag221.xml"/><Relationship Id="rId2" Type="http://schemas.openxmlformats.org/officeDocument/2006/relationships/tags" Target="../tags/tag220.xml"/><Relationship Id="rId10" Type="http://schemas.openxmlformats.org/officeDocument/2006/relationships/slideLayout" Target="../slideLayouts/slideLayout3.xml"/><Relationship Id="rId1" Type="http://schemas.openxmlformats.org/officeDocument/2006/relationships/tags" Target="../tags/tag219.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tags" Target="../tags/tag234.xml"/><Relationship Id="rId6" Type="http://schemas.openxmlformats.org/officeDocument/2006/relationships/tags" Target="../tags/tag233.xml"/><Relationship Id="rId5" Type="http://schemas.openxmlformats.org/officeDocument/2006/relationships/tags" Target="../tags/tag232.xml"/><Relationship Id="rId4" Type="http://schemas.openxmlformats.org/officeDocument/2006/relationships/tags" Target="../tags/tag231.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4.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6" Type="http://schemas.openxmlformats.org/officeDocument/2006/relationships/slideLayout" Target="../slideLayouts/slideLayout12.xml"/><Relationship Id="rId35" Type="http://schemas.openxmlformats.org/officeDocument/2006/relationships/tags" Target="../tags/tag257.xml"/><Relationship Id="rId34" Type="http://schemas.openxmlformats.org/officeDocument/2006/relationships/image" Target="../media/image12.svg"/><Relationship Id="rId33" Type="http://schemas.openxmlformats.org/officeDocument/2006/relationships/image" Target="../media/image11.png"/><Relationship Id="rId32" Type="http://schemas.openxmlformats.org/officeDocument/2006/relationships/tags" Target="../tags/tag256.xml"/><Relationship Id="rId31" Type="http://schemas.openxmlformats.org/officeDocument/2006/relationships/image" Target="../media/image10.svg"/><Relationship Id="rId30" Type="http://schemas.openxmlformats.org/officeDocument/2006/relationships/image" Target="../media/image9.png"/><Relationship Id="rId3" Type="http://schemas.openxmlformats.org/officeDocument/2006/relationships/tags" Target="../tags/tag237.xml"/><Relationship Id="rId29" Type="http://schemas.openxmlformats.org/officeDocument/2006/relationships/tags" Target="../tags/tag255.xml"/><Relationship Id="rId28" Type="http://schemas.openxmlformats.org/officeDocument/2006/relationships/image" Target="../media/image8.svg"/><Relationship Id="rId27" Type="http://schemas.openxmlformats.org/officeDocument/2006/relationships/image" Target="../media/image7.png"/><Relationship Id="rId26" Type="http://schemas.openxmlformats.org/officeDocument/2006/relationships/tags" Target="../tags/tag254.xml"/><Relationship Id="rId25" Type="http://schemas.openxmlformats.org/officeDocument/2006/relationships/image" Target="../media/image6.svg"/><Relationship Id="rId24" Type="http://schemas.openxmlformats.org/officeDocument/2006/relationships/image" Target="../media/image5.png"/><Relationship Id="rId23" Type="http://schemas.openxmlformats.org/officeDocument/2006/relationships/tags" Target="../tags/tag253.xml"/><Relationship Id="rId22" Type="http://schemas.openxmlformats.org/officeDocument/2006/relationships/image" Target="../media/image4.svg"/><Relationship Id="rId21" Type="http://schemas.openxmlformats.org/officeDocument/2006/relationships/image" Target="../media/image3.png"/><Relationship Id="rId20" Type="http://schemas.openxmlformats.org/officeDocument/2006/relationships/tags" Target="../tags/tag252.xml"/><Relationship Id="rId2" Type="http://schemas.openxmlformats.org/officeDocument/2006/relationships/tags" Target="../tags/tag236.xml"/><Relationship Id="rId19" Type="http://schemas.openxmlformats.org/officeDocument/2006/relationships/image" Target="../media/image2.svg"/><Relationship Id="rId18" Type="http://schemas.openxmlformats.org/officeDocument/2006/relationships/image" Target="../media/image1.png"/><Relationship Id="rId17" Type="http://schemas.openxmlformats.org/officeDocument/2006/relationships/tags" Target="../tags/tag251.xml"/><Relationship Id="rId16" Type="http://schemas.openxmlformats.org/officeDocument/2006/relationships/tags" Target="../tags/tag250.xml"/><Relationship Id="rId15" Type="http://schemas.openxmlformats.org/officeDocument/2006/relationships/tags" Target="../tags/tag249.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5.xml"/></Relationships>
</file>

<file path=ppt/slides/_rels/slide5.xml.rels><?xml version="1.0" encoding="UTF-8" standalone="yes"?>
<Relationships xmlns="http://schemas.openxmlformats.org/package/2006/relationships"><Relationship Id="rId9" Type="http://schemas.openxmlformats.org/officeDocument/2006/relationships/tags" Target="../tags/tag266.xml"/><Relationship Id="rId8" Type="http://schemas.openxmlformats.org/officeDocument/2006/relationships/tags" Target="../tags/tag265.xml"/><Relationship Id="rId7" Type="http://schemas.openxmlformats.org/officeDocument/2006/relationships/tags" Target="../tags/tag264.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6" Type="http://schemas.openxmlformats.org/officeDocument/2006/relationships/slideLayout" Target="../slideLayouts/slideLayout24.xml"/><Relationship Id="rId35" Type="http://schemas.openxmlformats.org/officeDocument/2006/relationships/tags" Target="../tags/tag280.xml"/><Relationship Id="rId34" Type="http://schemas.openxmlformats.org/officeDocument/2006/relationships/image" Target="../media/image24.svg"/><Relationship Id="rId33" Type="http://schemas.openxmlformats.org/officeDocument/2006/relationships/image" Target="../media/image23.png"/><Relationship Id="rId32" Type="http://schemas.openxmlformats.org/officeDocument/2006/relationships/tags" Target="../tags/tag279.xml"/><Relationship Id="rId31" Type="http://schemas.openxmlformats.org/officeDocument/2006/relationships/image" Target="../media/image22.svg"/><Relationship Id="rId30" Type="http://schemas.openxmlformats.org/officeDocument/2006/relationships/image" Target="../media/image21.png"/><Relationship Id="rId3" Type="http://schemas.openxmlformats.org/officeDocument/2006/relationships/tags" Target="../tags/tag260.xml"/><Relationship Id="rId29" Type="http://schemas.openxmlformats.org/officeDocument/2006/relationships/tags" Target="../tags/tag278.xml"/><Relationship Id="rId28" Type="http://schemas.openxmlformats.org/officeDocument/2006/relationships/image" Target="../media/image20.svg"/><Relationship Id="rId27" Type="http://schemas.openxmlformats.org/officeDocument/2006/relationships/image" Target="../media/image19.png"/><Relationship Id="rId26" Type="http://schemas.openxmlformats.org/officeDocument/2006/relationships/tags" Target="../tags/tag277.xml"/><Relationship Id="rId25" Type="http://schemas.openxmlformats.org/officeDocument/2006/relationships/image" Target="../media/image18.svg"/><Relationship Id="rId24" Type="http://schemas.openxmlformats.org/officeDocument/2006/relationships/image" Target="../media/image17.png"/><Relationship Id="rId23" Type="http://schemas.openxmlformats.org/officeDocument/2006/relationships/tags" Target="../tags/tag276.xml"/><Relationship Id="rId22" Type="http://schemas.openxmlformats.org/officeDocument/2006/relationships/image" Target="../media/image16.svg"/><Relationship Id="rId21" Type="http://schemas.openxmlformats.org/officeDocument/2006/relationships/image" Target="../media/image15.png"/><Relationship Id="rId20" Type="http://schemas.openxmlformats.org/officeDocument/2006/relationships/tags" Target="../tags/tag275.xml"/><Relationship Id="rId2" Type="http://schemas.openxmlformats.org/officeDocument/2006/relationships/tags" Target="../tags/tag259.xml"/><Relationship Id="rId19" Type="http://schemas.openxmlformats.org/officeDocument/2006/relationships/image" Target="../media/image14.svg"/><Relationship Id="rId18" Type="http://schemas.openxmlformats.org/officeDocument/2006/relationships/image" Target="../media/image13.png"/><Relationship Id="rId17" Type="http://schemas.openxmlformats.org/officeDocument/2006/relationships/tags" Target="../tags/tag274.xml"/><Relationship Id="rId16" Type="http://schemas.openxmlformats.org/officeDocument/2006/relationships/tags" Target="../tags/tag273.xml"/><Relationship Id="rId15" Type="http://schemas.openxmlformats.org/officeDocument/2006/relationships/tags" Target="../tags/tag272.xml"/><Relationship Id="rId14" Type="http://schemas.openxmlformats.org/officeDocument/2006/relationships/tags" Target="../tags/tag271.xml"/><Relationship Id="rId13" Type="http://schemas.openxmlformats.org/officeDocument/2006/relationships/tags" Target="../tags/tag270.xml"/><Relationship Id="rId12" Type="http://schemas.openxmlformats.org/officeDocument/2006/relationships/tags" Target="../tags/tag269.xml"/><Relationship Id="rId11" Type="http://schemas.openxmlformats.org/officeDocument/2006/relationships/tags" Target="../tags/tag268.xml"/><Relationship Id="rId10" Type="http://schemas.openxmlformats.org/officeDocument/2006/relationships/tags" Target="../tags/tag267.xml"/><Relationship Id="rId1" Type="http://schemas.openxmlformats.org/officeDocument/2006/relationships/tags" Target="../tags/tag258.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85.xml"/><Relationship Id="rId4" Type="http://schemas.openxmlformats.org/officeDocument/2006/relationships/tags" Target="../tags/tag284.xml"/><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90.xml"/><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s>
</file>

<file path=ppt/slides/_rels/slide8.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tags" Target="../tags/tag297.xml"/><Relationship Id="rId6" Type="http://schemas.openxmlformats.org/officeDocument/2006/relationships/tags" Target="../tags/tag296.xml"/><Relationship Id="rId5" Type="http://schemas.openxmlformats.org/officeDocument/2006/relationships/tags" Target="../tags/tag295.xml"/><Relationship Id="rId4" Type="http://schemas.openxmlformats.org/officeDocument/2006/relationships/tags" Target="../tags/tag294.xml"/><Relationship Id="rId3" Type="http://schemas.openxmlformats.org/officeDocument/2006/relationships/tags" Target="../tags/tag293.xml"/><Relationship Id="rId2" Type="http://schemas.openxmlformats.org/officeDocument/2006/relationships/tags" Target="../tags/tag292.xml"/><Relationship Id="rId11" Type="http://schemas.openxmlformats.org/officeDocument/2006/relationships/slideLayout" Target="../slideLayouts/slideLayout2.xml"/><Relationship Id="rId10" Type="http://schemas.openxmlformats.org/officeDocument/2006/relationships/tags" Target="../tags/tag300.xml"/><Relationship Id="rId1" Type="http://schemas.openxmlformats.org/officeDocument/2006/relationships/tags" Target="../tags/tag29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304.xml"/><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p:cNvSpPr>
            <a:spLocks noGrp="1"/>
          </p:cNvSpPr>
          <p:nvPr>
            <p:ph type="ctrTitle"/>
            <p:custDataLst>
              <p:tags r:id="rId1"/>
            </p:custDataLst>
          </p:nvPr>
        </p:nvSpPr>
        <p:spPr/>
        <p:txBody>
          <a:bodyPr>
            <a:normAutofit/>
          </a:bodyPr>
          <a:p>
            <a:r>
              <a:rPr lang="zh-CN" altLang="en-US">
                <a:sym typeface="+mn-ea"/>
              </a:rPr>
              <a:t>隐私计算</a:t>
            </a:r>
            <a:r>
              <a:rPr lang="zh-CN" altLang="en-US">
                <a:sym typeface="+mn-ea"/>
              </a:rPr>
              <a:t>调研</a:t>
            </a:r>
            <a:endParaRPr lang="zh-CN" altLang="en-US">
              <a:sym typeface="+mn-ea"/>
            </a:endParaRPr>
          </a:p>
        </p:txBody>
      </p:sp>
      <p:sp>
        <p:nvSpPr>
          <p:cNvPr id="7" name="副标题"/>
          <p:cNvSpPr>
            <a:spLocks noGrp="1"/>
          </p:cNvSpPr>
          <p:nvPr>
            <p:ph type="subTitle" idx="1"/>
            <p:custDataLst>
              <p:tags r:id="rId2"/>
            </p:custDataLst>
          </p:nvPr>
        </p:nvSpPr>
        <p:spPr/>
        <p:txBody>
          <a:bodyPr>
            <a:normAutofit/>
          </a:bodyPr>
          <a:p>
            <a:r>
              <a:rPr lang="zh-CN" altLang="en-US">
                <a:sym typeface="+mn-ea"/>
              </a:rPr>
              <a:t>隐私计算与脱敏处理</a:t>
            </a:r>
            <a:endParaRPr lang="zh-CN" altLang="en-US">
              <a:sym typeface="+mn-ea"/>
            </a:endParaRPr>
          </a:p>
        </p:txBody>
      </p:sp>
      <p:sp>
        <p:nvSpPr>
          <p:cNvPr id="8" name="署名"/>
          <p:cNvSpPr>
            <a:spLocks noGrp="1"/>
          </p:cNvSpPr>
          <p:nvPr>
            <p:ph type="body" sz="quarter" idx="17"/>
            <p:custDataLst>
              <p:tags r:id="rId3"/>
            </p:custDataLst>
          </p:nvPr>
        </p:nvSpPr>
        <p:spPr/>
        <p:txBody>
          <a:bodyPr/>
          <a:p>
            <a:r>
              <a:rPr lang="zh-CN" altLang="en-US"/>
              <a:t>汇报人：</a:t>
            </a:r>
            <a:r>
              <a:rPr lang="zh-CN" altLang="en-US"/>
              <a:t>王浩</a:t>
            </a:r>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770453" y="1020318"/>
            <a:ext cx="10996246" cy="5181600"/>
          </a:xfrm>
          <a:prstGeom prst="rect">
            <a:avLst/>
          </a:prstGeom>
          <a:solidFill>
            <a:schemeClr val="tx1">
              <a:lumMod val="50000"/>
              <a:lumOff val="50000"/>
              <a:alpha val="2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useBgFill="1">
        <p:nvSpPr>
          <p:cNvPr id="7" name="矩形 6"/>
          <p:cNvSpPr/>
          <p:nvPr>
            <p:custDataLst>
              <p:tags r:id="rId2"/>
            </p:custDataLst>
          </p:nvPr>
        </p:nvSpPr>
        <p:spPr>
          <a:xfrm>
            <a:off x="597874" y="838200"/>
            <a:ext cx="10996246" cy="51816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0" name="矩形 9"/>
          <p:cNvSpPr/>
          <p:nvPr>
            <p:custDataLst>
              <p:tags r:id="rId3"/>
            </p:custDataLst>
          </p:nvPr>
        </p:nvSpPr>
        <p:spPr>
          <a:xfrm>
            <a:off x="597874" y="838200"/>
            <a:ext cx="10996246" cy="5181600"/>
          </a:xfrm>
          <a:prstGeom prst="rect">
            <a:avLst/>
          </a:prstGeom>
          <a:solidFill>
            <a:srgbClr val="FFFFFF">
              <a:alpha val="15000"/>
            </a:srgbClr>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cxnSp>
        <p:nvCxnSpPr>
          <p:cNvPr id="21" name="直接连接符 20"/>
          <p:cNvCxnSpPr/>
          <p:nvPr>
            <p:custDataLst>
              <p:tags r:id="rId4"/>
            </p:custDataLst>
          </p:nvPr>
        </p:nvCxnSpPr>
        <p:spPr>
          <a:xfrm>
            <a:off x="4516755" y="2141302"/>
            <a:ext cx="3158490" cy="0"/>
          </a:xfrm>
          <a:prstGeom prst="line">
            <a:avLst/>
          </a:prstGeom>
          <a:ln w="190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5"/>
            </p:custDataLst>
          </p:nvPr>
        </p:nvSpPr>
        <p:spPr>
          <a:xfrm>
            <a:off x="901700" y="1136015"/>
            <a:ext cx="10388600" cy="763270"/>
          </a:xfrm>
        </p:spPr>
        <p:txBody>
          <a:bodyPr/>
          <a:lstStyle/>
          <a:p>
            <a:pPr algn="ctr"/>
            <a:r>
              <a:rPr lang="zh-CN" altLang="en-US" sz="3600" dirty="0">
                <a:sym typeface="+mn-ea"/>
              </a:rPr>
              <a:t>什么是隐私计算？</a:t>
            </a:r>
            <a:endParaRPr lang="zh-CN" altLang="en-US" sz="3600"/>
          </a:p>
        </p:txBody>
      </p:sp>
      <p:sp>
        <p:nvSpPr>
          <p:cNvPr id="8" name="文本框 7"/>
          <p:cNvSpPr txBox="1"/>
          <p:nvPr>
            <p:custDataLst>
              <p:tags r:id="rId6"/>
            </p:custDataLst>
          </p:nvPr>
        </p:nvSpPr>
        <p:spPr>
          <a:xfrm>
            <a:off x="1423670" y="2383155"/>
            <a:ext cx="9344025" cy="3382645"/>
          </a:xfrm>
          <a:prstGeom prst="rect">
            <a:avLst/>
          </a:prstGeom>
          <a:noFill/>
        </p:spPr>
        <p:txBody>
          <a:bodyPr wrap="square" rtlCol="0">
            <a:normAutofit/>
          </a:bodyPr>
          <a:lstStyle/>
          <a:p>
            <a:pPr lvl="1" indent="457200" fontAlgn="auto">
              <a:lnSpc>
                <a:spcPct val="150000"/>
              </a:lnSpc>
              <a:spcAft>
                <a:spcPts val="1200"/>
              </a:spcAft>
              <a:buClr>
                <a:srgbClr val="A6A6A6"/>
              </a:buClr>
              <a:buSzPct val="70000"/>
              <a:buFont typeface="Wingdings" panose="05000000000000000000" charset="0"/>
              <a:buNone/>
            </a:pPr>
            <a:r>
              <a:rPr lang="zh-CN" altLang="en-US" sz="2400"/>
              <a:t>隐私计算是一类技术集合，旨在在不泄露原始数据的前提下，实现数据的共享计算和联合建模。</a:t>
            </a:r>
            <a:endParaRPr lang="en-US" altLang="zh-CN" sz="2400"/>
          </a:p>
          <a:p>
            <a:pPr lvl="1" indent="457200" fontAlgn="auto">
              <a:lnSpc>
                <a:spcPct val="150000"/>
              </a:lnSpc>
              <a:spcAft>
                <a:spcPts val="1200"/>
              </a:spcAft>
              <a:buClr>
                <a:srgbClr val="A6A6A6"/>
              </a:buClr>
              <a:buSzPct val="70000"/>
              <a:buFont typeface="Wingdings" panose="05000000000000000000" charset="0"/>
              <a:buNone/>
            </a:pPr>
            <a:r>
              <a:rPr lang="zh-CN" altLang="en-US" sz="2400"/>
              <a:t>它的核心目标是：</a:t>
            </a:r>
            <a:r>
              <a:rPr lang="en-US" altLang="zh-CN" sz="2400"/>
              <a:t>“</a:t>
            </a:r>
            <a:r>
              <a:rPr lang="zh-CN" altLang="en-US" sz="2400"/>
              <a:t>数据可用不可见</a:t>
            </a:r>
            <a:r>
              <a:rPr lang="en-US" altLang="zh-CN" sz="2400"/>
              <a:t>”</a:t>
            </a:r>
            <a:r>
              <a:rPr lang="zh-CN" altLang="en-US" sz="2400"/>
              <a:t>，换句话说，我能用你的数据一起计算，但我看不到你的原始数据内容。</a:t>
            </a:r>
            <a:r>
              <a:rPr lang="zh-CN" altLang="en-US" sz="2400"/>
              <a:t>。</a:t>
            </a:r>
            <a:endParaRPr lang="zh-CN" altLang="en-US" sz="2400"/>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直角三角形 11"/>
          <p:cNvSpPr/>
          <p:nvPr>
            <p:custDataLst>
              <p:tags r:id="rId1"/>
            </p:custDataLst>
          </p:nvPr>
        </p:nvSpPr>
        <p:spPr>
          <a:xfrm flipH="1">
            <a:off x="8953500" y="3619500"/>
            <a:ext cx="3238500" cy="3238500"/>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圆角矩形 12"/>
          <p:cNvSpPr/>
          <p:nvPr>
            <p:custDataLst>
              <p:tags r:id="rId2"/>
            </p:custDataLst>
          </p:nvPr>
        </p:nvSpPr>
        <p:spPr>
          <a:xfrm>
            <a:off x="552768" y="583248"/>
            <a:ext cx="11086465" cy="5691505"/>
          </a:xfrm>
          <a:prstGeom prst="roundRect">
            <a:avLst>
              <a:gd name="adj" fmla="val 3025"/>
            </a:avLst>
          </a:prstGeom>
          <a:solidFill>
            <a:srgbClr val="FFFFFF"/>
          </a:solidFill>
          <a:ln>
            <a:noFill/>
          </a:ln>
          <a:effectLst>
            <a:outerShdw blurRad="342900" dist="38100" dir="5400000" algn="t" rotWithShape="0">
              <a:schemeClr val="accent1">
                <a:alpha val="32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标题 16"/>
          <p:cNvSpPr>
            <a:spLocks noGrp="1"/>
          </p:cNvSpPr>
          <p:nvPr>
            <p:ph type="title"/>
            <p:custDataLst>
              <p:tags r:id="rId3"/>
            </p:custDataLst>
          </p:nvPr>
        </p:nvSpPr>
        <p:spPr>
          <a:xfrm>
            <a:off x="1052830" y="811530"/>
            <a:ext cx="10087610" cy="763270"/>
          </a:xfrm>
        </p:spPr>
        <p:txBody>
          <a:bodyPr/>
          <a:lstStyle/>
          <a:p>
            <a:r>
              <a:rPr lang="zh-CN" altLang="en-US">
                <a:solidFill>
                  <a:srgbClr val="000000"/>
                </a:solidFill>
                <a:sym typeface="+mn-ea"/>
              </a:rPr>
              <a:t>隐私计算的核心技术</a:t>
            </a:r>
            <a:endParaRPr lang="zh-CN" altLang="en-US">
              <a:solidFill>
                <a:srgbClr val="000000"/>
              </a:solidFill>
              <a:sym typeface="+mn-ea"/>
            </a:endParaRPr>
          </a:p>
        </p:txBody>
      </p:sp>
      <p:graphicFrame>
        <p:nvGraphicFramePr>
          <p:cNvPr id="8" name="表格 7"/>
          <p:cNvGraphicFramePr/>
          <p:nvPr>
            <p:custDataLst>
              <p:tags r:id="rId4"/>
            </p:custDataLst>
          </p:nvPr>
        </p:nvGraphicFramePr>
        <p:xfrm>
          <a:off x="1050925" y="1724025"/>
          <a:ext cx="10090150" cy="4084320"/>
        </p:xfrm>
        <a:graphic>
          <a:graphicData uri="http://schemas.openxmlformats.org/drawingml/2006/table">
            <a:tbl>
              <a:tblPr firstRow="1" bandRow="1">
                <a:tableStyleId>{5C22544A-7EE6-4342-B048-85BDC9FD1C3A}</a:tableStyleId>
              </a:tblPr>
              <a:tblGrid>
                <a:gridCol w="1997710"/>
                <a:gridCol w="2399665"/>
                <a:gridCol w="2634615"/>
                <a:gridCol w="3058160"/>
              </a:tblGrid>
              <a:tr h="508000">
                <a:tc>
                  <a:txBody>
                    <a:bodyPr/>
                    <a:p>
                      <a:pPr algn="ctr">
                        <a:lnSpc>
                          <a:spcPct val="120000"/>
                        </a:lnSpc>
                        <a:spcBef>
                          <a:spcPts val="0"/>
                        </a:spcBef>
                        <a:spcAft>
                          <a:spcPts val="0"/>
                        </a:spcAft>
                      </a:pPr>
                      <a:r>
                        <a:rPr lang="zh-CN" altLang="en-US" sz="1500" b="1" spc="120">
                          <a:latin typeface="微软雅黑" panose="020B0503020204020204" charset="-122"/>
                          <a:ea typeface="微软雅黑" panose="020B0503020204020204" charset="-122"/>
                        </a:rPr>
                        <a:t>技术分类</a:t>
                      </a:r>
                      <a:endParaRPr lang="zh-CN" altLang="en-US" sz="1500" b="1" spc="12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pPr>
                      <a:r>
                        <a:rPr lang="zh-CN" altLang="en-US" sz="1500" b="1" spc="120">
                          <a:latin typeface="微软雅黑" panose="020B0503020204020204" charset="-122"/>
                          <a:ea typeface="微软雅黑" panose="020B0503020204020204" charset="-122"/>
                        </a:rPr>
                        <a:t>核心原理</a:t>
                      </a:r>
                      <a:endParaRPr lang="zh-CN" altLang="en-US" sz="1500" b="1" spc="12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pPr>
                      <a:r>
                        <a:rPr lang="zh-CN" altLang="en-US" sz="1500" b="1" spc="120">
                          <a:latin typeface="微软雅黑" panose="020B0503020204020204" charset="-122"/>
                          <a:ea typeface="微软雅黑" panose="020B0503020204020204" charset="-122"/>
                        </a:rPr>
                        <a:t>适用场景举例</a:t>
                      </a:r>
                      <a:endParaRPr lang="zh-CN" altLang="en-US" sz="1500" b="1" spc="120">
                        <a:latin typeface="微软雅黑" panose="020B0503020204020204" charset="-122"/>
                        <a:ea typeface="微软雅黑" panose="020B0503020204020204" charset="-122"/>
                      </a:endParaRPr>
                    </a:p>
                  </a:txBody>
                  <a:tcPr marL="177800" marR="177800" marT="107950" marB="107950" anchor="ctr" anchorCtr="0"/>
                </a:tc>
                <a:tc>
                  <a:txBody>
                    <a:bodyPr/>
                    <a:p>
                      <a:pPr algn="ctr" fontAlgn="ctr">
                        <a:lnSpc>
                          <a:spcPct val="120000"/>
                        </a:lnSpc>
                        <a:spcBef>
                          <a:spcPts val="0"/>
                        </a:spcBef>
                        <a:spcAft>
                          <a:spcPts val="0"/>
                        </a:spcAft>
                      </a:pPr>
                      <a:r>
                        <a:rPr lang="zh-CN" altLang="en-US" sz="1500" b="1" spc="120">
                          <a:latin typeface="微软雅黑" panose="020B0503020204020204" charset="-122"/>
                          <a:ea typeface="微软雅黑" panose="020B0503020204020204" charset="-122"/>
                        </a:rPr>
                        <a:t>类比逻辑</a:t>
                      </a:r>
                      <a:endParaRPr lang="zh-CN" altLang="en-US" sz="1500" b="1" spc="120">
                        <a:latin typeface="微软雅黑" panose="020B0503020204020204" charset="-122"/>
                        <a:ea typeface="微软雅黑" panose="020B0503020204020204" charset="-122"/>
                      </a:endParaRPr>
                    </a:p>
                  </a:txBody>
                  <a:tcPr marL="177800" marR="177800" marT="107950" marB="107950" anchor="ctr" anchorCtr="0"/>
                </a:tc>
              </a:tr>
              <a:tr h="715010">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cs typeface="微软雅黑" panose="020B0503020204020204" charset="-122"/>
                        </a:rPr>
                        <a:t>联邦学习（</a:t>
                      </a:r>
                      <a:r>
                        <a:rPr lang="en-US" altLang="zh-CN" sz="1300" b="0" spc="120">
                          <a:latin typeface="微软雅黑" panose="020B0503020204020204" charset="-122"/>
                          <a:ea typeface="微软雅黑" panose="020B0503020204020204" charset="-122"/>
                          <a:cs typeface="微软雅黑" panose="020B0503020204020204" charset="-122"/>
                        </a:rPr>
                        <a:t>FL</a:t>
                      </a:r>
                      <a:r>
                        <a:rPr lang="zh-CN" altLang="en-US" sz="1300" b="0" spc="120">
                          <a:latin typeface="微软雅黑" panose="020B0503020204020204" charset="-122"/>
                          <a:ea typeface="微软雅黑" panose="020B0503020204020204" charset="-122"/>
                          <a:cs typeface="微软雅黑" panose="020B0503020204020204" charset="-122"/>
                        </a:rPr>
                        <a:t>）</a:t>
                      </a:r>
                      <a:endParaRPr lang="zh-CN" altLang="en-US" sz="1300" b="0" spc="120">
                        <a:latin typeface="微软雅黑" panose="020B0503020204020204" charset="-122"/>
                        <a:ea typeface="微软雅黑" panose="020B0503020204020204" charset="-122"/>
                        <a:cs typeface="微软雅黑" panose="020B0503020204020204" charset="-122"/>
                      </a:endParaRPr>
                    </a:p>
                  </a:txBody>
                  <a:tcPr marL="177800" marR="177800" marT="107950" marB="107950" anchor="ctr" anchorCtr="0"/>
                </a:tc>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rPr>
                        <a:t>各方保留数据本地，仅交换模型参数</a:t>
                      </a:r>
                      <a:endParaRPr lang="zh-CN" altLang="en-US" sz="1300" b="0" spc="120">
                        <a:latin typeface="微软雅黑" panose="020B0503020204020204" charset="-122"/>
                        <a:ea typeface="微软雅黑" panose="020B0503020204020204" charset="-122"/>
                      </a:endParaRPr>
                    </a:p>
                  </a:txBody>
                  <a:tcPr marL="177800" marR="177800" marT="107950" marB="107950" anchor="ctr" anchorCtr="0"/>
                </a:tc>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rPr>
                        <a:t>金融风控、医疗诊断联合建模</a:t>
                      </a:r>
                      <a:endParaRPr lang="zh-CN" altLang="en-US" sz="1300" b="0" spc="120">
                        <a:latin typeface="微软雅黑" panose="020B0503020204020204" charset="-122"/>
                        <a:ea typeface="微软雅黑" panose="020B0503020204020204" charset="-122"/>
                      </a:endParaRPr>
                    </a:p>
                  </a:txBody>
                  <a:tcPr marL="177800" marR="177800" marT="107950" marB="107950" anchor="ctr" anchorCtr="0"/>
                </a:tc>
                <a:tc>
                  <a:txBody>
                    <a:bodyPr/>
                    <a:p>
                      <a:pPr algn="l" fontAlgn="ctr">
                        <a:lnSpc>
                          <a:spcPct val="120000"/>
                        </a:lnSpc>
                        <a:spcBef>
                          <a:spcPts val="0"/>
                        </a:spcBef>
                        <a:spcAft>
                          <a:spcPts val="0"/>
                        </a:spcAft>
                      </a:pPr>
                      <a:r>
                        <a:rPr lang="zh-CN" altLang="en-US" sz="1300" b="0" spc="120">
                          <a:latin typeface="微软雅黑" panose="020B0503020204020204" charset="-122"/>
                          <a:ea typeface="微软雅黑" panose="020B0503020204020204" charset="-122"/>
                        </a:rPr>
                        <a:t>各地银行不汇总客户数据，只分享学习经验（模型参数）</a:t>
                      </a:r>
                      <a:endParaRPr lang="zh-CN" altLang="en-US" sz="1300" b="0" spc="120">
                        <a:latin typeface="微软雅黑" panose="020B0503020204020204" charset="-122"/>
                        <a:ea typeface="微软雅黑" panose="020B0503020204020204" charset="-122"/>
                      </a:endParaRPr>
                    </a:p>
                  </a:txBody>
                  <a:tcPr marL="177800" marR="177800" marT="107950" marB="107950" anchor="ctr" anchorCtr="0"/>
                </a:tc>
              </a:tr>
              <a:tr h="715010">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cs typeface="微软雅黑" panose="020B0503020204020204" charset="-122"/>
                        </a:rPr>
                        <a:t>安全多方计算（</a:t>
                      </a:r>
                      <a:r>
                        <a:rPr lang="en-US" altLang="zh-CN" sz="1300" b="0" spc="120">
                          <a:latin typeface="微软雅黑" panose="020B0503020204020204" charset="-122"/>
                          <a:ea typeface="微软雅黑" panose="020B0503020204020204" charset="-122"/>
                          <a:cs typeface="微软雅黑" panose="020B0503020204020204" charset="-122"/>
                        </a:rPr>
                        <a:t>MPC</a:t>
                      </a:r>
                      <a:r>
                        <a:rPr lang="zh-CN" altLang="en-US" sz="1300" b="0" spc="120">
                          <a:latin typeface="微软雅黑" panose="020B0503020204020204" charset="-122"/>
                          <a:ea typeface="微软雅黑" panose="020B0503020204020204" charset="-122"/>
                          <a:cs typeface="微软雅黑" panose="020B0503020204020204" charset="-122"/>
                        </a:rPr>
                        <a:t>）</a:t>
                      </a:r>
                      <a:endParaRPr lang="zh-CN" altLang="en-US" sz="1300" b="0" spc="120">
                        <a:latin typeface="微软雅黑" panose="020B0503020204020204" charset="-122"/>
                        <a:ea typeface="微软雅黑" panose="020B0503020204020204" charset="-122"/>
                        <a:cs typeface="微软雅黑" panose="020B0503020204020204" charset="-122"/>
                      </a:endParaRPr>
                    </a:p>
                  </a:txBody>
                  <a:tcPr marL="177800" marR="177800" marT="107950" marB="107950" anchor="ctr" anchorCtr="0"/>
                </a:tc>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rPr>
                        <a:t>数据加密切分，计算在密文上完成</a:t>
                      </a:r>
                      <a:endParaRPr lang="zh-CN" altLang="en-US" sz="1300" b="0" spc="120">
                        <a:latin typeface="微软雅黑" panose="020B0503020204020204" charset="-122"/>
                        <a:ea typeface="微软雅黑" panose="020B0503020204020204" charset="-122"/>
                      </a:endParaRPr>
                    </a:p>
                  </a:txBody>
                  <a:tcPr marL="177800" marR="177800" marT="107950" marB="107950" anchor="ctr" anchorCtr="0"/>
                </a:tc>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rPr>
                        <a:t>精准营销、联合去重、用户画像</a:t>
                      </a:r>
                      <a:endParaRPr lang="zh-CN" altLang="en-US" sz="1300" b="0" spc="120">
                        <a:latin typeface="微软雅黑" panose="020B0503020204020204" charset="-122"/>
                        <a:ea typeface="微软雅黑" panose="020B0503020204020204" charset="-122"/>
                      </a:endParaRPr>
                    </a:p>
                  </a:txBody>
                  <a:tcPr marL="177800" marR="177800" marT="107950" marB="107950" anchor="ctr" anchorCtr="0"/>
                </a:tc>
                <a:tc>
                  <a:txBody>
                    <a:bodyPr/>
                    <a:p>
                      <a:pPr algn="l" fontAlgn="ctr">
                        <a:lnSpc>
                          <a:spcPct val="120000"/>
                        </a:lnSpc>
                        <a:spcBef>
                          <a:spcPts val="0"/>
                        </a:spcBef>
                        <a:spcAft>
                          <a:spcPts val="0"/>
                        </a:spcAft>
                      </a:pPr>
                      <a:r>
                        <a:rPr lang="zh-CN" altLang="en-US" sz="1300" b="0" spc="120">
                          <a:latin typeface="微软雅黑" panose="020B0503020204020204" charset="-122"/>
                          <a:ea typeface="微软雅黑" panose="020B0503020204020204" charset="-122"/>
                        </a:rPr>
                        <a:t>每家银行只拿一部分数字，全加密合在一起算</a:t>
                      </a:r>
                      <a:endParaRPr lang="zh-CN" altLang="en-US" sz="1300" b="0" spc="120">
                        <a:latin typeface="微软雅黑" panose="020B0503020204020204" charset="-122"/>
                        <a:ea typeface="微软雅黑" panose="020B0503020204020204" charset="-122"/>
                      </a:endParaRPr>
                    </a:p>
                  </a:txBody>
                  <a:tcPr marL="177800" marR="177800" marT="107950" marB="107950" anchor="ctr" anchorCtr="0"/>
                </a:tc>
              </a:tr>
              <a:tr h="715010">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cs typeface="微软雅黑" panose="020B0503020204020204" charset="-122"/>
                        </a:rPr>
                        <a:t>同态加密（</a:t>
                      </a:r>
                      <a:r>
                        <a:rPr lang="en-US" altLang="zh-CN" sz="1300" b="0" spc="120">
                          <a:latin typeface="微软雅黑" panose="020B0503020204020204" charset="-122"/>
                          <a:ea typeface="微软雅黑" panose="020B0503020204020204" charset="-122"/>
                          <a:cs typeface="微软雅黑" panose="020B0503020204020204" charset="-122"/>
                        </a:rPr>
                        <a:t>HE</a:t>
                      </a:r>
                      <a:r>
                        <a:rPr lang="zh-CN" altLang="en-US" sz="1300" b="0" spc="120">
                          <a:latin typeface="微软雅黑" panose="020B0503020204020204" charset="-122"/>
                          <a:ea typeface="微软雅黑" panose="020B0503020204020204" charset="-122"/>
                          <a:cs typeface="微软雅黑" panose="020B0503020204020204" charset="-122"/>
                        </a:rPr>
                        <a:t>）</a:t>
                      </a:r>
                      <a:endParaRPr lang="zh-CN" altLang="en-US" sz="1300" b="0" spc="120">
                        <a:latin typeface="微软雅黑" panose="020B0503020204020204" charset="-122"/>
                        <a:ea typeface="微软雅黑" panose="020B0503020204020204" charset="-122"/>
                        <a:cs typeface="微软雅黑" panose="020B0503020204020204" charset="-122"/>
                      </a:endParaRPr>
                    </a:p>
                  </a:txBody>
                  <a:tcPr marL="177800" marR="177800" marT="107950" marB="107950" anchor="ctr" anchorCtr="0"/>
                </a:tc>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cs typeface="微软雅黑" panose="020B0503020204020204" charset="-122"/>
                        </a:rPr>
                        <a:t>加密数据上直接进行加法</a:t>
                      </a:r>
                      <a:r>
                        <a:rPr lang="en-US" altLang="zh-CN" sz="1300" b="0" spc="120">
                          <a:latin typeface="微软雅黑" panose="020B0503020204020204" charset="-122"/>
                          <a:ea typeface="微软雅黑" panose="020B0503020204020204" charset="-122"/>
                          <a:cs typeface="微软雅黑" panose="020B0503020204020204" charset="-122"/>
                        </a:rPr>
                        <a:t>/</a:t>
                      </a:r>
                      <a:r>
                        <a:rPr lang="zh-CN" altLang="en-US" sz="1300" b="0" spc="120">
                          <a:latin typeface="微软雅黑" panose="020B0503020204020204" charset="-122"/>
                          <a:ea typeface="微软雅黑" panose="020B0503020204020204" charset="-122"/>
                          <a:cs typeface="微软雅黑" panose="020B0503020204020204" charset="-122"/>
                        </a:rPr>
                        <a:t>乘法</a:t>
                      </a:r>
                      <a:endParaRPr lang="zh-CN" altLang="en-US" sz="1300" b="0" spc="120">
                        <a:latin typeface="微软雅黑" panose="020B0503020204020204" charset="-122"/>
                        <a:ea typeface="微软雅黑" panose="020B0503020204020204" charset="-122"/>
                        <a:cs typeface="微软雅黑" panose="020B0503020204020204" charset="-122"/>
                      </a:endParaRPr>
                    </a:p>
                  </a:txBody>
                  <a:tcPr marL="177800" marR="177800" marT="107950" marB="107950" anchor="ctr" anchorCtr="0"/>
                </a:tc>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rPr>
                        <a:t>风控建模、指标聚合计算</a:t>
                      </a:r>
                      <a:endParaRPr lang="zh-CN" altLang="en-US" sz="1300" b="0" spc="120">
                        <a:latin typeface="微软雅黑" panose="020B0503020204020204" charset="-122"/>
                        <a:ea typeface="微软雅黑" panose="020B0503020204020204" charset="-122"/>
                      </a:endParaRPr>
                    </a:p>
                  </a:txBody>
                  <a:tcPr marL="177800" marR="177800" marT="107950" marB="107950" anchor="ctr" anchorCtr="0"/>
                </a:tc>
                <a:tc>
                  <a:txBody>
                    <a:bodyPr/>
                    <a:p>
                      <a:pPr algn="l" fontAlgn="ctr">
                        <a:lnSpc>
                          <a:spcPct val="120000"/>
                        </a:lnSpc>
                        <a:spcBef>
                          <a:spcPts val="0"/>
                        </a:spcBef>
                        <a:spcAft>
                          <a:spcPts val="0"/>
                        </a:spcAft>
                      </a:pPr>
                      <a:r>
                        <a:rPr lang="zh-CN" altLang="en-US" sz="1300" b="0" spc="120">
                          <a:latin typeface="微软雅黑" panose="020B0503020204020204" charset="-122"/>
                          <a:ea typeface="微软雅黑" panose="020B0503020204020204" charset="-122"/>
                          <a:cs typeface="微软雅黑" panose="020B0503020204020204" charset="-122"/>
                        </a:rPr>
                        <a:t>把数据锁起来，但仍能直接“在锁里”算加法、乘法</a:t>
                      </a:r>
                      <a:endParaRPr lang="zh-CN" altLang="en-US" sz="1300" b="0" spc="120">
                        <a:latin typeface="微软雅黑" panose="020B0503020204020204" charset="-122"/>
                        <a:ea typeface="微软雅黑" panose="020B0503020204020204" charset="-122"/>
                        <a:cs typeface="微软雅黑" panose="020B0503020204020204" charset="-122"/>
                      </a:endParaRPr>
                    </a:p>
                  </a:txBody>
                  <a:tcPr marL="177800" marR="177800" marT="107950" marB="107950" anchor="ctr" anchorCtr="0"/>
                </a:tc>
              </a:tr>
              <a:tr h="716280">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cs typeface="微软雅黑" panose="020B0503020204020204" charset="-122"/>
                        </a:rPr>
                        <a:t>差分隐私（</a:t>
                      </a:r>
                      <a:r>
                        <a:rPr lang="en-US" altLang="zh-CN" sz="1300" b="0" spc="120">
                          <a:latin typeface="微软雅黑" panose="020B0503020204020204" charset="-122"/>
                          <a:ea typeface="微软雅黑" panose="020B0503020204020204" charset="-122"/>
                          <a:cs typeface="微软雅黑" panose="020B0503020204020204" charset="-122"/>
                        </a:rPr>
                        <a:t>DP</a:t>
                      </a:r>
                      <a:r>
                        <a:rPr lang="zh-CN" altLang="en-US" sz="1300" b="0" spc="120">
                          <a:latin typeface="微软雅黑" panose="020B0503020204020204" charset="-122"/>
                          <a:ea typeface="微软雅黑" panose="020B0503020204020204" charset="-122"/>
                          <a:cs typeface="微软雅黑" panose="020B0503020204020204" charset="-122"/>
                        </a:rPr>
                        <a:t>）</a:t>
                      </a:r>
                      <a:endParaRPr lang="zh-CN" altLang="en-US" sz="1300" b="0" spc="120">
                        <a:latin typeface="微软雅黑" panose="020B0503020204020204" charset="-122"/>
                        <a:ea typeface="微软雅黑" panose="020B0503020204020204" charset="-122"/>
                        <a:cs typeface="微软雅黑" panose="020B0503020204020204" charset="-122"/>
                      </a:endParaRPr>
                    </a:p>
                  </a:txBody>
                  <a:tcPr marL="177800" marR="177800" marT="107950" marB="107950" anchor="ctr" anchorCtr="0"/>
                </a:tc>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rPr>
                        <a:t>向输出中加入噪声防止反推个体</a:t>
                      </a:r>
                      <a:endParaRPr lang="zh-CN" altLang="en-US" sz="1300" b="0" spc="120">
                        <a:latin typeface="微软雅黑" panose="020B0503020204020204" charset="-122"/>
                        <a:ea typeface="微软雅黑" panose="020B0503020204020204" charset="-122"/>
                      </a:endParaRPr>
                    </a:p>
                  </a:txBody>
                  <a:tcPr marL="177800" marR="177800" marT="107950" marB="107950" anchor="ctr" anchorCtr="0"/>
                </a:tc>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rPr>
                        <a:t>统计查询、用户行为分析</a:t>
                      </a:r>
                      <a:endParaRPr lang="zh-CN" altLang="en-US" sz="1300" b="0" spc="120">
                        <a:latin typeface="微软雅黑" panose="020B0503020204020204" charset="-122"/>
                        <a:ea typeface="微软雅黑" panose="020B0503020204020204" charset="-122"/>
                      </a:endParaRPr>
                    </a:p>
                  </a:txBody>
                  <a:tcPr marL="177800" marR="177800" marT="107950" marB="107950" anchor="ctr" anchorCtr="0"/>
                </a:tc>
                <a:tc>
                  <a:txBody>
                    <a:bodyPr/>
                    <a:p>
                      <a:pPr algn="l" fontAlgn="ctr">
                        <a:lnSpc>
                          <a:spcPct val="120000"/>
                        </a:lnSpc>
                        <a:spcBef>
                          <a:spcPts val="0"/>
                        </a:spcBef>
                        <a:spcAft>
                          <a:spcPts val="0"/>
                        </a:spcAft>
                      </a:pPr>
                      <a:r>
                        <a:rPr lang="zh-CN" altLang="en-US" sz="1300" b="0" spc="120">
                          <a:latin typeface="微软雅黑" panose="020B0503020204020204" charset="-122"/>
                          <a:ea typeface="微软雅黑" panose="020B0503020204020204" charset="-122"/>
                          <a:cs typeface="微软雅黑" panose="020B0503020204020204" charset="-122"/>
                        </a:rPr>
                        <a:t>每次查询数据时都加一点“迷雾”，防止识别个体</a:t>
                      </a:r>
                      <a:endParaRPr lang="zh-CN" altLang="en-US" sz="1300" b="0" spc="120">
                        <a:latin typeface="微软雅黑" panose="020B0503020204020204" charset="-122"/>
                        <a:ea typeface="微软雅黑" panose="020B0503020204020204" charset="-122"/>
                        <a:cs typeface="微软雅黑" panose="020B0503020204020204" charset="-122"/>
                      </a:endParaRPr>
                    </a:p>
                  </a:txBody>
                  <a:tcPr marL="177800" marR="177800" marT="107950" marB="107950" anchor="ctr" anchorCtr="0"/>
                </a:tc>
              </a:tr>
              <a:tr h="715010">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cs typeface="微软雅黑" panose="020B0503020204020204" charset="-122"/>
                        </a:rPr>
                        <a:t>可信执行环境（</a:t>
                      </a:r>
                      <a:r>
                        <a:rPr lang="en-US" altLang="zh-CN" sz="1300" b="0" spc="120">
                          <a:latin typeface="微软雅黑" panose="020B0503020204020204" charset="-122"/>
                          <a:ea typeface="微软雅黑" panose="020B0503020204020204" charset="-122"/>
                          <a:cs typeface="微软雅黑" panose="020B0503020204020204" charset="-122"/>
                        </a:rPr>
                        <a:t>TEE</a:t>
                      </a:r>
                      <a:r>
                        <a:rPr lang="zh-CN" altLang="en-US" sz="1300" b="0" spc="120">
                          <a:latin typeface="微软雅黑" panose="020B0503020204020204" charset="-122"/>
                          <a:ea typeface="微软雅黑" panose="020B0503020204020204" charset="-122"/>
                          <a:cs typeface="微软雅黑" panose="020B0503020204020204" charset="-122"/>
                        </a:rPr>
                        <a:t>）</a:t>
                      </a:r>
                      <a:endParaRPr lang="zh-CN" altLang="en-US" sz="1300" b="0" spc="120">
                        <a:latin typeface="微软雅黑" panose="020B0503020204020204" charset="-122"/>
                        <a:ea typeface="微软雅黑" panose="020B0503020204020204" charset="-122"/>
                        <a:cs typeface="微软雅黑" panose="020B0503020204020204" charset="-122"/>
                      </a:endParaRPr>
                    </a:p>
                  </a:txBody>
                  <a:tcPr marL="177800" marR="177800" marT="107950" marB="107950" anchor="ctr" anchorCtr="0"/>
                </a:tc>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rPr>
                        <a:t>使用硬件隔离区域执行计算</a:t>
                      </a:r>
                      <a:endParaRPr lang="zh-CN" altLang="en-US" sz="1300" b="0" spc="120">
                        <a:latin typeface="微软雅黑" panose="020B0503020204020204" charset="-122"/>
                        <a:ea typeface="微软雅黑" panose="020B0503020204020204" charset="-122"/>
                      </a:endParaRPr>
                    </a:p>
                  </a:txBody>
                  <a:tcPr marL="177800" marR="177800" marT="107950" marB="107950" anchor="ctr" anchorCtr="0"/>
                </a:tc>
                <a:tc>
                  <a:txBody>
                    <a:bodyPr/>
                    <a:p>
                      <a:pPr algn="l">
                        <a:lnSpc>
                          <a:spcPct val="120000"/>
                        </a:lnSpc>
                        <a:spcBef>
                          <a:spcPts val="0"/>
                        </a:spcBef>
                        <a:spcAft>
                          <a:spcPts val="0"/>
                        </a:spcAft>
                      </a:pPr>
                      <a:r>
                        <a:rPr lang="zh-CN" altLang="en-US" sz="1300" b="0" spc="120">
                          <a:latin typeface="微软雅黑" panose="020B0503020204020204" charset="-122"/>
                          <a:ea typeface="微软雅黑" panose="020B0503020204020204" charset="-122"/>
                        </a:rPr>
                        <a:t>医疗数据对接、保险审核</a:t>
                      </a:r>
                      <a:endParaRPr lang="zh-CN" altLang="en-US" sz="1300" b="0" spc="120">
                        <a:latin typeface="微软雅黑" panose="020B0503020204020204" charset="-122"/>
                        <a:ea typeface="微软雅黑" panose="020B0503020204020204" charset="-122"/>
                      </a:endParaRPr>
                    </a:p>
                  </a:txBody>
                  <a:tcPr marL="177800" marR="177800" marT="107950" marB="107950" anchor="ctr" anchorCtr="0"/>
                </a:tc>
                <a:tc>
                  <a:txBody>
                    <a:bodyPr/>
                    <a:p>
                      <a:pPr algn="l" fontAlgn="ctr">
                        <a:lnSpc>
                          <a:spcPct val="120000"/>
                        </a:lnSpc>
                        <a:spcBef>
                          <a:spcPts val="0"/>
                        </a:spcBef>
                        <a:spcAft>
                          <a:spcPts val="0"/>
                        </a:spcAft>
                      </a:pPr>
                      <a:r>
                        <a:rPr lang="zh-CN" altLang="en-US" sz="1300" b="0" spc="120">
                          <a:latin typeface="微软雅黑" panose="020B0503020204020204" charset="-122"/>
                          <a:ea typeface="微软雅黑" panose="020B0503020204020204" charset="-122"/>
                        </a:rPr>
                        <a:t>数据拿到保险箱里算完立刻销毁，外面谁都看不到</a:t>
                      </a:r>
                      <a:endParaRPr lang="zh-CN" altLang="en-US" sz="1300" b="0" spc="120">
                        <a:latin typeface="微软雅黑" panose="020B0503020204020204" charset="-122"/>
                        <a:ea typeface="微软雅黑" panose="020B0503020204020204" charset="-122"/>
                      </a:endParaRPr>
                    </a:p>
                  </a:txBody>
                  <a:tcPr marL="177800" marR="177800" marT="107950" marB="107950" anchor="ctr" anchorCtr="0"/>
                </a:tc>
              </a:tr>
            </a:tbl>
          </a:graphicData>
        </a:graphic>
      </p:graphicFrame>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https://docer-ks3.wpscdn.cn/picture/197483677/8541d6da4dfa0e0b21ff67398c01a7a1_612.jpg" descr="D:/工作文件/工作文件/单页/用图/数据/linus-mimietz-gvptKmonylk-unsplash.jpglinus-mimietz-gvptKmonylk-unsplash"/>
          <p:cNvPicPr>
            <a:picLocks noChangeAspect="1"/>
          </p:cNvPicPr>
          <p:nvPr>
            <p:custDataLst>
              <p:tags r:id="rId1"/>
            </p:custDataLst>
          </p:nvPr>
        </p:nvPicPr>
        <p:blipFill>
          <a:blip r:embed="rId2"/>
          <a:srcRect t="10860" b="10860"/>
          <a:stretch>
            <a:fillRect/>
          </a:stretch>
        </p:blipFill>
        <p:spPr>
          <a:xfrm>
            <a:off x="799148" y="683895"/>
            <a:ext cx="10593705" cy="5252085"/>
          </a:xfrm>
          <a:custGeom>
            <a:avLst/>
            <a:gdLst/>
            <a:ahLst/>
            <a:cxnLst>
              <a:cxn ang="3">
                <a:pos x="hc" y="t"/>
              </a:cxn>
              <a:cxn ang="cd2">
                <a:pos x="l" y="vc"/>
              </a:cxn>
              <a:cxn ang="cd4">
                <a:pos x="hc" y="b"/>
              </a:cxn>
              <a:cxn ang="0">
                <a:pos x="r" y="vc"/>
              </a:cxn>
            </a:cxnLst>
            <a:rect l="l" t="t" r="r" b="b"/>
            <a:pathLst>
              <a:path w="16683" h="7329">
                <a:moveTo>
                  <a:pt x="238" y="0"/>
                </a:moveTo>
                <a:lnTo>
                  <a:pt x="16445" y="0"/>
                </a:lnTo>
                <a:cubicBezTo>
                  <a:pt x="16576" y="0"/>
                  <a:pt x="16683" y="107"/>
                  <a:pt x="16683" y="238"/>
                </a:cubicBezTo>
                <a:lnTo>
                  <a:pt x="16683" y="7329"/>
                </a:lnTo>
                <a:lnTo>
                  <a:pt x="0" y="7329"/>
                </a:lnTo>
                <a:lnTo>
                  <a:pt x="0" y="238"/>
                </a:lnTo>
                <a:cubicBezTo>
                  <a:pt x="0" y="107"/>
                  <a:pt x="107" y="0"/>
                  <a:pt x="238" y="0"/>
                </a:cubicBezTo>
                <a:close/>
              </a:path>
            </a:pathLst>
          </a:custGeom>
          <a:solidFill>
            <a:schemeClr val="accent1"/>
          </a:solidFill>
          <a:ln>
            <a:solidFill>
              <a:schemeClr val="accent1">
                <a:alpha val="15000"/>
              </a:schemeClr>
            </a:solidFill>
          </a:ln>
          <a:effectLst>
            <a:reflection stA="50000" endA="300" endPos="12000" dir="5400000" sy="-100000" algn="bl" rotWithShape="0"/>
          </a:effectLst>
        </p:spPr>
      </p:pic>
      <p:sp>
        <p:nvSpPr>
          <p:cNvPr id="7" name="文本框 6"/>
          <p:cNvSpPr txBox="1"/>
          <p:nvPr/>
        </p:nvSpPr>
        <p:spPr>
          <a:xfrm>
            <a:off x="8814435" y="5353050"/>
            <a:ext cx="1323975" cy="368300"/>
          </a:xfrm>
          <a:prstGeom prst="rect">
            <a:avLst/>
          </a:prstGeom>
          <a:noFill/>
        </p:spPr>
        <p:txBody>
          <a:bodyPr wrap="square" rtlCol="0">
            <a:spAutoFit/>
          </a:bodyPr>
          <a:p>
            <a:r>
              <a:rPr lang="zh-CN" altLang="en-US">
                <a:hlinkClick r:id="rId3" action="ppaction://hlinkfile"/>
              </a:rPr>
              <a:t>跳转链接</a:t>
            </a:r>
            <a:endParaRPr lang="zh-CN" altLang="en-US"/>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https://docer-ks3.wpscdn.cn/picture/197483677/8541d6da4dfa0e0b21ff67398c01a7a1_612.jpg" descr="D:/工作文件/工作文件/单页/用图/数据/linus-mimietz-gvptKmonylk-unsplash.jpglinus-mimietz-gvptKmonylk-unsplash"/>
          <p:cNvPicPr>
            <a:picLocks noChangeAspect="1"/>
          </p:cNvPicPr>
          <p:nvPr>
            <p:custDataLst>
              <p:tags r:id="rId1"/>
            </p:custDataLst>
          </p:nvPr>
        </p:nvPicPr>
        <p:blipFill>
          <a:blip r:embed="rId2"/>
          <a:srcRect t="9289" b="9289"/>
          <a:stretch>
            <a:fillRect/>
          </a:stretch>
        </p:blipFill>
        <p:spPr>
          <a:xfrm>
            <a:off x="1224598" y="802640"/>
            <a:ext cx="10593705" cy="5252085"/>
          </a:xfrm>
          <a:custGeom>
            <a:avLst/>
            <a:gdLst/>
            <a:ahLst/>
            <a:cxnLst>
              <a:cxn ang="3">
                <a:pos x="hc" y="t"/>
              </a:cxn>
              <a:cxn ang="cd2">
                <a:pos x="l" y="vc"/>
              </a:cxn>
              <a:cxn ang="cd4">
                <a:pos x="hc" y="b"/>
              </a:cxn>
              <a:cxn ang="0">
                <a:pos x="r" y="vc"/>
              </a:cxn>
            </a:cxnLst>
            <a:rect l="l" t="t" r="r" b="b"/>
            <a:pathLst>
              <a:path w="16683" h="7329">
                <a:moveTo>
                  <a:pt x="238" y="0"/>
                </a:moveTo>
                <a:lnTo>
                  <a:pt x="16445" y="0"/>
                </a:lnTo>
                <a:cubicBezTo>
                  <a:pt x="16576" y="0"/>
                  <a:pt x="16683" y="107"/>
                  <a:pt x="16683" y="238"/>
                </a:cubicBezTo>
                <a:lnTo>
                  <a:pt x="16683" y="7329"/>
                </a:lnTo>
                <a:lnTo>
                  <a:pt x="0" y="7329"/>
                </a:lnTo>
                <a:lnTo>
                  <a:pt x="0" y="238"/>
                </a:lnTo>
                <a:cubicBezTo>
                  <a:pt x="0" y="107"/>
                  <a:pt x="107" y="0"/>
                  <a:pt x="238" y="0"/>
                </a:cubicBezTo>
                <a:close/>
              </a:path>
            </a:pathLst>
          </a:custGeom>
          <a:solidFill>
            <a:schemeClr val="accent1"/>
          </a:solidFill>
          <a:ln>
            <a:solidFill>
              <a:schemeClr val="accent1">
                <a:alpha val="15000"/>
              </a:schemeClr>
            </a:solidFill>
          </a:ln>
          <a:effectLst>
            <a:reflection stA="50000" endA="300" endPos="12000" dir="5400000" sy="-100000" algn="bl" rotWithShape="0"/>
          </a:effectLst>
        </p:spPr>
      </p:pic>
      <p:sp>
        <p:nvSpPr>
          <p:cNvPr id="6" name="文本框 5"/>
          <p:cNvSpPr txBox="1"/>
          <p:nvPr/>
        </p:nvSpPr>
        <p:spPr>
          <a:xfrm>
            <a:off x="1357630" y="5457825"/>
            <a:ext cx="1457325" cy="368300"/>
          </a:xfrm>
          <a:prstGeom prst="rect">
            <a:avLst/>
          </a:prstGeom>
          <a:noFill/>
        </p:spPr>
        <p:txBody>
          <a:bodyPr wrap="square" rtlCol="0">
            <a:spAutoFit/>
          </a:bodyPr>
          <a:p>
            <a:r>
              <a:rPr lang="zh-CN" altLang="en-US">
                <a:hlinkClick r:id="rId3" action="ppaction://hlinkfile"/>
              </a:rPr>
              <a:t>跳转链接</a:t>
            </a:r>
            <a:endParaRPr lang="zh-CN" altLang="en-US"/>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直角三角形 11"/>
          <p:cNvSpPr/>
          <p:nvPr>
            <p:custDataLst>
              <p:tags r:id="rId1"/>
            </p:custDataLst>
          </p:nvPr>
        </p:nvSpPr>
        <p:spPr>
          <a:xfrm flipH="1">
            <a:off x="8953500" y="3619500"/>
            <a:ext cx="3238500" cy="3238500"/>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圆角矩形 12"/>
          <p:cNvSpPr/>
          <p:nvPr>
            <p:custDataLst>
              <p:tags r:id="rId2"/>
            </p:custDataLst>
          </p:nvPr>
        </p:nvSpPr>
        <p:spPr>
          <a:xfrm>
            <a:off x="552768" y="583248"/>
            <a:ext cx="11086465" cy="5691505"/>
          </a:xfrm>
          <a:prstGeom prst="roundRect">
            <a:avLst>
              <a:gd name="adj" fmla="val 3025"/>
            </a:avLst>
          </a:prstGeom>
          <a:solidFill>
            <a:srgbClr val="FFFFFF"/>
          </a:solidFill>
          <a:ln>
            <a:noFill/>
          </a:ln>
          <a:effectLst>
            <a:outerShdw blurRad="342900" dist="38100" dir="5400000" algn="t" rotWithShape="0">
              <a:schemeClr val="accent1">
                <a:alpha val="32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标题 16"/>
          <p:cNvSpPr>
            <a:spLocks noGrp="1"/>
          </p:cNvSpPr>
          <p:nvPr>
            <p:ph type="title"/>
            <p:custDataLst>
              <p:tags r:id="rId3"/>
            </p:custDataLst>
          </p:nvPr>
        </p:nvSpPr>
        <p:spPr>
          <a:xfrm>
            <a:off x="1052830" y="811530"/>
            <a:ext cx="10087610" cy="763270"/>
          </a:xfrm>
        </p:spPr>
        <p:txBody>
          <a:bodyPr/>
          <a:lstStyle/>
          <a:p>
            <a:r>
              <a:rPr lang="zh-CN" altLang="en-US">
                <a:solidFill>
                  <a:srgbClr val="000000"/>
                </a:solidFill>
                <a:sym typeface="+mn-ea"/>
              </a:rPr>
              <a:t> </a:t>
            </a:r>
            <a:endParaRPr lang="zh-CN" altLang="en-US">
              <a:solidFill>
                <a:srgbClr val="000000"/>
              </a:solidFill>
              <a:sym typeface="+mn-ea"/>
            </a:endParaRPr>
          </a:p>
        </p:txBody>
      </p:sp>
      <p:graphicFrame>
        <p:nvGraphicFramePr>
          <p:cNvPr id="6" name="表格 5"/>
          <p:cNvGraphicFramePr/>
          <p:nvPr/>
        </p:nvGraphicFramePr>
        <p:xfrm>
          <a:off x="1050925" y="1724025"/>
          <a:ext cx="10090150" cy="4084320"/>
        </p:xfrm>
        <a:graphic>
          <a:graphicData uri="http://schemas.openxmlformats.org/drawingml/2006/table">
            <a:tbl>
              <a:tblPr firstRow="1" bandRow="1">
                <a:tableStyleId>{5C22544A-7EE6-4342-B048-85BDC9FD1C3A}</a:tableStyleId>
              </a:tblPr>
              <a:tblGrid>
                <a:gridCol w="1595120"/>
                <a:gridCol w="4105275"/>
                <a:gridCol w="4389755"/>
              </a:tblGrid>
              <a:tr h="833120">
                <a:tc>
                  <a:txBody>
                    <a:bodyPr/>
                    <a:p>
                      <a:pPr algn="ctr">
                        <a:lnSpc>
                          <a:spcPct val="120000"/>
                        </a:lnSpc>
                        <a:spcBef>
                          <a:spcPts val="0"/>
                        </a:spcBef>
                        <a:spcAft>
                          <a:spcPts val="0"/>
                        </a:spcAft>
                      </a:pPr>
                      <a:r>
                        <a:rPr lang="zh-CN" altLang="en-US" sz="2100" b="1">
                          <a:latin typeface="微软雅黑" panose="020B0503020204020204" charset="-122"/>
                          <a:ea typeface="微软雅黑" panose="020B0503020204020204" charset="-122"/>
                        </a:rPr>
                        <a:t>类别</a:t>
                      </a:r>
                      <a:endParaRPr lang="zh-CN" altLang="en-US" sz="2100" b="1">
                        <a:latin typeface="微软雅黑" panose="020B0503020204020204" charset="-122"/>
                        <a:ea typeface="微软雅黑" panose="020B0503020204020204" charset="-122"/>
                      </a:endParaRPr>
                    </a:p>
                  </a:txBody>
                  <a:tcPr marL="215900" marR="215900" marT="133350" marB="133350" anchor="ctr" anchorCtr="0"/>
                </a:tc>
                <a:tc>
                  <a:txBody>
                    <a:bodyPr/>
                    <a:p>
                      <a:pPr algn="ctr">
                        <a:lnSpc>
                          <a:spcPct val="120000"/>
                        </a:lnSpc>
                        <a:spcBef>
                          <a:spcPts val="0"/>
                        </a:spcBef>
                        <a:spcAft>
                          <a:spcPts val="0"/>
                        </a:spcAft>
                      </a:pPr>
                      <a:r>
                        <a:rPr lang="zh-CN" altLang="en-US" sz="2100" b="1">
                          <a:latin typeface="微软雅黑" panose="020B0503020204020204" charset="-122"/>
                          <a:ea typeface="微软雅黑" panose="020B0503020204020204" charset="-122"/>
                          <a:cs typeface="微软雅黑" panose="020B0503020204020204" charset="-122"/>
                        </a:rPr>
                        <a:t>工具</a:t>
                      </a:r>
                      <a:r>
                        <a:rPr lang="en-US" altLang="zh-CN" sz="2100" b="1">
                          <a:latin typeface="微软雅黑" panose="020B0503020204020204" charset="-122"/>
                          <a:ea typeface="微软雅黑" panose="020B0503020204020204" charset="-122"/>
                          <a:cs typeface="微软雅黑" panose="020B0503020204020204" charset="-122"/>
                        </a:rPr>
                        <a:t>/</a:t>
                      </a:r>
                      <a:r>
                        <a:rPr lang="zh-CN" altLang="en-US" sz="2100" b="1">
                          <a:latin typeface="微软雅黑" panose="020B0503020204020204" charset="-122"/>
                          <a:ea typeface="微软雅黑" panose="020B0503020204020204" charset="-122"/>
                          <a:cs typeface="微软雅黑" panose="020B0503020204020204" charset="-122"/>
                        </a:rPr>
                        <a:t>平台</a:t>
                      </a:r>
                      <a:endParaRPr lang="zh-CN" altLang="en-US" sz="2100" b="1">
                        <a:latin typeface="微软雅黑" panose="020B0503020204020204" charset="-122"/>
                        <a:ea typeface="微软雅黑" panose="020B0503020204020204" charset="-122"/>
                        <a:cs typeface="微软雅黑" panose="020B0503020204020204" charset="-122"/>
                      </a:endParaRPr>
                    </a:p>
                  </a:txBody>
                  <a:tcPr marL="215900" marR="215900" marT="133350" marB="133350" anchor="ctr" anchorCtr="0"/>
                </a:tc>
                <a:tc>
                  <a:txBody>
                    <a:bodyPr/>
                    <a:p>
                      <a:pPr algn="ctr">
                        <a:lnSpc>
                          <a:spcPct val="120000"/>
                        </a:lnSpc>
                        <a:spcBef>
                          <a:spcPts val="0"/>
                        </a:spcBef>
                        <a:spcAft>
                          <a:spcPts val="0"/>
                        </a:spcAft>
                      </a:pPr>
                      <a:r>
                        <a:rPr lang="zh-CN" altLang="en-US" sz="2100" b="1">
                          <a:latin typeface="微软雅黑" panose="020B0503020204020204" charset="-122"/>
                          <a:ea typeface="微软雅黑" panose="020B0503020204020204" charset="-122"/>
                        </a:rPr>
                        <a:t>技术特点</a:t>
                      </a:r>
                      <a:endParaRPr lang="zh-CN" altLang="en-US" sz="2100" b="1">
                        <a:latin typeface="微软雅黑" panose="020B0503020204020204" charset="-122"/>
                        <a:ea typeface="微软雅黑" panose="020B0503020204020204" charset="-122"/>
                      </a:endParaRPr>
                    </a:p>
                  </a:txBody>
                  <a:tcPr marL="215900" marR="215900" marT="133350" marB="133350" anchor="ctr" anchorCtr="0"/>
                </a:tc>
              </a:tr>
              <a:tr h="1232535">
                <a:tc>
                  <a:txBody>
                    <a:bodyPr/>
                    <a:p>
                      <a:pPr algn="l">
                        <a:lnSpc>
                          <a:spcPct val="120000"/>
                        </a:lnSpc>
                        <a:spcBef>
                          <a:spcPts val="0"/>
                        </a:spcBef>
                        <a:spcAft>
                          <a:spcPts val="0"/>
                        </a:spcAft>
                      </a:pPr>
                      <a:r>
                        <a:rPr lang="zh-CN" altLang="en-US" sz="1900" b="0" spc="130">
                          <a:latin typeface="微软雅黑" panose="020B0503020204020204" charset="-122"/>
                          <a:ea typeface="微软雅黑" panose="020B0503020204020204" charset="-122"/>
                        </a:rPr>
                        <a:t>开源</a:t>
                      </a:r>
                      <a:endParaRPr lang="zh-CN" altLang="en-US" sz="1900" b="0" spc="130">
                        <a:latin typeface="微软雅黑" panose="020B0503020204020204" charset="-122"/>
                        <a:ea typeface="微软雅黑" panose="020B0503020204020204" charset="-122"/>
                      </a:endParaRPr>
                    </a:p>
                  </a:txBody>
                  <a:tcPr marL="215900" marR="215900" marT="133350" marB="133350" anchor="ctr" anchorCtr="0"/>
                </a:tc>
                <a:tc>
                  <a:txBody>
                    <a:bodyPr/>
                    <a:p>
                      <a:pPr algn="ctr">
                        <a:lnSpc>
                          <a:spcPct val="120000"/>
                        </a:lnSpc>
                        <a:spcBef>
                          <a:spcPts val="0"/>
                        </a:spcBef>
                        <a:spcAft>
                          <a:spcPts val="0"/>
                        </a:spcAft>
                      </a:pPr>
                      <a:r>
                        <a:rPr lang="en-US" altLang="zh-CN" sz="1900" b="0" spc="130">
                          <a:latin typeface="微软雅黑" panose="020B0503020204020204" charset="-122"/>
                          <a:ea typeface="微软雅黑" panose="020B0503020204020204" charset="-122"/>
                          <a:cs typeface="微软雅黑" panose="020B0503020204020204" charset="-122"/>
                        </a:rPr>
                        <a:t>FATE</a:t>
                      </a:r>
                      <a:r>
                        <a:rPr lang="zh-CN" altLang="en-US" sz="1900" b="0" spc="130">
                          <a:latin typeface="微软雅黑" panose="020B0503020204020204" charset="-122"/>
                          <a:ea typeface="微软雅黑" panose="020B0503020204020204" charset="-122"/>
                          <a:cs typeface="微软雅黑" panose="020B0503020204020204" charset="-122"/>
                        </a:rPr>
                        <a:t>（微众银行）</a:t>
                      </a:r>
                      <a:endParaRPr lang="zh-CN" altLang="en-US" sz="1900" b="0" spc="130">
                        <a:latin typeface="微软雅黑" panose="020B0503020204020204" charset="-122"/>
                        <a:ea typeface="微软雅黑" panose="020B0503020204020204" charset="-122"/>
                        <a:cs typeface="微软雅黑" panose="020B0503020204020204" charset="-122"/>
                      </a:endParaRPr>
                    </a:p>
                  </a:txBody>
                  <a:tcPr marL="215900" marR="215900" marT="133350" marB="133350" anchor="ctr" anchorCtr="0"/>
                </a:tc>
                <a:tc>
                  <a:txBody>
                    <a:bodyPr/>
                    <a:p>
                      <a:pPr algn="l">
                        <a:lnSpc>
                          <a:spcPct val="120000"/>
                        </a:lnSpc>
                        <a:spcBef>
                          <a:spcPts val="0"/>
                        </a:spcBef>
                        <a:spcAft>
                          <a:spcPts val="0"/>
                        </a:spcAft>
                      </a:pPr>
                      <a:r>
                        <a:rPr lang="zh-CN" altLang="en-US" sz="1900" b="0" spc="130">
                          <a:latin typeface="微软雅黑" panose="020B0503020204020204" charset="-122"/>
                          <a:ea typeface="微软雅黑" panose="020B0503020204020204" charset="-122"/>
                          <a:cs typeface="微软雅黑" panose="020B0503020204020204" charset="-122"/>
                        </a:rPr>
                        <a:t>支持联邦学习、</a:t>
                      </a:r>
                      <a:r>
                        <a:rPr lang="en-US" altLang="zh-CN" sz="1900" b="0" spc="130">
                          <a:latin typeface="微软雅黑" panose="020B0503020204020204" charset="-122"/>
                          <a:ea typeface="微软雅黑" panose="020B0503020204020204" charset="-122"/>
                          <a:cs typeface="微软雅黑" panose="020B0503020204020204" charset="-122"/>
                        </a:rPr>
                        <a:t>MPC</a:t>
                      </a:r>
                      <a:r>
                        <a:rPr lang="zh-CN" altLang="en-US" sz="1900" b="0" spc="130">
                          <a:latin typeface="微软雅黑" panose="020B0503020204020204" charset="-122"/>
                          <a:ea typeface="微软雅黑" panose="020B0503020204020204" charset="-122"/>
                          <a:cs typeface="微软雅黑" panose="020B0503020204020204" charset="-122"/>
                        </a:rPr>
                        <a:t>、多种部署模式</a:t>
                      </a:r>
                      <a:endParaRPr lang="zh-CN" altLang="en-US" sz="1900" b="0" spc="130">
                        <a:latin typeface="微软雅黑" panose="020B0503020204020204" charset="-122"/>
                        <a:ea typeface="微软雅黑" panose="020B0503020204020204" charset="-122"/>
                        <a:cs typeface="微软雅黑" panose="020B0503020204020204" charset="-122"/>
                      </a:endParaRPr>
                    </a:p>
                  </a:txBody>
                  <a:tcPr marL="215900" marR="215900" marT="133350" marB="133350" anchor="ctr" anchorCtr="0"/>
                </a:tc>
              </a:tr>
              <a:tr h="786765">
                <a:tc>
                  <a:txBody>
                    <a:bodyPr/>
                    <a:p>
                      <a:pPr algn="l">
                        <a:lnSpc>
                          <a:spcPct val="120000"/>
                        </a:lnSpc>
                        <a:spcBef>
                          <a:spcPts val="0"/>
                        </a:spcBef>
                        <a:spcAft>
                          <a:spcPts val="0"/>
                        </a:spcAft>
                      </a:pPr>
                      <a:r>
                        <a:rPr lang="zh-CN" altLang="en-US" sz="1900" b="0" spc="130">
                          <a:latin typeface="微软雅黑" panose="020B0503020204020204" charset="-122"/>
                          <a:ea typeface="微软雅黑" panose="020B0503020204020204" charset="-122"/>
                        </a:rPr>
                        <a:t>商业</a:t>
                      </a:r>
                      <a:endParaRPr lang="zh-CN" altLang="en-US" sz="1900" b="0" spc="130">
                        <a:latin typeface="微软雅黑" panose="020B0503020204020204" charset="-122"/>
                        <a:ea typeface="微软雅黑" panose="020B0503020204020204" charset="-122"/>
                      </a:endParaRPr>
                    </a:p>
                  </a:txBody>
                  <a:tcPr marL="215900" marR="215900" marT="133350" marB="133350" anchor="ctr" anchorCtr="0"/>
                </a:tc>
                <a:tc>
                  <a:txBody>
                    <a:bodyPr/>
                    <a:p>
                      <a:pPr algn="ctr">
                        <a:lnSpc>
                          <a:spcPct val="120000"/>
                        </a:lnSpc>
                        <a:spcBef>
                          <a:spcPts val="0"/>
                        </a:spcBef>
                        <a:spcAft>
                          <a:spcPts val="0"/>
                        </a:spcAft>
                      </a:pPr>
                      <a:r>
                        <a:rPr lang="zh-CN" altLang="en-US" sz="1900" b="0" spc="130">
                          <a:latin typeface="微软雅黑" panose="020B0503020204020204" charset="-122"/>
                          <a:ea typeface="微软雅黑" panose="020B0503020204020204" charset="-122"/>
                          <a:cs typeface="微软雅黑" panose="020B0503020204020204" charset="-122"/>
                        </a:rPr>
                        <a:t>阿里隐语、百度</a:t>
                      </a:r>
                      <a:r>
                        <a:rPr lang="en-US" altLang="zh-CN" sz="1900" b="0" spc="130">
                          <a:latin typeface="微软雅黑" panose="020B0503020204020204" charset="-122"/>
                          <a:ea typeface="微软雅黑" panose="020B0503020204020204" charset="-122"/>
                          <a:cs typeface="微软雅黑" panose="020B0503020204020204" charset="-122"/>
                        </a:rPr>
                        <a:t>BFL</a:t>
                      </a:r>
                      <a:r>
                        <a:rPr lang="zh-CN" altLang="en-US" sz="1900" b="0" spc="130">
                          <a:latin typeface="微软雅黑" panose="020B0503020204020204" charset="-122"/>
                          <a:ea typeface="微软雅黑" panose="020B0503020204020204" charset="-122"/>
                          <a:cs typeface="微软雅黑" panose="020B0503020204020204" charset="-122"/>
                        </a:rPr>
                        <a:t>、蚂蚁</a:t>
                      </a:r>
                      <a:r>
                        <a:rPr lang="en-US" altLang="zh-CN" sz="1900" b="0" spc="130">
                          <a:latin typeface="微软雅黑" panose="020B0503020204020204" charset="-122"/>
                          <a:ea typeface="微软雅黑" panose="020B0503020204020204" charset="-122"/>
                          <a:cs typeface="微软雅黑" panose="020B0503020204020204" charset="-122"/>
                        </a:rPr>
                        <a:t>MPC</a:t>
                      </a:r>
                      <a:endParaRPr lang="en-US" altLang="zh-CN" sz="1900" b="0" spc="130">
                        <a:latin typeface="微软雅黑" panose="020B0503020204020204" charset="-122"/>
                        <a:ea typeface="微软雅黑" panose="020B0503020204020204" charset="-122"/>
                        <a:cs typeface="微软雅黑" panose="020B0503020204020204" charset="-122"/>
                      </a:endParaRPr>
                    </a:p>
                  </a:txBody>
                  <a:tcPr marL="215900" marR="215900" marT="133350" marB="133350" anchor="ctr" anchorCtr="0"/>
                </a:tc>
                <a:tc>
                  <a:txBody>
                    <a:bodyPr/>
                    <a:p>
                      <a:pPr algn="l">
                        <a:lnSpc>
                          <a:spcPct val="120000"/>
                        </a:lnSpc>
                        <a:spcBef>
                          <a:spcPts val="0"/>
                        </a:spcBef>
                        <a:spcAft>
                          <a:spcPts val="0"/>
                        </a:spcAft>
                      </a:pPr>
                      <a:r>
                        <a:rPr lang="zh-CN" altLang="en-US" sz="1900" b="0" spc="130">
                          <a:latin typeface="微软雅黑" panose="020B0503020204020204" charset="-122"/>
                          <a:ea typeface="微软雅黑" panose="020B0503020204020204" charset="-122"/>
                        </a:rPr>
                        <a:t>平台成熟、支持落地、售后支持强</a:t>
                      </a:r>
                      <a:endParaRPr lang="zh-CN" altLang="en-US" sz="1900" b="0" spc="130">
                        <a:latin typeface="微软雅黑" panose="020B0503020204020204" charset="-122"/>
                        <a:ea typeface="微软雅黑" panose="020B0503020204020204" charset="-122"/>
                      </a:endParaRPr>
                    </a:p>
                  </a:txBody>
                  <a:tcPr marL="215900" marR="215900" marT="133350" marB="133350" anchor="ctr" anchorCtr="0"/>
                </a:tc>
              </a:tr>
              <a:tr h="1231900">
                <a:tc>
                  <a:txBody>
                    <a:bodyPr/>
                    <a:p>
                      <a:pPr algn="l">
                        <a:lnSpc>
                          <a:spcPct val="120000"/>
                        </a:lnSpc>
                        <a:spcBef>
                          <a:spcPts val="0"/>
                        </a:spcBef>
                        <a:spcAft>
                          <a:spcPts val="0"/>
                        </a:spcAft>
                      </a:pPr>
                      <a:r>
                        <a:rPr lang="zh-CN" altLang="en-US" sz="1900" b="0" spc="130">
                          <a:latin typeface="微软雅黑" panose="020B0503020204020204" charset="-122"/>
                          <a:ea typeface="微软雅黑" panose="020B0503020204020204" charset="-122"/>
                        </a:rPr>
                        <a:t>第三方服务</a:t>
                      </a:r>
                      <a:endParaRPr lang="zh-CN" altLang="en-US" sz="1900" b="0" spc="130">
                        <a:latin typeface="微软雅黑" panose="020B0503020204020204" charset="-122"/>
                        <a:ea typeface="微软雅黑" panose="020B0503020204020204" charset="-122"/>
                      </a:endParaRPr>
                    </a:p>
                  </a:txBody>
                  <a:tcPr marL="215900" marR="215900" marT="133350" marB="133350" anchor="ctr" anchorCtr="0"/>
                </a:tc>
                <a:tc>
                  <a:txBody>
                    <a:bodyPr/>
                    <a:p>
                      <a:pPr algn="ctr">
                        <a:lnSpc>
                          <a:spcPct val="120000"/>
                        </a:lnSpc>
                        <a:spcBef>
                          <a:spcPts val="0"/>
                        </a:spcBef>
                        <a:spcAft>
                          <a:spcPts val="0"/>
                        </a:spcAft>
                      </a:pPr>
                      <a:r>
                        <a:rPr lang="zh-CN" altLang="en-US" sz="1900" b="0" spc="130">
                          <a:latin typeface="微软雅黑" panose="020B0503020204020204" charset="-122"/>
                          <a:ea typeface="微软雅黑" panose="020B0503020204020204" charset="-122"/>
                        </a:rPr>
                        <a:t>隐私计算云平台（数篱、星云）</a:t>
                      </a:r>
                      <a:endParaRPr lang="zh-CN" altLang="en-US" sz="1900" b="0" spc="130">
                        <a:latin typeface="微软雅黑" panose="020B0503020204020204" charset="-122"/>
                        <a:ea typeface="微软雅黑" panose="020B0503020204020204" charset="-122"/>
                      </a:endParaRPr>
                    </a:p>
                  </a:txBody>
                  <a:tcPr marL="215900" marR="215900" marT="133350" marB="133350" anchor="ctr" anchorCtr="0"/>
                </a:tc>
                <a:tc>
                  <a:txBody>
                    <a:bodyPr/>
                    <a:p>
                      <a:pPr algn="l">
                        <a:lnSpc>
                          <a:spcPct val="120000"/>
                        </a:lnSpc>
                        <a:spcBef>
                          <a:spcPts val="0"/>
                        </a:spcBef>
                        <a:spcAft>
                          <a:spcPts val="0"/>
                        </a:spcAft>
                      </a:pPr>
                      <a:r>
                        <a:rPr lang="en-US" altLang="zh-CN" sz="1900" b="0" spc="130">
                          <a:latin typeface="微软雅黑" panose="020B0503020204020204" charset="-122"/>
                          <a:ea typeface="微软雅黑" panose="020B0503020204020204" charset="-122"/>
                          <a:cs typeface="微软雅黑" panose="020B0503020204020204" charset="-122"/>
                        </a:rPr>
                        <a:t>SaaS </a:t>
                      </a:r>
                      <a:r>
                        <a:rPr lang="zh-CN" altLang="en-US" sz="1900" b="0" spc="130">
                          <a:latin typeface="微软雅黑" panose="020B0503020204020204" charset="-122"/>
                          <a:ea typeface="微软雅黑" panose="020B0503020204020204" charset="-122"/>
                          <a:cs typeface="微软雅黑" panose="020B0503020204020204" charset="-122"/>
                        </a:rPr>
                        <a:t>形态，部署成本低、扩展灵活</a:t>
                      </a:r>
                      <a:endParaRPr lang="zh-CN" altLang="en-US" sz="1900" b="0" spc="130">
                        <a:latin typeface="微软雅黑" panose="020B0503020204020204" charset="-122"/>
                        <a:ea typeface="微软雅黑" panose="020B0503020204020204" charset="-122"/>
                        <a:cs typeface="微软雅黑" panose="020B0503020204020204" charset="-122"/>
                      </a:endParaRPr>
                    </a:p>
                  </a:txBody>
                  <a:tcPr marL="215900" marR="215900" marT="133350" marB="133350" anchor="ctr" anchorCtr="0"/>
                </a:tc>
              </a:tr>
            </a:tbl>
          </a:graphicData>
        </a:graphic>
      </p:graphicFrame>
      <p:sp>
        <p:nvSpPr>
          <p:cNvPr id="2" name="标题 16"/>
          <p:cNvSpPr>
            <a:spLocks noGrp="1"/>
          </p:cNvSpPr>
          <p:nvPr>
            <p:custDataLst>
              <p:tags r:id="rId4"/>
            </p:custDataLst>
          </p:nvPr>
        </p:nvSpPr>
        <p:spPr>
          <a:xfrm>
            <a:off x="1179830" y="938530"/>
            <a:ext cx="10087610" cy="763270"/>
          </a:xfrm>
          <a:prstGeom prst="rect">
            <a:avLst/>
          </a:prstGeom>
        </p:spPr>
        <p:txBody>
          <a:bodyPr vert="horz" wrap="square" lIns="0" tIns="0" rIns="0" bIns="0" rtlCol="0" anchor="b">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zh-CN" altLang="en-US">
                <a:solidFill>
                  <a:srgbClr val="000000"/>
                </a:solidFill>
                <a:sym typeface="+mn-ea"/>
              </a:rPr>
              <a:t>可选平台</a:t>
            </a:r>
            <a:r>
              <a:rPr lang="en-US" altLang="zh-CN">
                <a:solidFill>
                  <a:srgbClr val="000000"/>
                </a:solidFill>
                <a:sym typeface="+mn-ea"/>
              </a:rPr>
              <a:t>/</a:t>
            </a:r>
            <a:r>
              <a:rPr lang="zh-CN" altLang="en-US">
                <a:solidFill>
                  <a:srgbClr val="000000"/>
                </a:solidFill>
                <a:sym typeface="+mn-ea"/>
              </a:rPr>
              <a:t>技术（开源</a:t>
            </a:r>
            <a:r>
              <a:rPr lang="en-US" altLang="zh-CN">
                <a:solidFill>
                  <a:srgbClr val="000000"/>
                </a:solidFill>
                <a:sym typeface="+mn-ea"/>
              </a:rPr>
              <a:t> + </a:t>
            </a:r>
            <a:r>
              <a:rPr lang="zh-CN" altLang="en-US">
                <a:solidFill>
                  <a:srgbClr val="000000"/>
                </a:solidFill>
                <a:sym typeface="+mn-ea"/>
              </a:rPr>
              <a:t>商业）</a:t>
            </a:r>
            <a:endParaRPr lang="zh-CN" altLang="en-US">
              <a:solidFill>
                <a:srgbClr val="000000"/>
              </a:solidFill>
              <a:sym typeface="+mn-ea"/>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节编号"/>
          <p:cNvSpPr>
            <a:spLocks noGrp="1"/>
          </p:cNvSpPr>
          <p:nvPr>
            <p:ph type="body" sz="quarter" idx="13"/>
            <p:custDataLst>
              <p:tags r:id="rId1"/>
            </p:custDataLst>
          </p:nvPr>
        </p:nvSpPr>
        <p:spPr/>
        <p:txBody>
          <a:bodyPr/>
          <a:p>
            <a:r>
              <a:rPr lang="en-US" altLang="zh-CN"/>
              <a:t>PART ONE</a:t>
            </a:r>
            <a:endParaRPr lang="en-US" altLang="zh-CN"/>
          </a:p>
        </p:txBody>
      </p:sp>
      <p:sp>
        <p:nvSpPr>
          <p:cNvPr id="7" name="标题"/>
          <p:cNvSpPr>
            <a:spLocks noGrp="1"/>
          </p:cNvSpPr>
          <p:nvPr>
            <p:ph type="title"/>
            <p:custDataLst>
              <p:tags r:id="rId2"/>
            </p:custDataLst>
          </p:nvPr>
        </p:nvSpPr>
        <p:spPr/>
        <p:txBody>
          <a:bodyPr/>
          <a:p>
            <a:pPr marL="0" indent="0" algn="l">
              <a:lnSpc>
                <a:spcPct val="100000"/>
              </a:lnSpc>
              <a:spcBef>
                <a:spcPts val="0"/>
              </a:spcBef>
              <a:spcAft>
                <a:spcPts val="0"/>
              </a:spcAft>
              <a:buSzPct val="100000"/>
            </a:pPr>
            <a:r>
              <a:rPr lang="zh-CN" altLang="en-US" spc="300" dirty="0">
                <a:solidFill>
                  <a:schemeClr val="tx1"/>
                </a:solidFill>
                <a:latin typeface="+mn-ea"/>
                <a:sym typeface="+mn-ea"/>
              </a:rPr>
              <a:t>内容总结</a:t>
            </a:r>
            <a:endParaRPr lang="zh-CN" altLang="en-US" sz="4400" dirty="0">
              <a:sym typeface="+mn-ea"/>
            </a:endParaRPr>
          </a:p>
        </p:txBody>
      </p:sp>
      <p:sp>
        <p:nvSpPr>
          <p:cNvPr id="8" name="副标题 7"/>
          <p:cNvSpPr>
            <a:spLocks noGrp="1"/>
          </p:cNvSpPr>
          <p:nvPr>
            <p:ph type="subTitle" idx="1"/>
            <p:custDataLst>
              <p:tags r:id="rId3"/>
            </p:custDataLst>
          </p:nvPr>
        </p:nvSpPr>
        <p:spPr/>
        <p:txBody>
          <a:bodyPr/>
          <a:p>
            <a:pPr marL="0" indent="0" algn="l">
              <a:lnSpc>
                <a:spcPct val="100000"/>
              </a:lnSpc>
              <a:spcBef>
                <a:spcPts val="1000"/>
              </a:spcBef>
              <a:spcAft>
                <a:spcPts val="0"/>
              </a:spcAft>
              <a:buSzPct val="100000"/>
            </a:pPr>
            <a:r>
              <a:rPr lang="zh-CN" altLang="en-US" sz="2800" dirty="0">
                <a:sym typeface="+mn-ea"/>
              </a:rPr>
              <a:t>两种方式</a:t>
            </a:r>
            <a:r>
              <a:rPr lang="zh-CN" altLang="en-US" sz="2800" dirty="0">
                <a:sym typeface="+mn-ea"/>
              </a:rPr>
              <a:t>各自的</a:t>
            </a:r>
            <a:r>
              <a:rPr lang="zh-CN" altLang="en-US" sz="2800" dirty="0">
                <a:sym typeface="+mn-ea"/>
              </a:rPr>
              <a:t>优缺点</a:t>
            </a:r>
            <a:endParaRPr lang="zh-CN" altLang="en-US" sz="2800" dirty="0">
              <a:sym typeface="+mn-ea"/>
            </a:endParaRPr>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直角三角形 11"/>
          <p:cNvSpPr/>
          <p:nvPr>
            <p:custDataLst>
              <p:tags r:id="rId1"/>
            </p:custDataLst>
          </p:nvPr>
        </p:nvSpPr>
        <p:spPr>
          <a:xfrm flipH="1">
            <a:off x="8953500" y="3619500"/>
            <a:ext cx="3238500" cy="3238500"/>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圆角矩形 12"/>
          <p:cNvSpPr/>
          <p:nvPr>
            <p:custDataLst>
              <p:tags r:id="rId2"/>
            </p:custDataLst>
          </p:nvPr>
        </p:nvSpPr>
        <p:spPr>
          <a:xfrm>
            <a:off x="552768" y="583248"/>
            <a:ext cx="11086465" cy="5691505"/>
          </a:xfrm>
          <a:prstGeom prst="roundRect">
            <a:avLst>
              <a:gd name="adj" fmla="val 3025"/>
            </a:avLst>
          </a:prstGeom>
          <a:solidFill>
            <a:srgbClr val="FFFFFF"/>
          </a:solidFill>
          <a:ln>
            <a:noFill/>
          </a:ln>
          <a:effectLst>
            <a:outerShdw blurRad="342900" dist="38100" dir="5400000" algn="t" rotWithShape="0">
              <a:schemeClr val="accent1">
                <a:alpha val="32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标题 16"/>
          <p:cNvSpPr>
            <a:spLocks noGrp="1"/>
          </p:cNvSpPr>
          <p:nvPr>
            <p:ph type="title"/>
            <p:custDataLst>
              <p:tags r:id="rId3"/>
            </p:custDataLst>
          </p:nvPr>
        </p:nvSpPr>
        <p:spPr>
          <a:xfrm>
            <a:off x="1052830" y="811530"/>
            <a:ext cx="10087610" cy="763270"/>
          </a:xfrm>
        </p:spPr>
        <p:txBody>
          <a:bodyPr/>
          <a:lstStyle/>
          <a:p>
            <a:r>
              <a:rPr lang="zh-CN" altLang="en-US">
                <a:solidFill>
                  <a:srgbClr val="000000"/>
                </a:solidFill>
                <a:sym typeface="+mn-ea"/>
              </a:rPr>
              <a:t> </a:t>
            </a:r>
            <a:endParaRPr lang="zh-CN" altLang="en-US">
              <a:solidFill>
                <a:srgbClr val="000000"/>
              </a:solidFill>
              <a:sym typeface="+mn-ea"/>
            </a:endParaRPr>
          </a:p>
        </p:txBody>
      </p:sp>
      <p:sp>
        <p:nvSpPr>
          <p:cNvPr id="2" name="标题 16"/>
          <p:cNvSpPr>
            <a:spLocks noGrp="1"/>
          </p:cNvSpPr>
          <p:nvPr>
            <p:custDataLst>
              <p:tags r:id="rId4"/>
            </p:custDataLst>
          </p:nvPr>
        </p:nvSpPr>
        <p:spPr>
          <a:xfrm>
            <a:off x="1179830" y="938530"/>
            <a:ext cx="10087610" cy="763270"/>
          </a:xfrm>
          <a:prstGeom prst="rect">
            <a:avLst/>
          </a:prstGeom>
        </p:spPr>
        <p:txBody>
          <a:bodyPr vert="horz" wrap="square" lIns="0" tIns="0" rIns="0" bIns="0" rtlCol="0" anchor="b">
            <a:normAutofit/>
          </a:bodyPr>
          <a:lst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a:lstStyle>
          <a:p>
            <a:r>
              <a:rPr lang="zh-CN" altLang="en-US">
                <a:solidFill>
                  <a:srgbClr val="000000"/>
                </a:solidFill>
                <a:sym typeface="+mn-ea"/>
              </a:rPr>
              <a:t>脱敏技术与隐私计算的</a:t>
            </a:r>
            <a:r>
              <a:rPr lang="zh-CN" altLang="en-US">
                <a:solidFill>
                  <a:srgbClr val="000000"/>
                </a:solidFill>
                <a:sym typeface="+mn-ea"/>
              </a:rPr>
              <a:t>对比</a:t>
            </a:r>
            <a:endParaRPr lang="zh-CN" altLang="en-US">
              <a:solidFill>
                <a:srgbClr val="000000"/>
              </a:solidFill>
              <a:sym typeface="+mn-ea"/>
            </a:endParaRPr>
          </a:p>
        </p:txBody>
      </p:sp>
      <p:graphicFrame>
        <p:nvGraphicFramePr>
          <p:cNvPr id="3" name="表格 3"/>
          <p:cNvGraphicFramePr/>
          <p:nvPr/>
        </p:nvGraphicFramePr>
        <p:xfrm>
          <a:off x="1052830" y="2129155"/>
          <a:ext cx="10328275" cy="2995295"/>
        </p:xfrm>
        <a:graphic>
          <a:graphicData uri="http://schemas.openxmlformats.org/drawingml/2006/table">
            <a:tbl>
              <a:tblPr firstRow="1" bandRow="1">
                <a:tableStyleId>{5C22544A-7EE6-4342-B048-85BDC9FD1C3A}</a:tableStyleId>
              </a:tblPr>
              <a:tblGrid>
                <a:gridCol w="2362200"/>
                <a:gridCol w="3376295"/>
                <a:gridCol w="4589780"/>
              </a:tblGrid>
              <a:tr h="529590">
                <a:tc>
                  <a:txBody>
                    <a:bodyPr/>
                    <a:p>
                      <a:pPr algn="ctr">
                        <a:lnSpc>
                          <a:spcPct val="120000"/>
                        </a:lnSpc>
                        <a:spcBef>
                          <a:spcPts val="0"/>
                        </a:spcBef>
                        <a:spcAft>
                          <a:spcPts val="0"/>
                        </a:spcAft>
                        <a:buClrTx/>
                        <a:buSzTx/>
                        <a:buFontTx/>
                      </a:pPr>
                      <a:r>
                        <a:rPr lang="zh-CN" altLang="en-US" sz="1700" b="1" spc="130">
                          <a:latin typeface="微软雅黑" panose="020B0503020204020204" charset="-122"/>
                          <a:ea typeface="微软雅黑" panose="020B0503020204020204" charset="-122"/>
                        </a:rPr>
                        <a:t>维度</a:t>
                      </a:r>
                      <a:endParaRPr lang="zh-CN" altLang="en-US" sz="1700" b="1" spc="13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buClrTx/>
                        <a:buSzTx/>
                        <a:buFontTx/>
                      </a:pPr>
                      <a:r>
                        <a:rPr lang="zh-CN" altLang="en-US" sz="1700" b="1" spc="130">
                          <a:latin typeface="微软雅黑" panose="020B0503020204020204" charset="-122"/>
                          <a:ea typeface="微软雅黑" panose="020B0503020204020204" charset="-122"/>
                        </a:rPr>
                        <a:t>脱敏技术</a:t>
                      </a:r>
                      <a:endParaRPr lang="zh-CN" altLang="en-US" sz="1700" b="1" spc="13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buClrTx/>
                        <a:buSzTx/>
                        <a:buFontTx/>
                      </a:pPr>
                      <a:r>
                        <a:rPr lang="zh-CN" altLang="en-US" sz="1700" b="1" spc="130">
                          <a:latin typeface="微软雅黑" panose="020B0503020204020204" charset="-122"/>
                          <a:ea typeface="微软雅黑" panose="020B0503020204020204" charset="-122"/>
                        </a:rPr>
                        <a:t>隐私计算</a:t>
                      </a:r>
                      <a:endParaRPr lang="zh-CN" altLang="en-US" sz="1700" b="1" spc="130">
                        <a:latin typeface="微软雅黑" panose="020B0503020204020204" charset="-122"/>
                        <a:ea typeface="微软雅黑" panose="020B0503020204020204" charset="-122"/>
                      </a:endParaRPr>
                    </a:p>
                  </a:txBody>
                  <a:tcPr marL="177800" marR="177800" marT="107950" marB="107950" anchor="ctr" anchorCtr="0"/>
                </a:tc>
              </a:tr>
              <a:tr h="493395">
                <a:tc>
                  <a:txBody>
                    <a:bodyPr/>
                    <a:p>
                      <a:pPr algn="ctr">
                        <a:lnSpc>
                          <a:spcPct val="120000"/>
                        </a:lnSpc>
                        <a:spcBef>
                          <a:spcPts val="0"/>
                        </a:spcBef>
                        <a:spcAft>
                          <a:spcPts val="0"/>
                        </a:spcAft>
                      </a:pPr>
                      <a:r>
                        <a:rPr lang="en-US" altLang="zh-CN" sz="1500" b="0" spc="120">
                          <a:latin typeface="微软雅黑" panose="020B0503020204020204" charset="-122"/>
                          <a:ea typeface="微软雅黑" panose="020B0503020204020204" charset="-122"/>
                        </a:rPr>
                        <a:t>安全性</a:t>
                      </a:r>
                      <a:endParaRPr lang="en-US" altLang="zh-CN" sz="1500" b="0" spc="12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pPr>
                      <a:r>
                        <a:rPr lang="en-US" altLang="zh-CN" sz="1500" b="0" spc="120">
                          <a:latin typeface="微软雅黑" panose="020B0503020204020204" charset="-122"/>
                          <a:ea typeface="微软雅黑" panose="020B0503020204020204" charset="-122"/>
                        </a:rPr>
                        <a:t>弱（靠人为规则遮挡）</a:t>
                      </a:r>
                      <a:endParaRPr lang="en-US" altLang="zh-CN" sz="1500" b="0" spc="12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pPr>
                      <a:r>
                        <a:rPr lang="en-US" altLang="zh-CN" sz="1500" b="0" spc="120">
                          <a:latin typeface="微软雅黑" panose="020B0503020204020204" charset="-122"/>
                          <a:ea typeface="微软雅黑" panose="020B0503020204020204" charset="-122"/>
                        </a:rPr>
                        <a:t>强（基于数学、加密机制）</a:t>
                      </a:r>
                      <a:endParaRPr lang="en-US" altLang="zh-CN" sz="1500" b="0" spc="120">
                        <a:latin typeface="微软雅黑" panose="020B0503020204020204" charset="-122"/>
                        <a:ea typeface="微软雅黑" panose="020B0503020204020204" charset="-122"/>
                      </a:endParaRPr>
                    </a:p>
                  </a:txBody>
                  <a:tcPr marL="177800" marR="177800" marT="107950" marB="107950" anchor="ctr" anchorCtr="0"/>
                </a:tc>
              </a:tr>
              <a:tr h="492760">
                <a:tc>
                  <a:txBody>
                    <a:bodyPr/>
                    <a:p>
                      <a:pPr algn="ctr">
                        <a:lnSpc>
                          <a:spcPct val="120000"/>
                        </a:lnSpc>
                        <a:spcBef>
                          <a:spcPts val="0"/>
                        </a:spcBef>
                        <a:spcAft>
                          <a:spcPts val="0"/>
                        </a:spcAft>
                      </a:pPr>
                      <a:r>
                        <a:rPr lang="zh-CN" altLang="en-US" sz="1500" b="0" spc="120">
                          <a:latin typeface="微软雅黑" panose="020B0503020204020204" charset="-122"/>
                          <a:ea typeface="微软雅黑" panose="020B0503020204020204" charset="-122"/>
                        </a:rPr>
                        <a:t>适用场景</a:t>
                      </a:r>
                      <a:endParaRPr lang="zh-CN" altLang="en-US" sz="1500" b="0" spc="12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pPr>
                      <a:r>
                        <a:rPr lang="zh-CN" altLang="en-US" sz="1500" b="0" spc="120">
                          <a:latin typeface="微软雅黑" panose="020B0503020204020204" charset="-122"/>
                          <a:ea typeface="微软雅黑" panose="020B0503020204020204" charset="-122"/>
                          <a:cs typeface="微软雅黑" panose="020B0503020204020204" charset="-122"/>
                        </a:rPr>
                        <a:t>数据分析前展示 </a:t>
                      </a:r>
                      <a:r>
                        <a:rPr lang="en-US" altLang="zh-CN" sz="1500" b="0" spc="120">
                          <a:latin typeface="微软雅黑" panose="020B0503020204020204" charset="-122"/>
                          <a:ea typeface="微软雅黑" panose="020B0503020204020204" charset="-122"/>
                          <a:cs typeface="微软雅黑" panose="020B0503020204020204" charset="-122"/>
                        </a:rPr>
                        <a:t>/ </a:t>
                      </a:r>
                      <a:r>
                        <a:rPr lang="zh-CN" altLang="en-US" sz="1500" b="0" spc="120">
                          <a:latin typeface="微软雅黑" panose="020B0503020204020204" charset="-122"/>
                          <a:ea typeface="微软雅黑" panose="020B0503020204020204" charset="-122"/>
                          <a:cs typeface="微软雅黑" panose="020B0503020204020204" charset="-122"/>
                        </a:rPr>
                        <a:t>报表脱敏</a:t>
                      </a:r>
                      <a:endParaRPr lang="zh-CN" altLang="en-US" sz="1500" b="0" spc="120">
                        <a:latin typeface="微软雅黑" panose="020B0503020204020204" charset="-122"/>
                        <a:ea typeface="微软雅黑" panose="020B0503020204020204" charset="-122"/>
                        <a:cs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pPr>
                      <a:r>
                        <a:rPr lang="zh-CN" altLang="en-US" sz="1500" b="0" spc="120">
                          <a:latin typeface="微软雅黑" panose="020B0503020204020204" charset="-122"/>
                          <a:ea typeface="微软雅黑" panose="020B0503020204020204" charset="-122"/>
                          <a:cs typeface="微软雅黑" panose="020B0503020204020204" charset="-122"/>
                        </a:rPr>
                        <a:t>跨机构联合分析 </a:t>
                      </a:r>
                      <a:r>
                        <a:rPr lang="en-US" altLang="zh-CN" sz="1500" b="0" spc="120">
                          <a:latin typeface="微软雅黑" panose="020B0503020204020204" charset="-122"/>
                          <a:ea typeface="微软雅黑" panose="020B0503020204020204" charset="-122"/>
                          <a:cs typeface="微软雅黑" panose="020B0503020204020204" charset="-122"/>
                        </a:rPr>
                        <a:t>/ </a:t>
                      </a:r>
                      <a:r>
                        <a:rPr lang="zh-CN" altLang="en-US" sz="1500" b="0" spc="120">
                          <a:latin typeface="微软雅黑" panose="020B0503020204020204" charset="-122"/>
                          <a:ea typeface="微软雅黑" panose="020B0503020204020204" charset="-122"/>
                          <a:cs typeface="微软雅黑" panose="020B0503020204020204" charset="-122"/>
                        </a:rPr>
                        <a:t>多方建模 </a:t>
                      </a:r>
                      <a:r>
                        <a:rPr lang="en-US" altLang="zh-CN" sz="1500" b="0" spc="120">
                          <a:latin typeface="微软雅黑" panose="020B0503020204020204" charset="-122"/>
                          <a:ea typeface="微软雅黑" panose="020B0503020204020204" charset="-122"/>
                          <a:cs typeface="微软雅黑" panose="020B0503020204020204" charset="-122"/>
                        </a:rPr>
                        <a:t>/ </a:t>
                      </a:r>
                      <a:r>
                        <a:rPr lang="zh-CN" altLang="en-US" sz="1500" b="0" spc="120">
                          <a:latin typeface="微软雅黑" panose="020B0503020204020204" charset="-122"/>
                          <a:ea typeface="微软雅黑" panose="020B0503020204020204" charset="-122"/>
                          <a:cs typeface="微软雅黑" panose="020B0503020204020204" charset="-122"/>
                        </a:rPr>
                        <a:t>高合规计算</a:t>
                      </a:r>
                      <a:endParaRPr lang="zh-CN" altLang="en-US" sz="1500" b="0" spc="120">
                        <a:latin typeface="微软雅黑" panose="020B0503020204020204" charset="-122"/>
                        <a:ea typeface="微软雅黑" panose="020B0503020204020204" charset="-122"/>
                        <a:cs typeface="微软雅黑" panose="020B0503020204020204" charset="-122"/>
                      </a:endParaRPr>
                    </a:p>
                  </a:txBody>
                  <a:tcPr marL="177800" marR="177800" marT="107950" marB="107950" anchor="ctr" anchorCtr="0"/>
                </a:tc>
              </a:tr>
              <a:tr h="493395">
                <a:tc>
                  <a:txBody>
                    <a:bodyPr/>
                    <a:p>
                      <a:pPr algn="ctr">
                        <a:lnSpc>
                          <a:spcPct val="120000"/>
                        </a:lnSpc>
                        <a:spcBef>
                          <a:spcPts val="0"/>
                        </a:spcBef>
                        <a:spcAft>
                          <a:spcPts val="0"/>
                        </a:spcAft>
                      </a:pPr>
                      <a:r>
                        <a:rPr lang="zh-CN" altLang="en-US" sz="1500" b="0" spc="120">
                          <a:latin typeface="微软雅黑" panose="020B0503020204020204" charset="-122"/>
                          <a:ea typeface="微软雅黑" panose="020B0503020204020204" charset="-122"/>
                        </a:rPr>
                        <a:t>可逆性</a:t>
                      </a:r>
                      <a:endParaRPr lang="zh-CN" altLang="en-US" sz="1500" b="0" spc="12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pPr>
                      <a:r>
                        <a:rPr lang="zh-CN" altLang="en-US" sz="1500" b="0" spc="120">
                          <a:latin typeface="微软雅黑" panose="020B0503020204020204" charset="-122"/>
                          <a:ea typeface="微软雅黑" panose="020B0503020204020204" charset="-122"/>
                        </a:rPr>
                        <a:t>有些可逆（映射类）</a:t>
                      </a:r>
                      <a:endParaRPr lang="zh-CN" altLang="en-US" sz="1500" b="0" spc="12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pPr>
                      <a:r>
                        <a:rPr lang="zh-CN" altLang="en-US" sz="1500" b="0" spc="120">
                          <a:latin typeface="微软雅黑" panose="020B0503020204020204" charset="-122"/>
                          <a:ea typeface="微软雅黑" panose="020B0503020204020204" charset="-122"/>
                          <a:cs typeface="微软雅黑" panose="020B0503020204020204" charset="-122"/>
                        </a:rPr>
                        <a:t>不可逆（同态加密 </a:t>
                      </a:r>
                      <a:r>
                        <a:rPr lang="en-US" altLang="zh-CN" sz="1500" b="0" spc="120">
                          <a:latin typeface="微软雅黑" panose="020B0503020204020204" charset="-122"/>
                          <a:ea typeface="微软雅黑" panose="020B0503020204020204" charset="-122"/>
                          <a:cs typeface="微软雅黑" panose="020B0503020204020204" charset="-122"/>
                        </a:rPr>
                        <a:t>/ MPC</a:t>
                      </a:r>
                      <a:r>
                        <a:rPr lang="zh-CN" altLang="en-US" sz="1500" b="0" spc="120">
                          <a:latin typeface="微软雅黑" panose="020B0503020204020204" charset="-122"/>
                          <a:ea typeface="微软雅黑" panose="020B0503020204020204" charset="-122"/>
                          <a:cs typeface="微软雅黑" panose="020B0503020204020204" charset="-122"/>
                        </a:rPr>
                        <a:t>无明文）</a:t>
                      </a:r>
                      <a:endParaRPr lang="zh-CN" altLang="en-US" sz="1500" b="0" spc="120">
                        <a:latin typeface="微软雅黑" panose="020B0503020204020204" charset="-122"/>
                        <a:ea typeface="微软雅黑" panose="020B0503020204020204" charset="-122"/>
                        <a:cs typeface="微软雅黑" panose="020B0503020204020204" charset="-122"/>
                      </a:endParaRPr>
                    </a:p>
                  </a:txBody>
                  <a:tcPr marL="177800" marR="177800" marT="107950" marB="107950" anchor="ctr" anchorCtr="0"/>
                </a:tc>
              </a:tr>
              <a:tr h="492760">
                <a:tc>
                  <a:txBody>
                    <a:bodyPr/>
                    <a:p>
                      <a:pPr algn="ctr">
                        <a:lnSpc>
                          <a:spcPct val="120000"/>
                        </a:lnSpc>
                        <a:spcBef>
                          <a:spcPts val="0"/>
                        </a:spcBef>
                        <a:spcAft>
                          <a:spcPts val="0"/>
                        </a:spcAft>
                      </a:pPr>
                      <a:r>
                        <a:rPr lang="zh-CN" altLang="en-US" sz="1500" b="0" spc="120">
                          <a:latin typeface="微软雅黑" panose="020B0503020204020204" charset="-122"/>
                          <a:ea typeface="微软雅黑" panose="020B0503020204020204" charset="-122"/>
                        </a:rPr>
                        <a:t>对数据精度的影响</a:t>
                      </a:r>
                      <a:endParaRPr lang="zh-CN" altLang="en-US" sz="1500" b="0" spc="12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pPr>
                      <a:r>
                        <a:rPr lang="zh-CN" altLang="en-US" sz="1500" b="0" spc="120">
                          <a:latin typeface="微软雅黑" panose="020B0503020204020204" charset="-122"/>
                          <a:ea typeface="微软雅黑" panose="020B0503020204020204" charset="-122"/>
                        </a:rPr>
                        <a:t>高（字段丢失、泛化）</a:t>
                      </a:r>
                      <a:endParaRPr lang="zh-CN" altLang="en-US" sz="1500" b="0" spc="12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pPr>
                      <a:r>
                        <a:rPr lang="zh-CN" altLang="en-US" sz="1500" b="0" spc="120">
                          <a:latin typeface="微软雅黑" panose="020B0503020204020204" charset="-122"/>
                          <a:ea typeface="微软雅黑" panose="020B0503020204020204" charset="-122"/>
                        </a:rPr>
                        <a:t>低（模型训练、聚合计算精度保留）</a:t>
                      </a:r>
                      <a:endParaRPr lang="zh-CN" altLang="en-US" sz="1500" b="0" spc="120">
                        <a:latin typeface="微软雅黑" panose="020B0503020204020204" charset="-122"/>
                        <a:ea typeface="微软雅黑" panose="020B0503020204020204" charset="-122"/>
                      </a:endParaRPr>
                    </a:p>
                  </a:txBody>
                  <a:tcPr marL="177800" marR="177800" marT="107950" marB="107950" anchor="ctr" anchorCtr="0"/>
                </a:tc>
              </a:tr>
              <a:tr h="493395">
                <a:tc>
                  <a:txBody>
                    <a:bodyPr/>
                    <a:p>
                      <a:pPr algn="ctr">
                        <a:lnSpc>
                          <a:spcPct val="120000"/>
                        </a:lnSpc>
                        <a:spcBef>
                          <a:spcPts val="0"/>
                        </a:spcBef>
                        <a:spcAft>
                          <a:spcPts val="0"/>
                        </a:spcAft>
                      </a:pPr>
                      <a:r>
                        <a:rPr lang="zh-CN" altLang="en-US" sz="1500" b="0" spc="120">
                          <a:latin typeface="微软雅黑" panose="020B0503020204020204" charset="-122"/>
                          <a:ea typeface="微软雅黑" panose="020B0503020204020204" charset="-122"/>
                        </a:rPr>
                        <a:t>实施成本</a:t>
                      </a:r>
                      <a:endParaRPr lang="zh-CN" altLang="en-US" sz="1500" b="0" spc="12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pPr>
                      <a:r>
                        <a:rPr lang="zh-CN" altLang="en-US" sz="1500" b="0" spc="120">
                          <a:latin typeface="微软雅黑" panose="020B0503020204020204" charset="-122"/>
                          <a:ea typeface="微软雅黑" panose="020B0503020204020204" charset="-122"/>
                        </a:rPr>
                        <a:t>低，单机脚本可实现</a:t>
                      </a:r>
                      <a:endParaRPr lang="zh-CN" altLang="en-US" sz="1500" b="0" spc="120">
                        <a:latin typeface="微软雅黑" panose="020B0503020204020204" charset="-122"/>
                        <a:ea typeface="微软雅黑" panose="020B0503020204020204" charset="-122"/>
                      </a:endParaRPr>
                    </a:p>
                  </a:txBody>
                  <a:tcPr marL="177800" marR="177800" marT="107950" marB="107950" anchor="ctr" anchorCtr="0"/>
                </a:tc>
                <a:tc>
                  <a:txBody>
                    <a:bodyPr/>
                    <a:p>
                      <a:pPr algn="ctr">
                        <a:lnSpc>
                          <a:spcPct val="120000"/>
                        </a:lnSpc>
                        <a:spcBef>
                          <a:spcPts val="0"/>
                        </a:spcBef>
                        <a:spcAft>
                          <a:spcPts val="0"/>
                        </a:spcAft>
                      </a:pPr>
                      <a:r>
                        <a:rPr lang="zh-CN" altLang="en-US" sz="1500" b="0" spc="120">
                          <a:latin typeface="微软雅黑" panose="020B0503020204020204" charset="-122"/>
                          <a:ea typeface="微软雅黑" panose="020B0503020204020204" charset="-122"/>
                          <a:cs typeface="微软雅黑" panose="020B0503020204020204" charset="-122"/>
                        </a:rPr>
                        <a:t>中高，需平台或</a:t>
                      </a:r>
                      <a:r>
                        <a:rPr lang="en-US" altLang="zh-CN" sz="1500" b="0" spc="120">
                          <a:latin typeface="微软雅黑" panose="020B0503020204020204" charset="-122"/>
                          <a:ea typeface="微软雅黑" panose="020B0503020204020204" charset="-122"/>
                          <a:cs typeface="微软雅黑" panose="020B0503020204020204" charset="-122"/>
                        </a:rPr>
                        <a:t>SDK</a:t>
                      </a:r>
                      <a:r>
                        <a:rPr lang="zh-CN" altLang="en-US" sz="1500" b="0" spc="120">
                          <a:latin typeface="微软雅黑" panose="020B0503020204020204" charset="-122"/>
                          <a:ea typeface="微软雅黑" panose="020B0503020204020204" charset="-122"/>
                          <a:cs typeface="微软雅黑" panose="020B0503020204020204" charset="-122"/>
                        </a:rPr>
                        <a:t>部署</a:t>
                      </a:r>
                      <a:endParaRPr lang="zh-CN" altLang="en-US" sz="1500" b="0" spc="120">
                        <a:latin typeface="微软雅黑" panose="020B0503020204020204" charset="-122"/>
                        <a:ea typeface="微软雅黑" panose="020B0503020204020204" charset="-122"/>
                        <a:cs typeface="微软雅黑" panose="020B0503020204020204" charset="-122"/>
                      </a:endParaRPr>
                    </a:p>
                  </a:txBody>
                  <a:tcPr marL="177800" marR="177800" marT="107950" marB="107950" anchor="ctr" anchorCtr="0"/>
                </a:tc>
              </a:tr>
            </a:tbl>
          </a:graphicData>
        </a:graphic>
      </p:graphicFrame>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ctrTitle"/>
            <p:custDataLst>
              <p:tags r:id="rId1"/>
            </p:custDataLst>
          </p:nvPr>
        </p:nvSpPr>
        <p:spPr/>
        <p:txBody>
          <a:bodyPr/>
          <a:p>
            <a:r>
              <a:rPr lang="zh-CN" altLang="en-US"/>
              <a:t>感谢观看</a:t>
            </a:r>
            <a:endParaRPr lang="zh-CN" altLang="en-US"/>
          </a:p>
        </p:txBody>
      </p:sp>
      <p:sp>
        <p:nvSpPr>
          <p:cNvPr id="3" name="副标题"/>
          <p:cNvSpPr>
            <a:spLocks noGrp="1"/>
          </p:cNvSpPr>
          <p:nvPr>
            <p:ph type="subTitle" idx="1"/>
            <p:custDataLst>
              <p:tags r:id="rId2"/>
            </p:custDataLst>
          </p:nvPr>
        </p:nvSpPr>
        <p:spPr/>
        <p:txBody>
          <a:bodyPr>
            <a:normAutofit fontScale="90000"/>
          </a:bodyPr>
          <a:p>
            <a:r>
              <a:rPr lang="en-US" altLang="zh-CN"/>
              <a:t>Thank you for watching</a:t>
            </a:r>
            <a:endParaRPr lang="en-US" altLang="zh-CN"/>
          </a:p>
        </p:txBody>
      </p:sp>
      <p:sp>
        <p:nvSpPr>
          <p:cNvPr id="7" name="署名"/>
          <p:cNvSpPr>
            <a:spLocks noGrp="1"/>
          </p:cNvSpPr>
          <p:nvPr>
            <p:ph type="body" sz="quarter" idx="17"/>
            <p:custDataLst>
              <p:tags r:id="rId3"/>
            </p:custDataLst>
          </p:nvPr>
        </p:nvSpPr>
        <p:spPr/>
        <p:txBody>
          <a:bodyPr/>
          <a:p>
            <a:r>
              <a:rPr lang="zh-CN" altLang="en-US"/>
              <a:t>汇报人：</a:t>
            </a:r>
            <a:r>
              <a:rPr lang="zh-CN" altLang="en-US"/>
              <a:t>王浩</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p:cNvSpPr>
            <a:spLocks noGrp="1"/>
          </p:cNvSpPr>
          <p:nvPr>
            <p:ph type="title"/>
            <p:custDataLst>
              <p:tags r:id="rId1"/>
            </p:custDataLst>
          </p:nvPr>
        </p:nvSpPr>
        <p:spPr/>
        <p:txBody>
          <a:bodyPr/>
          <a:p>
            <a:pPr marL="0" indent="0" algn="r">
              <a:lnSpc>
                <a:spcPct val="100000"/>
              </a:lnSpc>
              <a:spcBef>
                <a:spcPts val="0"/>
              </a:spcBef>
              <a:spcAft>
                <a:spcPts val="0"/>
              </a:spcAft>
              <a:buSzPct val="100000"/>
            </a:pPr>
            <a:r>
              <a:rPr lang="zh-CN" altLang="en-US" sz="4400"/>
              <a:t>目录</a:t>
            </a:r>
            <a:endParaRPr lang="zh-CN" altLang="en-US" sz="4400"/>
          </a:p>
        </p:txBody>
      </p:sp>
      <p:sp>
        <p:nvSpPr>
          <p:cNvPr id="8" name="序号"/>
          <p:cNvSpPr txBox="1"/>
          <p:nvPr>
            <p:custDataLst>
              <p:tags r:id="rId2"/>
            </p:custDataLst>
          </p:nvPr>
        </p:nvSpPr>
        <p:spPr>
          <a:xfrm>
            <a:off x="6299200" y="1612900"/>
            <a:ext cx="669290" cy="575945"/>
          </a:xfrm>
          <a:prstGeom prst="rect">
            <a:avLst/>
          </a:prstGeom>
          <a:noFill/>
          <a:ln w="28575">
            <a:solidFill>
              <a:schemeClr val="tx1"/>
            </a:solidFill>
          </a:ln>
        </p:spPr>
        <p:txBody>
          <a:bodyPr wrap="none" lIns="0" tIns="36195" rIns="0" bIns="0" rtlCol="0" anchor="ctr" anchorCtr="0">
            <a:noAutofit/>
          </a:bodyPr>
          <a:p>
            <a:pPr lvl="0" algn="ctr">
              <a:buClrTx/>
              <a:buSzTx/>
              <a:buFontTx/>
            </a:pPr>
            <a:r>
              <a:rPr lang="en-US" sz="2800" b="1" dirty="0">
                <a:latin typeface="+mn-ea"/>
                <a:sym typeface="+mn-ea"/>
              </a:rPr>
              <a:t>01</a:t>
            </a:r>
            <a:endParaRPr lang="en-US" sz="2800" b="1" dirty="0">
              <a:latin typeface="+mn-ea"/>
              <a:sym typeface="+mn-ea"/>
            </a:endParaRPr>
          </a:p>
        </p:txBody>
      </p:sp>
      <p:sp>
        <p:nvSpPr>
          <p:cNvPr id="9" name="项标题"/>
          <p:cNvSpPr txBox="1"/>
          <p:nvPr>
            <p:custDataLst>
              <p:tags r:id="rId3"/>
            </p:custDataLst>
          </p:nvPr>
        </p:nvSpPr>
        <p:spPr>
          <a:xfrm>
            <a:off x="7524750" y="1541145"/>
            <a:ext cx="4140200" cy="720090"/>
          </a:xfrm>
          <a:prstGeom prst="rect">
            <a:avLst/>
          </a:prstGeom>
          <a:noFill/>
        </p:spPr>
        <p:txBody>
          <a:bodyPr wrap="square" lIns="0" tIns="0" rIns="0" bIns="0" rtlCol="0" anchor="ctr">
            <a:noAutofit/>
          </a:bodyPr>
          <a:p>
            <a:pPr marL="0" indent="0" algn="l">
              <a:lnSpc>
                <a:spcPct val="100000"/>
              </a:lnSpc>
              <a:spcBef>
                <a:spcPts val="0"/>
              </a:spcBef>
              <a:spcAft>
                <a:spcPts val="0"/>
              </a:spcAft>
              <a:buSzPct val="100000"/>
            </a:pPr>
            <a:r>
              <a:rPr lang="zh-CN" altLang="en-US" sz="3200" b="1" spc="300" dirty="0">
                <a:solidFill>
                  <a:schemeClr val="tx1"/>
                </a:solidFill>
                <a:latin typeface="+mn-ea"/>
                <a:sym typeface="+mn-ea"/>
              </a:rPr>
              <a:t>脱敏数据分析</a:t>
            </a:r>
            <a:endParaRPr lang="zh-CN" altLang="en-US" sz="3200" b="1" spc="300" dirty="0">
              <a:solidFill>
                <a:schemeClr val="tx1"/>
              </a:solidFill>
              <a:latin typeface="+mn-ea"/>
              <a:sym typeface="+mn-ea"/>
            </a:endParaRPr>
          </a:p>
        </p:txBody>
      </p:sp>
      <p:sp>
        <p:nvSpPr>
          <p:cNvPr id="10" name="序号"/>
          <p:cNvSpPr txBox="1"/>
          <p:nvPr>
            <p:custDataLst>
              <p:tags r:id="rId4"/>
            </p:custDataLst>
          </p:nvPr>
        </p:nvSpPr>
        <p:spPr>
          <a:xfrm>
            <a:off x="6299200" y="3072130"/>
            <a:ext cx="669290" cy="575945"/>
          </a:xfrm>
          <a:prstGeom prst="rect">
            <a:avLst/>
          </a:prstGeom>
          <a:noFill/>
          <a:ln w="28575">
            <a:solidFill>
              <a:schemeClr val="tx1"/>
            </a:solidFill>
          </a:ln>
        </p:spPr>
        <p:txBody>
          <a:bodyPr wrap="none" lIns="0" tIns="36195" rIns="0" bIns="0" rtlCol="0" anchor="ctr" anchorCtr="0">
            <a:noAutofit/>
          </a:bodyPr>
          <a:p>
            <a:pPr lvl="0" algn="ctr">
              <a:buClrTx/>
              <a:buSzTx/>
              <a:buFontTx/>
            </a:pPr>
            <a:r>
              <a:rPr lang="en-US" sz="2800" b="1" dirty="0">
                <a:latin typeface="+mn-ea"/>
                <a:sym typeface="+mn-ea"/>
              </a:rPr>
              <a:t>02</a:t>
            </a:r>
            <a:endParaRPr lang="en-US" sz="2800" b="1" dirty="0">
              <a:latin typeface="+mn-ea"/>
              <a:sym typeface="+mn-ea"/>
            </a:endParaRPr>
          </a:p>
        </p:txBody>
      </p:sp>
      <p:sp>
        <p:nvSpPr>
          <p:cNvPr id="12" name="项标题"/>
          <p:cNvSpPr txBox="1"/>
          <p:nvPr>
            <p:custDataLst>
              <p:tags r:id="rId5"/>
            </p:custDataLst>
          </p:nvPr>
        </p:nvSpPr>
        <p:spPr>
          <a:xfrm>
            <a:off x="7524750" y="3048635"/>
            <a:ext cx="4140200" cy="720090"/>
          </a:xfrm>
          <a:prstGeom prst="rect">
            <a:avLst/>
          </a:prstGeom>
          <a:noFill/>
        </p:spPr>
        <p:txBody>
          <a:bodyPr wrap="square" lIns="0" tIns="0" rIns="0" bIns="0" rtlCol="0" anchor="ctr">
            <a:noAutofit/>
          </a:bodyPr>
          <a:p>
            <a:pPr marL="0" indent="0" algn="l">
              <a:lnSpc>
                <a:spcPct val="100000"/>
              </a:lnSpc>
              <a:spcBef>
                <a:spcPts val="0"/>
              </a:spcBef>
              <a:spcAft>
                <a:spcPts val="0"/>
              </a:spcAft>
              <a:buSzPct val="100000"/>
            </a:pPr>
            <a:r>
              <a:rPr lang="zh-CN" altLang="en-US" sz="3200" b="1" spc="300" dirty="0">
                <a:solidFill>
                  <a:schemeClr val="tx1"/>
                </a:solidFill>
                <a:latin typeface="+mn-ea"/>
                <a:sym typeface="+mn-ea"/>
              </a:rPr>
              <a:t>隐私计算分析</a:t>
            </a:r>
            <a:endParaRPr lang="zh-CN" altLang="en-US" sz="3200" b="1" spc="300" dirty="0">
              <a:solidFill>
                <a:schemeClr val="tx1"/>
              </a:solidFill>
              <a:latin typeface="+mn-ea"/>
              <a:sym typeface="+mn-ea"/>
            </a:endParaRPr>
          </a:p>
        </p:txBody>
      </p:sp>
      <p:sp>
        <p:nvSpPr>
          <p:cNvPr id="21" name="序号"/>
          <p:cNvSpPr txBox="1"/>
          <p:nvPr>
            <p:custDataLst>
              <p:tags r:id="rId6"/>
            </p:custDataLst>
          </p:nvPr>
        </p:nvSpPr>
        <p:spPr>
          <a:xfrm>
            <a:off x="6299200" y="4531360"/>
            <a:ext cx="669290" cy="575945"/>
          </a:xfrm>
          <a:prstGeom prst="rect">
            <a:avLst/>
          </a:prstGeom>
          <a:noFill/>
          <a:ln w="28575">
            <a:solidFill>
              <a:schemeClr val="tx1"/>
            </a:solidFill>
          </a:ln>
        </p:spPr>
        <p:txBody>
          <a:bodyPr wrap="none" lIns="0" tIns="36195" rIns="0" bIns="0" rtlCol="0" anchor="ctr" anchorCtr="0">
            <a:noAutofit/>
          </a:bodyPr>
          <a:p>
            <a:pPr lvl="0" algn="ctr">
              <a:buClrTx/>
              <a:buSzTx/>
              <a:buFontTx/>
            </a:pPr>
            <a:r>
              <a:rPr lang="en-US" sz="2800" b="1" dirty="0">
                <a:latin typeface="+mn-ea"/>
                <a:sym typeface="+mn-ea"/>
              </a:rPr>
              <a:t>03</a:t>
            </a:r>
            <a:endParaRPr lang="en-US" sz="2800" b="1" dirty="0">
              <a:latin typeface="+mn-ea"/>
              <a:sym typeface="+mn-ea"/>
            </a:endParaRPr>
          </a:p>
        </p:txBody>
      </p:sp>
      <p:sp>
        <p:nvSpPr>
          <p:cNvPr id="13" name="项标题"/>
          <p:cNvSpPr txBox="1"/>
          <p:nvPr>
            <p:custDataLst>
              <p:tags r:id="rId7"/>
            </p:custDataLst>
          </p:nvPr>
        </p:nvSpPr>
        <p:spPr>
          <a:xfrm>
            <a:off x="7419975" y="4458970"/>
            <a:ext cx="4140200" cy="720090"/>
          </a:xfrm>
          <a:prstGeom prst="rect">
            <a:avLst/>
          </a:prstGeom>
          <a:noFill/>
        </p:spPr>
        <p:txBody>
          <a:bodyPr wrap="square" lIns="0" tIns="0" rIns="0" bIns="0" rtlCol="0" anchor="ctr">
            <a:noAutofit/>
          </a:bodyPr>
          <a:p>
            <a:pPr marL="0" indent="0" algn="l">
              <a:lnSpc>
                <a:spcPct val="100000"/>
              </a:lnSpc>
              <a:spcBef>
                <a:spcPts val="0"/>
              </a:spcBef>
              <a:spcAft>
                <a:spcPts val="0"/>
              </a:spcAft>
              <a:buSzPct val="100000"/>
            </a:pPr>
            <a:r>
              <a:rPr lang="zh-CN" altLang="en-US" sz="3200" b="1" spc="300" dirty="0">
                <a:solidFill>
                  <a:schemeClr val="tx1"/>
                </a:solidFill>
                <a:latin typeface="+mn-ea"/>
                <a:sym typeface="+mn-ea"/>
              </a:rPr>
              <a:t>内容</a:t>
            </a:r>
            <a:r>
              <a:rPr lang="zh-CN" altLang="en-US" sz="3200" b="1" spc="300" dirty="0">
                <a:solidFill>
                  <a:schemeClr val="tx1"/>
                </a:solidFill>
                <a:latin typeface="+mn-ea"/>
                <a:sym typeface="+mn-ea"/>
              </a:rPr>
              <a:t>总结</a:t>
            </a:r>
            <a:endParaRPr lang="zh-CN" altLang="en-US" sz="3200" b="1" spc="300" dirty="0">
              <a:solidFill>
                <a:schemeClr val="tx1"/>
              </a:solidFill>
              <a:latin typeface="+mn-ea"/>
              <a:sym typeface="+mn-ea"/>
            </a:endParaRPr>
          </a:p>
        </p:txBody>
      </p:sp>
      <p:sp>
        <p:nvSpPr>
          <p:cNvPr id="3" name="任意多边形 2"/>
          <p:cNvSpPr/>
          <p:nvPr>
            <p:custDataLst>
              <p:tags r:id="rId8"/>
            </p:custDataLst>
          </p:nvPr>
        </p:nvSpPr>
        <p:spPr>
          <a:xfrm>
            <a:off x="2471858" y="3768527"/>
            <a:ext cx="2136581" cy="275676"/>
          </a:xfrm>
          <a:custGeom>
            <a:avLst/>
            <a:gdLst/>
            <a:ahLst/>
            <a:cxnLst>
              <a:cxn ang="3">
                <a:pos x="hc" y="t"/>
              </a:cxn>
              <a:cxn ang="cd2">
                <a:pos x="l" y="vc"/>
              </a:cxn>
              <a:cxn ang="cd4">
                <a:pos x="hc" y="b"/>
              </a:cxn>
              <a:cxn ang="0">
                <a:pos x="r" y="vc"/>
              </a:cxn>
            </a:cxnLst>
            <a:rect l="l" t="t" r="r" b="b"/>
            <a:pathLst>
              <a:path w="3365" h="434">
                <a:moveTo>
                  <a:pt x="627" y="78"/>
                </a:moveTo>
                <a:cubicBezTo>
                  <a:pt x="592" y="78"/>
                  <a:pt x="564" y="91"/>
                  <a:pt x="544" y="117"/>
                </a:cubicBezTo>
                <a:cubicBezTo>
                  <a:pt x="524" y="143"/>
                  <a:pt x="514" y="176"/>
                  <a:pt x="514" y="218"/>
                </a:cubicBezTo>
                <a:cubicBezTo>
                  <a:pt x="514" y="258"/>
                  <a:pt x="524" y="292"/>
                  <a:pt x="544" y="318"/>
                </a:cubicBezTo>
                <a:cubicBezTo>
                  <a:pt x="563" y="344"/>
                  <a:pt x="590" y="357"/>
                  <a:pt x="625" y="357"/>
                </a:cubicBezTo>
                <a:cubicBezTo>
                  <a:pt x="660" y="357"/>
                  <a:pt x="687" y="344"/>
                  <a:pt x="706" y="319"/>
                </a:cubicBezTo>
                <a:cubicBezTo>
                  <a:pt x="726" y="295"/>
                  <a:pt x="736" y="261"/>
                  <a:pt x="736" y="219"/>
                </a:cubicBezTo>
                <a:cubicBezTo>
                  <a:pt x="736" y="176"/>
                  <a:pt x="726" y="141"/>
                  <a:pt x="707" y="116"/>
                </a:cubicBezTo>
                <a:cubicBezTo>
                  <a:pt x="688" y="90"/>
                  <a:pt x="662" y="78"/>
                  <a:pt x="627" y="78"/>
                </a:cubicBezTo>
                <a:close/>
                <a:moveTo>
                  <a:pt x="2672" y="7"/>
                </a:moveTo>
                <a:lnTo>
                  <a:pt x="3001" y="7"/>
                </a:lnTo>
                <a:lnTo>
                  <a:pt x="3001" y="80"/>
                </a:lnTo>
                <a:lnTo>
                  <a:pt x="2881" y="80"/>
                </a:lnTo>
                <a:lnTo>
                  <a:pt x="2881" y="427"/>
                </a:lnTo>
                <a:lnTo>
                  <a:pt x="2792" y="427"/>
                </a:lnTo>
                <a:lnTo>
                  <a:pt x="2792" y="80"/>
                </a:lnTo>
                <a:lnTo>
                  <a:pt x="2672" y="80"/>
                </a:lnTo>
                <a:lnTo>
                  <a:pt x="2672" y="7"/>
                </a:lnTo>
                <a:close/>
                <a:moveTo>
                  <a:pt x="2201" y="7"/>
                </a:moveTo>
                <a:lnTo>
                  <a:pt x="2299" y="7"/>
                </a:lnTo>
                <a:lnTo>
                  <a:pt x="2470" y="271"/>
                </a:lnTo>
                <a:cubicBezTo>
                  <a:pt x="2481" y="289"/>
                  <a:pt x="2488" y="300"/>
                  <a:pt x="2491" y="304"/>
                </a:cubicBezTo>
                <a:lnTo>
                  <a:pt x="2492" y="304"/>
                </a:lnTo>
                <a:cubicBezTo>
                  <a:pt x="2491" y="294"/>
                  <a:pt x="2490" y="275"/>
                  <a:pt x="2490" y="246"/>
                </a:cubicBezTo>
                <a:lnTo>
                  <a:pt x="2490" y="7"/>
                </a:lnTo>
                <a:lnTo>
                  <a:pt x="2574" y="7"/>
                </a:lnTo>
                <a:lnTo>
                  <a:pt x="2574" y="427"/>
                </a:lnTo>
                <a:lnTo>
                  <a:pt x="2483" y="427"/>
                </a:lnTo>
                <a:lnTo>
                  <a:pt x="2305" y="155"/>
                </a:lnTo>
                <a:cubicBezTo>
                  <a:pt x="2296" y="141"/>
                  <a:pt x="2289" y="130"/>
                  <a:pt x="2285" y="121"/>
                </a:cubicBezTo>
                <a:lnTo>
                  <a:pt x="2284" y="121"/>
                </a:lnTo>
                <a:cubicBezTo>
                  <a:pt x="2285" y="136"/>
                  <a:pt x="2286" y="158"/>
                  <a:pt x="2286" y="188"/>
                </a:cubicBezTo>
                <a:lnTo>
                  <a:pt x="2286" y="427"/>
                </a:lnTo>
                <a:lnTo>
                  <a:pt x="2201" y="427"/>
                </a:lnTo>
                <a:lnTo>
                  <a:pt x="2201" y="7"/>
                </a:lnTo>
                <a:close/>
                <a:moveTo>
                  <a:pt x="1841" y="7"/>
                </a:moveTo>
                <a:lnTo>
                  <a:pt x="2080" y="7"/>
                </a:lnTo>
                <a:lnTo>
                  <a:pt x="2080" y="80"/>
                </a:lnTo>
                <a:lnTo>
                  <a:pt x="1931" y="80"/>
                </a:lnTo>
                <a:lnTo>
                  <a:pt x="1931" y="179"/>
                </a:lnTo>
                <a:lnTo>
                  <a:pt x="2069" y="179"/>
                </a:lnTo>
                <a:lnTo>
                  <a:pt x="2069" y="252"/>
                </a:lnTo>
                <a:lnTo>
                  <a:pt x="1931" y="252"/>
                </a:lnTo>
                <a:lnTo>
                  <a:pt x="1931" y="354"/>
                </a:lnTo>
                <a:lnTo>
                  <a:pt x="2090" y="354"/>
                </a:lnTo>
                <a:lnTo>
                  <a:pt x="2090" y="427"/>
                </a:lnTo>
                <a:lnTo>
                  <a:pt x="1841" y="427"/>
                </a:lnTo>
                <a:lnTo>
                  <a:pt x="1841" y="7"/>
                </a:lnTo>
                <a:close/>
                <a:moveTo>
                  <a:pt x="1412" y="7"/>
                </a:moveTo>
                <a:lnTo>
                  <a:pt x="1741" y="7"/>
                </a:lnTo>
                <a:lnTo>
                  <a:pt x="1741" y="80"/>
                </a:lnTo>
                <a:lnTo>
                  <a:pt x="1621" y="80"/>
                </a:lnTo>
                <a:lnTo>
                  <a:pt x="1621" y="427"/>
                </a:lnTo>
                <a:lnTo>
                  <a:pt x="1532" y="427"/>
                </a:lnTo>
                <a:lnTo>
                  <a:pt x="1532" y="80"/>
                </a:lnTo>
                <a:lnTo>
                  <a:pt x="1412" y="80"/>
                </a:lnTo>
                <a:lnTo>
                  <a:pt x="1412" y="7"/>
                </a:lnTo>
                <a:close/>
                <a:moveTo>
                  <a:pt x="941" y="7"/>
                </a:moveTo>
                <a:lnTo>
                  <a:pt x="1039" y="7"/>
                </a:lnTo>
                <a:lnTo>
                  <a:pt x="1210" y="271"/>
                </a:lnTo>
                <a:cubicBezTo>
                  <a:pt x="1221" y="289"/>
                  <a:pt x="1228" y="300"/>
                  <a:pt x="1231" y="304"/>
                </a:cubicBezTo>
                <a:lnTo>
                  <a:pt x="1232" y="304"/>
                </a:lnTo>
                <a:cubicBezTo>
                  <a:pt x="1231" y="294"/>
                  <a:pt x="1230" y="275"/>
                  <a:pt x="1230" y="246"/>
                </a:cubicBezTo>
                <a:lnTo>
                  <a:pt x="1230" y="7"/>
                </a:lnTo>
                <a:lnTo>
                  <a:pt x="1314" y="7"/>
                </a:lnTo>
                <a:lnTo>
                  <a:pt x="1314" y="427"/>
                </a:lnTo>
                <a:lnTo>
                  <a:pt x="1223" y="427"/>
                </a:lnTo>
                <a:lnTo>
                  <a:pt x="1045" y="155"/>
                </a:lnTo>
                <a:cubicBezTo>
                  <a:pt x="1036" y="141"/>
                  <a:pt x="1029" y="130"/>
                  <a:pt x="1025" y="121"/>
                </a:cubicBezTo>
                <a:lnTo>
                  <a:pt x="1024" y="121"/>
                </a:lnTo>
                <a:cubicBezTo>
                  <a:pt x="1025" y="136"/>
                  <a:pt x="1026" y="158"/>
                  <a:pt x="1026" y="188"/>
                </a:cubicBezTo>
                <a:lnTo>
                  <a:pt x="1026" y="427"/>
                </a:lnTo>
                <a:lnTo>
                  <a:pt x="941" y="427"/>
                </a:lnTo>
                <a:lnTo>
                  <a:pt x="941" y="7"/>
                </a:lnTo>
                <a:close/>
                <a:moveTo>
                  <a:pt x="3243" y="0"/>
                </a:moveTo>
                <a:cubicBezTo>
                  <a:pt x="3284" y="0"/>
                  <a:pt x="3318" y="5"/>
                  <a:pt x="3346" y="16"/>
                </a:cubicBezTo>
                <a:lnTo>
                  <a:pt x="3346" y="100"/>
                </a:lnTo>
                <a:cubicBezTo>
                  <a:pt x="3318" y="81"/>
                  <a:pt x="3285" y="71"/>
                  <a:pt x="3247" y="71"/>
                </a:cubicBezTo>
                <a:cubicBezTo>
                  <a:pt x="3225" y="71"/>
                  <a:pt x="3208" y="75"/>
                  <a:pt x="3195" y="83"/>
                </a:cubicBezTo>
                <a:cubicBezTo>
                  <a:pt x="3181" y="91"/>
                  <a:pt x="3175" y="102"/>
                  <a:pt x="3175" y="116"/>
                </a:cubicBezTo>
                <a:cubicBezTo>
                  <a:pt x="3175" y="127"/>
                  <a:pt x="3179" y="137"/>
                  <a:pt x="3188" y="146"/>
                </a:cubicBezTo>
                <a:cubicBezTo>
                  <a:pt x="3197" y="155"/>
                  <a:pt x="3220" y="167"/>
                  <a:pt x="3255" y="183"/>
                </a:cubicBezTo>
                <a:cubicBezTo>
                  <a:pt x="3297" y="201"/>
                  <a:pt x="3326" y="219"/>
                  <a:pt x="3341" y="239"/>
                </a:cubicBezTo>
                <a:cubicBezTo>
                  <a:pt x="3357" y="259"/>
                  <a:pt x="3365" y="283"/>
                  <a:pt x="3365" y="310"/>
                </a:cubicBezTo>
                <a:cubicBezTo>
                  <a:pt x="3365" y="351"/>
                  <a:pt x="3350" y="381"/>
                  <a:pt x="3322" y="402"/>
                </a:cubicBezTo>
                <a:cubicBezTo>
                  <a:pt x="3293" y="424"/>
                  <a:pt x="3253" y="434"/>
                  <a:pt x="3200" y="434"/>
                </a:cubicBezTo>
                <a:cubicBezTo>
                  <a:pt x="3152" y="434"/>
                  <a:pt x="3113" y="426"/>
                  <a:pt x="3082" y="411"/>
                </a:cubicBezTo>
                <a:lnTo>
                  <a:pt x="3082" y="321"/>
                </a:lnTo>
                <a:cubicBezTo>
                  <a:pt x="3116" y="349"/>
                  <a:pt x="3154" y="363"/>
                  <a:pt x="3197" y="363"/>
                </a:cubicBezTo>
                <a:cubicBezTo>
                  <a:pt x="3222" y="363"/>
                  <a:pt x="3240" y="359"/>
                  <a:pt x="3252" y="351"/>
                </a:cubicBezTo>
                <a:cubicBezTo>
                  <a:pt x="3265" y="342"/>
                  <a:pt x="3271" y="331"/>
                  <a:pt x="3271" y="318"/>
                </a:cubicBezTo>
                <a:cubicBezTo>
                  <a:pt x="3271" y="307"/>
                  <a:pt x="3266" y="296"/>
                  <a:pt x="3256" y="286"/>
                </a:cubicBezTo>
                <a:cubicBezTo>
                  <a:pt x="3246" y="276"/>
                  <a:pt x="3221" y="262"/>
                  <a:pt x="3179" y="245"/>
                </a:cubicBezTo>
                <a:cubicBezTo>
                  <a:pt x="3113" y="217"/>
                  <a:pt x="3080" y="176"/>
                  <a:pt x="3080" y="123"/>
                </a:cubicBezTo>
                <a:cubicBezTo>
                  <a:pt x="3080" y="84"/>
                  <a:pt x="3095" y="54"/>
                  <a:pt x="3125" y="32"/>
                </a:cubicBezTo>
                <a:cubicBezTo>
                  <a:pt x="3155" y="11"/>
                  <a:pt x="3194" y="0"/>
                  <a:pt x="3243" y="0"/>
                </a:cubicBezTo>
                <a:close/>
                <a:moveTo>
                  <a:pt x="630" y="0"/>
                </a:moveTo>
                <a:cubicBezTo>
                  <a:pt x="690" y="0"/>
                  <a:pt x="738" y="20"/>
                  <a:pt x="775" y="60"/>
                </a:cubicBezTo>
                <a:cubicBezTo>
                  <a:pt x="811" y="100"/>
                  <a:pt x="829" y="151"/>
                  <a:pt x="829" y="214"/>
                </a:cubicBezTo>
                <a:cubicBezTo>
                  <a:pt x="829" y="279"/>
                  <a:pt x="810" y="332"/>
                  <a:pt x="772" y="373"/>
                </a:cubicBezTo>
                <a:cubicBezTo>
                  <a:pt x="734" y="414"/>
                  <a:pt x="685" y="434"/>
                  <a:pt x="623" y="434"/>
                </a:cubicBezTo>
                <a:cubicBezTo>
                  <a:pt x="563" y="434"/>
                  <a:pt x="514" y="414"/>
                  <a:pt x="476" y="375"/>
                </a:cubicBezTo>
                <a:cubicBezTo>
                  <a:pt x="439" y="335"/>
                  <a:pt x="420" y="285"/>
                  <a:pt x="420" y="222"/>
                </a:cubicBezTo>
                <a:cubicBezTo>
                  <a:pt x="420" y="157"/>
                  <a:pt x="439" y="103"/>
                  <a:pt x="478" y="62"/>
                </a:cubicBezTo>
                <a:cubicBezTo>
                  <a:pt x="516" y="21"/>
                  <a:pt x="567" y="0"/>
                  <a:pt x="630" y="0"/>
                </a:cubicBezTo>
                <a:close/>
                <a:moveTo>
                  <a:pt x="223" y="0"/>
                </a:moveTo>
                <a:cubicBezTo>
                  <a:pt x="264" y="0"/>
                  <a:pt x="298" y="5"/>
                  <a:pt x="326" y="16"/>
                </a:cubicBezTo>
                <a:lnTo>
                  <a:pt x="326" y="102"/>
                </a:lnTo>
                <a:cubicBezTo>
                  <a:pt x="297" y="86"/>
                  <a:pt x="265" y="78"/>
                  <a:pt x="229" y="78"/>
                </a:cubicBezTo>
                <a:cubicBezTo>
                  <a:pt x="188" y="78"/>
                  <a:pt x="155" y="91"/>
                  <a:pt x="131" y="117"/>
                </a:cubicBezTo>
                <a:cubicBezTo>
                  <a:pt x="106" y="143"/>
                  <a:pt x="94" y="177"/>
                  <a:pt x="94" y="220"/>
                </a:cubicBezTo>
                <a:cubicBezTo>
                  <a:pt x="94" y="261"/>
                  <a:pt x="106" y="294"/>
                  <a:pt x="129" y="319"/>
                </a:cubicBezTo>
                <a:cubicBezTo>
                  <a:pt x="152" y="344"/>
                  <a:pt x="184" y="357"/>
                  <a:pt x="224" y="357"/>
                </a:cubicBezTo>
                <a:cubicBezTo>
                  <a:pt x="261" y="357"/>
                  <a:pt x="295" y="348"/>
                  <a:pt x="326" y="330"/>
                </a:cubicBezTo>
                <a:lnTo>
                  <a:pt x="326" y="412"/>
                </a:lnTo>
                <a:cubicBezTo>
                  <a:pt x="295" y="427"/>
                  <a:pt x="255" y="434"/>
                  <a:pt x="206" y="434"/>
                </a:cubicBezTo>
                <a:cubicBezTo>
                  <a:pt x="143" y="434"/>
                  <a:pt x="93" y="415"/>
                  <a:pt x="56" y="377"/>
                </a:cubicBezTo>
                <a:cubicBezTo>
                  <a:pt x="19" y="340"/>
                  <a:pt x="0" y="289"/>
                  <a:pt x="0" y="226"/>
                </a:cubicBezTo>
                <a:cubicBezTo>
                  <a:pt x="0" y="160"/>
                  <a:pt x="21" y="105"/>
                  <a:pt x="62" y="63"/>
                </a:cubicBezTo>
                <a:cubicBezTo>
                  <a:pt x="104" y="21"/>
                  <a:pt x="157" y="0"/>
                  <a:pt x="223" y="0"/>
                </a:cubicBezTo>
                <a:close/>
              </a:path>
            </a:pathLst>
          </a:custGeom>
          <a:solidFill>
            <a:schemeClr val="tx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zh-CN" altLang="en-US">
              <a:solidFill>
                <a:schemeClr val="bg1"/>
              </a:solidFill>
            </a:endParaRPr>
          </a:p>
        </p:txBody>
      </p:sp>
    </p:spTree>
    <p:custDataLst>
      <p:tags r:id="rId9"/>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770453" y="1020318"/>
            <a:ext cx="10996246" cy="5181600"/>
          </a:xfrm>
          <a:prstGeom prst="rect">
            <a:avLst/>
          </a:prstGeom>
          <a:solidFill>
            <a:schemeClr val="tx1">
              <a:lumMod val="50000"/>
              <a:lumOff val="50000"/>
              <a:alpha val="2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useBgFill="1">
        <p:nvSpPr>
          <p:cNvPr id="7" name="矩形 6"/>
          <p:cNvSpPr/>
          <p:nvPr>
            <p:custDataLst>
              <p:tags r:id="rId2"/>
            </p:custDataLst>
          </p:nvPr>
        </p:nvSpPr>
        <p:spPr>
          <a:xfrm>
            <a:off x="597874" y="838200"/>
            <a:ext cx="10996246" cy="51816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0" name="矩形 9"/>
          <p:cNvSpPr/>
          <p:nvPr>
            <p:custDataLst>
              <p:tags r:id="rId3"/>
            </p:custDataLst>
          </p:nvPr>
        </p:nvSpPr>
        <p:spPr>
          <a:xfrm>
            <a:off x="597874" y="838200"/>
            <a:ext cx="10996246" cy="5181600"/>
          </a:xfrm>
          <a:prstGeom prst="rect">
            <a:avLst/>
          </a:prstGeom>
          <a:solidFill>
            <a:srgbClr val="FFFFFF">
              <a:alpha val="15000"/>
            </a:srgbClr>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cxnSp>
        <p:nvCxnSpPr>
          <p:cNvPr id="21" name="直接连接符 20"/>
          <p:cNvCxnSpPr/>
          <p:nvPr>
            <p:custDataLst>
              <p:tags r:id="rId4"/>
            </p:custDataLst>
          </p:nvPr>
        </p:nvCxnSpPr>
        <p:spPr>
          <a:xfrm>
            <a:off x="4516755" y="2141302"/>
            <a:ext cx="3158490" cy="0"/>
          </a:xfrm>
          <a:prstGeom prst="line">
            <a:avLst/>
          </a:prstGeom>
          <a:ln w="190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5"/>
            </p:custDataLst>
          </p:nvPr>
        </p:nvSpPr>
        <p:spPr>
          <a:xfrm>
            <a:off x="901700" y="1136015"/>
            <a:ext cx="10388600" cy="763270"/>
          </a:xfrm>
        </p:spPr>
        <p:txBody>
          <a:bodyPr/>
          <a:lstStyle/>
          <a:p>
            <a:pPr algn="ctr"/>
            <a:r>
              <a:rPr lang="zh-CN" altLang="en-US" sz="3600"/>
              <a:t>什么是脱敏计算?</a:t>
            </a:r>
            <a:endParaRPr lang="zh-CN" altLang="en-US" sz="3600"/>
          </a:p>
        </p:txBody>
      </p:sp>
      <p:sp>
        <p:nvSpPr>
          <p:cNvPr id="8" name="文本框 7"/>
          <p:cNvSpPr txBox="1"/>
          <p:nvPr>
            <p:custDataLst>
              <p:tags r:id="rId6"/>
            </p:custDataLst>
          </p:nvPr>
        </p:nvSpPr>
        <p:spPr>
          <a:xfrm>
            <a:off x="1423670" y="2383155"/>
            <a:ext cx="9344025" cy="3382645"/>
          </a:xfrm>
          <a:prstGeom prst="rect">
            <a:avLst/>
          </a:prstGeom>
          <a:noFill/>
        </p:spPr>
        <p:txBody>
          <a:bodyPr wrap="square" rtlCol="0">
            <a:normAutofit/>
          </a:bodyPr>
          <a:lstStyle/>
          <a:p>
            <a:pPr lvl="1" indent="457200" fontAlgn="auto">
              <a:lnSpc>
                <a:spcPct val="150000"/>
              </a:lnSpc>
              <a:spcAft>
                <a:spcPts val="1200"/>
              </a:spcAft>
              <a:buClr>
                <a:srgbClr val="A6A6A6"/>
              </a:buClr>
              <a:buSzPct val="70000"/>
              <a:buFont typeface="Wingdings" panose="05000000000000000000" charset="0"/>
              <a:buNone/>
            </a:pPr>
            <a:r>
              <a:rPr lang="zh-CN" altLang="en-US" sz="2400"/>
              <a:t>数据脱敏，是指在不影响数据业务可用性的前提下，对敏感信息进行不可逆或部分可逆处理，使数据无法识别具体个人或企业的真实身份。</a:t>
            </a:r>
            <a:endParaRPr lang="zh-CN" altLang="en-US" sz="2400"/>
          </a:p>
          <a:p>
            <a:pPr lvl="1" indent="457200" fontAlgn="auto">
              <a:lnSpc>
                <a:spcPct val="150000"/>
              </a:lnSpc>
              <a:spcAft>
                <a:spcPts val="1200"/>
              </a:spcAft>
              <a:buClr>
                <a:srgbClr val="A6A6A6"/>
              </a:buClr>
              <a:buSzPct val="70000"/>
              <a:buFont typeface="Wingdings" panose="05000000000000000000" charset="0"/>
              <a:buNone/>
            </a:pPr>
            <a:r>
              <a:rPr lang="zh-CN" altLang="en-US" sz="2400">
                <a:sym typeface="+mn-ea"/>
              </a:rPr>
              <a:t>将敏感数据（如姓名、身份证号、手机号）用算法</a:t>
            </a:r>
            <a:r>
              <a:rPr lang="en-US" altLang="zh-CN" sz="2400">
                <a:sym typeface="+mn-ea"/>
              </a:rPr>
              <a:t>“</a:t>
            </a:r>
            <a:r>
              <a:rPr lang="zh-CN" altLang="en-US" sz="2400">
                <a:sym typeface="+mn-ea"/>
              </a:rPr>
              <a:t>打码</a:t>
            </a:r>
            <a:r>
              <a:rPr lang="en-US" altLang="zh-CN" sz="2400">
                <a:sym typeface="+mn-ea"/>
              </a:rPr>
              <a:t>”</a:t>
            </a:r>
            <a:r>
              <a:rPr lang="zh-CN" altLang="en-US" sz="2400">
                <a:sym typeface="+mn-ea"/>
              </a:rPr>
              <a:t>，保留分析价值的同时保护隐私。</a:t>
            </a:r>
            <a:endParaRPr lang="zh-CN" altLang="en-US" sz="2400"/>
          </a:p>
        </p:txBody>
      </p:sp>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标题 100"/>
          <p:cNvSpPr>
            <a:spLocks noGrp="1"/>
          </p:cNvSpPr>
          <p:nvPr>
            <p:ph type="title"/>
            <p:custDataLst>
              <p:tags r:id="rId1"/>
            </p:custDataLst>
          </p:nvPr>
        </p:nvSpPr>
        <p:spPr/>
        <p:txBody>
          <a:bodyPr/>
          <a:lstStyle/>
          <a:p>
            <a:r>
              <a:rPr lang="zh-CN" altLang="en-US"/>
              <a:t>脱敏计算的示例</a:t>
            </a:r>
            <a:endParaRPr lang="zh-CN" altLang="en-US"/>
          </a:p>
        </p:txBody>
      </p:sp>
      <p:sp>
        <p:nvSpPr>
          <p:cNvPr id="102" name="正文"/>
          <p:cNvSpPr txBox="1"/>
          <p:nvPr>
            <p:custDataLst>
              <p:tags r:id="rId2"/>
            </p:custDataLst>
          </p:nvPr>
        </p:nvSpPr>
        <p:spPr>
          <a:xfrm>
            <a:off x="1350875" y="1705086"/>
            <a:ext cx="2455492" cy="1766232"/>
          </a:xfrm>
          <a:prstGeom prst="rect">
            <a:avLst/>
          </a:prstGeom>
          <a:noFill/>
        </p:spPr>
        <p:txBody>
          <a:bodyPr wrap="square" lIns="0" tIns="0" rIns="0" bIns="0" rtlCol="0" anchor="t" anchorCtr="0">
            <a:noAutofit/>
          </a:bodyPr>
          <a:lstStyle/>
          <a:p>
            <a:pPr indent="0" algn="l" fontAlgn="auto">
              <a:lnSpc>
                <a:spcPts val="2280"/>
              </a:lnSpc>
            </a:pPr>
            <a:r>
              <a:rPr lang="zh-CN" altLang="en-US" sz="2800" dirty="0">
                <a:solidFill>
                  <a:srgbClr val="000000"/>
                </a:solidFill>
                <a:latin typeface="微软雅黑" panose="020B0503020204020204" charset="-122"/>
                <a:ea typeface="微软雅黑" panose="020B0503020204020204" charset="-122"/>
                <a:sym typeface="+mn-ea"/>
              </a:rPr>
              <a:t>1. 掩码替换</a:t>
            </a:r>
            <a:endParaRPr lang="zh-CN" altLang="en-US" sz="2800" spc="150" dirty="0">
              <a:solidFill>
                <a:schemeClr val="tx1">
                  <a:lumMod val="85000"/>
                  <a:lumOff val="15000"/>
                </a:schemeClr>
              </a:solidFill>
              <a:uFillTx/>
              <a:latin typeface="Arial" panose="020B0604020202020204" pitchFamily="34" charset="0"/>
              <a:sym typeface="+mn-ea"/>
            </a:endParaRPr>
          </a:p>
        </p:txBody>
      </p:sp>
      <p:sp>
        <p:nvSpPr>
          <p:cNvPr id="103" name="任意多边形: 形状 6"/>
          <p:cNvSpPr/>
          <p:nvPr>
            <p:custDataLst>
              <p:tags r:id="rId3"/>
            </p:custDataLst>
          </p:nvPr>
        </p:nvSpPr>
        <p:spPr>
          <a:xfrm>
            <a:off x="1308502" y="3776401"/>
            <a:ext cx="2675830" cy="488697"/>
          </a:xfrm>
          <a:custGeom>
            <a:avLst/>
            <a:gdLst>
              <a:gd name="connsiteX0" fmla="*/ 0 w 2607564"/>
              <a:gd name="connsiteY0" fmla="*/ 0 h 572738"/>
              <a:gd name="connsiteX1" fmla="*/ 1058704 w 2607564"/>
              <a:gd name="connsiteY1" fmla="*/ 0 h 572738"/>
              <a:gd name="connsiteX2" fmla="*/ 1194530 w 2607564"/>
              <a:gd name="connsiteY2" fmla="*/ 71628 h 572738"/>
              <a:gd name="connsiteX3" fmla="*/ 1488377 w 2607564"/>
              <a:gd name="connsiteY3" fmla="*/ 501110 h 572738"/>
              <a:gd name="connsiteX4" fmla="*/ 1624203 w 2607564"/>
              <a:gd name="connsiteY4" fmla="*/ 572738 h 572738"/>
              <a:gd name="connsiteX5" fmla="*/ 2607564 w 2607564"/>
              <a:gd name="connsiteY5" fmla="*/ 572738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7564" h="572738">
                <a:moveTo>
                  <a:pt x="0" y="0"/>
                </a:moveTo>
                <a:lnTo>
                  <a:pt x="1058704" y="0"/>
                </a:lnTo>
                <a:cubicBezTo>
                  <a:pt x="1113025" y="-17"/>
                  <a:pt x="1163860" y="26788"/>
                  <a:pt x="1194530" y="71628"/>
                </a:cubicBezTo>
                <a:lnTo>
                  <a:pt x="1488377" y="501110"/>
                </a:lnTo>
                <a:cubicBezTo>
                  <a:pt x="1519038" y="545964"/>
                  <a:pt x="1569873" y="572776"/>
                  <a:pt x="1624203" y="572738"/>
                </a:cubicBezTo>
                <a:lnTo>
                  <a:pt x="2607564" y="572738"/>
                </a:lnTo>
              </a:path>
            </a:pathLst>
          </a:custGeom>
          <a:noFill/>
          <a:ln w="38100" cap="rnd">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104" name="直接连接符 103"/>
          <p:cNvCxnSpPr/>
          <p:nvPr>
            <p:custDataLst>
              <p:tags r:id="rId4"/>
            </p:custDataLst>
          </p:nvPr>
        </p:nvCxnSpPr>
        <p:spPr>
          <a:xfrm flipV="1">
            <a:off x="3997043" y="1732629"/>
            <a:ext cx="2119" cy="2523995"/>
          </a:xfrm>
          <a:prstGeom prst="line">
            <a:avLst/>
          </a:prstGeom>
          <a:ln>
            <a:gradFill>
              <a:gsLst>
                <a:gs pos="6000">
                  <a:schemeClr val="accent1">
                    <a:lumMod val="20000"/>
                    <a:lumOff val="80000"/>
                    <a:alpha val="0"/>
                  </a:schemeClr>
                </a:gs>
                <a:gs pos="67000">
                  <a:schemeClr val="accent1">
                    <a:alpha val="86000"/>
                  </a:schemeClr>
                </a:gs>
              </a:gsLst>
              <a:lin ang="18000000" scaled="1"/>
            </a:gradFill>
          </a:ln>
        </p:spPr>
        <p:style>
          <a:lnRef idx="2">
            <a:schemeClr val="accent1"/>
          </a:lnRef>
          <a:fillRef idx="0">
            <a:srgbClr val="FFFFFF"/>
          </a:fillRef>
          <a:effectRef idx="0">
            <a:srgbClr val="FFFFFF"/>
          </a:effectRef>
          <a:fontRef idx="minor">
            <a:schemeClr val="tx1"/>
          </a:fontRef>
        </p:style>
      </p:cxnSp>
      <p:cxnSp>
        <p:nvCxnSpPr>
          <p:cNvPr id="105" name="直接连接符 104"/>
          <p:cNvCxnSpPr/>
          <p:nvPr>
            <p:custDataLst>
              <p:tags r:id="rId5"/>
            </p:custDataLst>
          </p:nvPr>
        </p:nvCxnSpPr>
        <p:spPr>
          <a:xfrm flipV="1">
            <a:off x="1292965" y="3767926"/>
            <a:ext cx="2119" cy="2463968"/>
          </a:xfrm>
          <a:prstGeom prst="line">
            <a:avLst/>
          </a:prstGeom>
          <a:ln>
            <a:gradFill>
              <a:gsLst>
                <a:gs pos="100000">
                  <a:schemeClr val="accent1">
                    <a:lumMod val="20000"/>
                    <a:lumOff val="80000"/>
                    <a:alpha val="0"/>
                  </a:schemeClr>
                </a:gs>
                <a:gs pos="24000">
                  <a:schemeClr val="accent1">
                    <a:alpha val="63000"/>
                  </a:schemeClr>
                </a:gs>
              </a:gsLst>
              <a:lin ang="18000000" scaled="1"/>
            </a:gradFill>
          </a:ln>
        </p:spPr>
        <p:style>
          <a:lnRef idx="2">
            <a:schemeClr val="accent1"/>
          </a:lnRef>
          <a:fillRef idx="0">
            <a:srgbClr val="FFFFFF"/>
          </a:fillRef>
          <a:effectRef idx="0">
            <a:srgbClr val="FFFFFF"/>
          </a:effectRef>
          <a:fontRef idx="minor">
            <a:schemeClr val="tx1"/>
          </a:fontRef>
        </p:style>
      </p:cxnSp>
      <p:sp>
        <p:nvSpPr>
          <p:cNvPr id="106" name="正文"/>
          <p:cNvSpPr txBox="1"/>
          <p:nvPr>
            <p:custDataLst>
              <p:tags r:id="rId6"/>
            </p:custDataLst>
          </p:nvPr>
        </p:nvSpPr>
        <p:spPr>
          <a:xfrm>
            <a:off x="1508359" y="4643628"/>
            <a:ext cx="2545887" cy="1665244"/>
          </a:xfrm>
          <a:prstGeom prst="rect">
            <a:avLst/>
          </a:prstGeom>
          <a:noFill/>
        </p:spPr>
        <p:txBody>
          <a:bodyPr wrap="square" lIns="0" tIns="0" rIns="0" bIns="0" rtlCol="0" anchor="t" anchorCtr="0">
            <a:noAutofit/>
          </a:bodyPr>
          <a:lstStyle/>
          <a:p>
            <a:pPr indent="0" algn="l" fontAlgn="auto">
              <a:lnSpc>
                <a:spcPts val="2280"/>
              </a:lnSpc>
            </a:pPr>
            <a:r>
              <a:rPr lang="zh-CN" altLang="en-US" sz="1400" dirty="0">
                <a:solidFill>
                  <a:srgbClr val="000000"/>
                </a:solidFill>
                <a:effectLst/>
                <a:latin typeface="微软雅黑" panose="020B0503020204020204" charset="-122"/>
                <a:ea typeface="微软雅黑" panose="020B0503020204020204" charset="-122"/>
                <a:sym typeface="+mn-ea"/>
              </a:rPr>
              <a:t>替换部分字符为* 等字符</a:t>
            </a:r>
            <a:endParaRPr lang="zh-CN" altLang="en-US" sz="1400" dirty="0">
              <a:solidFill>
                <a:srgbClr val="000000"/>
              </a:solidFill>
              <a:effectLst/>
              <a:latin typeface="微软雅黑" panose="020B0503020204020204" charset="-122"/>
              <a:ea typeface="微软雅黑" panose="020B0503020204020204" charset="-122"/>
              <a:sym typeface="+mn-ea"/>
            </a:endParaRPr>
          </a:p>
          <a:p>
            <a:pPr indent="0" algn="l" fontAlgn="auto">
              <a:lnSpc>
                <a:spcPts val="2280"/>
              </a:lnSpc>
            </a:pPr>
            <a:r>
              <a:rPr lang="zh-CN" altLang="en-US" sz="1400" dirty="0">
                <a:solidFill>
                  <a:srgbClr val="000000"/>
                </a:solidFill>
                <a:effectLst/>
                <a:latin typeface="微软雅黑" panose="020B0503020204020204" charset="-122"/>
                <a:ea typeface="微软雅黑" panose="020B0503020204020204" charset="-122"/>
                <a:sym typeface="+mn-ea"/>
              </a:rPr>
              <a:t>13812345678 → 138****5678</a:t>
            </a:r>
            <a:endParaRPr lang="zh-CN" altLang="en-US" sz="1400" dirty="0">
              <a:solidFill>
                <a:srgbClr val="000000"/>
              </a:solidFill>
              <a:effectLst/>
              <a:latin typeface="微软雅黑" panose="020B0503020204020204" charset="-122"/>
              <a:ea typeface="微软雅黑" panose="020B0503020204020204" charset="-122"/>
            </a:endParaRPr>
          </a:p>
          <a:p>
            <a:pPr indent="0" algn="l" fontAlgn="auto">
              <a:lnSpc>
                <a:spcPts val="2280"/>
              </a:lnSpc>
            </a:pPr>
            <a:endParaRPr lang="zh-CN" altLang="en-US" sz="1400" spc="150" dirty="0">
              <a:solidFill>
                <a:schemeClr val="tx1">
                  <a:lumMod val="85000"/>
                  <a:lumOff val="15000"/>
                </a:schemeClr>
              </a:solidFill>
              <a:uFillTx/>
              <a:latin typeface="Arial" panose="020B0604020202020204" pitchFamily="34" charset="0"/>
              <a:sym typeface="+mn-ea"/>
            </a:endParaRPr>
          </a:p>
        </p:txBody>
      </p:sp>
      <p:sp>
        <p:nvSpPr>
          <p:cNvPr id="107" name="正文"/>
          <p:cNvSpPr txBox="1"/>
          <p:nvPr>
            <p:custDataLst>
              <p:tags r:id="rId7"/>
            </p:custDataLst>
          </p:nvPr>
        </p:nvSpPr>
        <p:spPr>
          <a:xfrm>
            <a:off x="4470205" y="1689551"/>
            <a:ext cx="2433601" cy="1637701"/>
          </a:xfrm>
          <a:prstGeom prst="rect">
            <a:avLst/>
          </a:prstGeom>
          <a:noFill/>
        </p:spPr>
        <p:txBody>
          <a:bodyPr wrap="square" lIns="0" tIns="0" rIns="0" bIns="0" rtlCol="0" anchor="t" anchorCtr="0">
            <a:noAutofit/>
          </a:bodyPr>
          <a:lstStyle/>
          <a:p>
            <a:pPr indent="0" algn="l" fontAlgn="auto">
              <a:lnSpc>
                <a:spcPts val="2280"/>
              </a:lnSpc>
            </a:pPr>
            <a:r>
              <a:rPr lang="zh-CN" altLang="en-US" sz="2800" dirty="0">
                <a:solidFill>
                  <a:srgbClr val="000000"/>
                </a:solidFill>
                <a:latin typeface="微软雅黑" panose="020B0503020204020204" charset="-122"/>
                <a:ea typeface="微软雅黑" panose="020B0503020204020204" charset="-122"/>
                <a:sym typeface="+mn-ea"/>
              </a:rPr>
              <a:t>2. 字段截断</a:t>
            </a:r>
            <a:endParaRPr lang="zh-CN" altLang="en-US" sz="2800" spc="150" dirty="0">
              <a:solidFill>
                <a:schemeClr val="tx1">
                  <a:lumMod val="85000"/>
                  <a:lumOff val="15000"/>
                </a:schemeClr>
              </a:solidFill>
              <a:uFillTx/>
              <a:latin typeface="Arial" panose="020B0604020202020204" pitchFamily="34" charset="0"/>
              <a:sym typeface="+mn-ea"/>
            </a:endParaRPr>
          </a:p>
        </p:txBody>
      </p:sp>
      <p:sp>
        <p:nvSpPr>
          <p:cNvPr id="108" name="正文"/>
          <p:cNvSpPr txBox="1"/>
          <p:nvPr>
            <p:custDataLst>
              <p:tags r:id="rId8"/>
            </p:custDataLst>
          </p:nvPr>
        </p:nvSpPr>
        <p:spPr>
          <a:xfrm>
            <a:off x="4708198" y="4614673"/>
            <a:ext cx="2550831" cy="1665244"/>
          </a:xfrm>
          <a:prstGeom prst="rect">
            <a:avLst/>
          </a:prstGeom>
          <a:noFill/>
        </p:spPr>
        <p:txBody>
          <a:bodyPr wrap="square" lIns="0" tIns="0" rIns="0" bIns="0" rtlCol="0" anchor="t" anchorCtr="0">
            <a:noAutofit/>
          </a:bodyPr>
          <a:lstStyle/>
          <a:p>
            <a:pPr indent="0" algn="just" fontAlgn="ctr">
              <a:lnSpc>
                <a:spcPct val="150000"/>
              </a:lnSpc>
              <a:spcBef>
                <a:spcPts val="0"/>
              </a:spcBef>
              <a:spcAft>
                <a:spcPts val="0"/>
              </a:spcAft>
            </a:pPr>
            <a:r>
              <a:rPr lang="zh-CN" altLang="en-US" sz="1400" dirty="0">
                <a:solidFill>
                  <a:srgbClr val="000000"/>
                </a:solidFill>
                <a:effectLst/>
                <a:latin typeface="微软雅黑" panose="020B0503020204020204" charset="-122"/>
                <a:ea typeface="微软雅黑" panose="020B0503020204020204" charset="-122"/>
                <a:sym typeface="+mn-ea"/>
              </a:rPr>
              <a:t>打乱数据顺序或加入扰动</a:t>
            </a:r>
            <a:endParaRPr lang="zh-CN" altLang="en-US" sz="1400" dirty="0">
              <a:solidFill>
                <a:srgbClr val="000000"/>
              </a:solidFill>
              <a:effectLst/>
              <a:latin typeface="微软雅黑" panose="020B0503020204020204" charset="-122"/>
              <a:ea typeface="微软雅黑" panose="020B0503020204020204" charset="-122"/>
              <a:sym typeface="+mn-ea"/>
            </a:endParaRPr>
          </a:p>
          <a:p>
            <a:pPr indent="0" algn="just" fontAlgn="ctr">
              <a:lnSpc>
                <a:spcPct val="150000"/>
              </a:lnSpc>
              <a:spcBef>
                <a:spcPts val="0"/>
              </a:spcBef>
              <a:spcAft>
                <a:spcPts val="0"/>
              </a:spcAft>
            </a:pPr>
            <a:r>
              <a:rPr lang="zh-CN" altLang="en-US" sz="1400" dirty="0">
                <a:solidFill>
                  <a:srgbClr val="000000"/>
                </a:solidFill>
                <a:effectLst/>
                <a:latin typeface="微软雅黑" panose="020B0503020204020204" charset="-122"/>
                <a:ea typeface="微软雅黑" panose="020B0503020204020204" charset="-122"/>
                <a:sym typeface="+mn-ea"/>
              </a:rPr>
              <a:t>实际11958 → 脱敏后 12000</a:t>
            </a:r>
            <a:endParaRPr lang="zh-CN" altLang="en-US" sz="1400" spc="150" dirty="0">
              <a:solidFill>
                <a:schemeClr val="tx1">
                  <a:lumMod val="85000"/>
                  <a:lumOff val="15000"/>
                </a:schemeClr>
              </a:solidFill>
              <a:uFillTx/>
              <a:latin typeface="Arial" panose="020B0604020202020204" pitchFamily="34" charset="0"/>
              <a:sym typeface="+mn-ea"/>
            </a:endParaRPr>
          </a:p>
        </p:txBody>
      </p:sp>
      <p:sp>
        <p:nvSpPr>
          <p:cNvPr id="109" name="任意多边形: 形状 6"/>
          <p:cNvSpPr/>
          <p:nvPr>
            <p:custDataLst>
              <p:tags r:id="rId9"/>
            </p:custDataLst>
          </p:nvPr>
        </p:nvSpPr>
        <p:spPr>
          <a:xfrm>
            <a:off x="4477267" y="3743915"/>
            <a:ext cx="2641226" cy="488697"/>
          </a:xfrm>
          <a:custGeom>
            <a:avLst/>
            <a:gdLst>
              <a:gd name="connsiteX0" fmla="*/ 0 w 2607564"/>
              <a:gd name="connsiteY0" fmla="*/ 0 h 572738"/>
              <a:gd name="connsiteX1" fmla="*/ 1058704 w 2607564"/>
              <a:gd name="connsiteY1" fmla="*/ 0 h 572738"/>
              <a:gd name="connsiteX2" fmla="*/ 1194530 w 2607564"/>
              <a:gd name="connsiteY2" fmla="*/ 71628 h 572738"/>
              <a:gd name="connsiteX3" fmla="*/ 1488377 w 2607564"/>
              <a:gd name="connsiteY3" fmla="*/ 501110 h 572738"/>
              <a:gd name="connsiteX4" fmla="*/ 1624203 w 2607564"/>
              <a:gd name="connsiteY4" fmla="*/ 572738 h 572738"/>
              <a:gd name="connsiteX5" fmla="*/ 2607564 w 2607564"/>
              <a:gd name="connsiteY5" fmla="*/ 572738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7564" h="572738">
                <a:moveTo>
                  <a:pt x="0" y="0"/>
                </a:moveTo>
                <a:lnTo>
                  <a:pt x="1058704" y="0"/>
                </a:lnTo>
                <a:cubicBezTo>
                  <a:pt x="1113025" y="-17"/>
                  <a:pt x="1163860" y="26788"/>
                  <a:pt x="1194530" y="71628"/>
                </a:cubicBezTo>
                <a:lnTo>
                  <a:pt x="1488377" y="501110"/>
                </a:lnTo>
                <a:cubicBezTo>
                  <a:pt x="1519038" y="545964"/>
                  <a:pt x="1569873" y="572776"/>
                  <a:pt x="1624203" y="572738"/>
                </a:cubicBezTo>
                <a:lnTo>
                  <a:pt x="2607564" y="572738"/>
                </a:lnTo>
              </a:path>
            </a:pathLst>
          </a:custGeom>
          <a:noFill/>
          <a:ln w="38100" cap="rnd">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110" name="直接连接符 109"/>
          <p:cNvCxnSpPr/>
          <p:nvPr>
            <p:custDataLst>
              <p:tags r:id="rId10"/>
            </p:custDataLst>
          </p:nvPr>
        </p:nvCxnSpPr>
        <p:spPr>
          <a:xfrm flipV="1">
            <a:off x="7134030" y="1747459"/>
            <a:ext cx="2824" cy="2485154"/>
          </a:xfrm>
          <a:prstGeom prst="line">
            <a:avLst/>
          </a:prstGeom>
          <a:ln>
            <a:gradFill>
              <a:gsLst>
                <a:gs pos="6000">
                  <a:schemeClr val="accent1">
                    <a:lumMod val="20000"/>
                    <a:lumOff val="80000"/>
                    <a:alpha val="0"/>
                  </a:schemeClr>
                </a:gs>
                <a:gs pos="67000">
                  <a:schemeClr val="accent1">
                    <a:alpha val="86000"/>
                  </a:schemeClr>
                </a:gs>
              </a:gsLst>
              <a:lin ang="18000000" scaled="1"/>
            </a:gradFill>
          </a:ln>
        </p:spPr>
        <p:style>
          <a:lnRef idx="2">
            <a:schemeClr val="accent1"/>
          </a:lnRef>
          <a:fillRef idx="0">
            <a:srgbClr val="FFFFFF"/>
          </a:fillRef>
          <a:effectRef idx="0">
            <a:srgbClr val="FFFFFF"/>
          </a:effectRef>
          <a:fontRef idx="minor">
            <a:schemeClr val="tx1"/>
          </a:fontRef>
        </p:style>
      </p:cxnSp>
      <p:sp>
        <p:nvSpPr>
          <p:cNvPr id="111" name="正文"/>
          <p:cNvSpPr txBox="1"/>
          <p:nvPr>
            <p:custDataLst>
              <p:tags r:id="rId11"/>
            </p:custDataLst>
          </p:nvPr>
        </p:nvSpPr>
        <p:spPr>
          <a:xfrm>
            <a:off x="7571879" y="1672602"/>
            <a:ext cx="2419476" cy="1579086"/>
          </a:xfrm>
          <a:prstGeom prst="rect">
            <a:avLst/>
          </a:prstGeom>
          <a:noFill/>
        </p:spPr>
        <p:txBody>
          <a:bodyPr wrap="square" lIns="0" tIns="0" rIns="0" bIns="0" rtlCol="0" anchor="t" anchorCtr="0">
            <a:noAutofit/>
          </a:bodyPr>
          <a:lstStyle/>
          <a:p>
            <a:pPr indent="0" algn="l" fontAlgn="auto">
              <a:lnSpc>
                <a:spcPts val="2280"/>
              </a:lnSpc>
            </a:pPr>
            <a:r>
              <a:rPr lang="zh-CN" altLang="en-US" sz="2800" dirty="0">
                <a:solidFill>
                  <a:srgbClr val="000000"/>
                </a:solidFill>
                <a:effectLst/>
                <a:latin typeface="微软雅黑" panose="020B0503020204020204" charset="-122"/>
                <a:ea typeface="微软雅黑" panose="020B0503020204020204" charset="-122"/>
                <a:sym typeface="+mn-ea"/>
              </a:rPr>
              <a:t>3. 字符扰动</a:t>
            </a:r>
            <a:endParaRPr lang="zh-CN" altLang="en-US" sz="2800" spc="150" dirty="0">
              <a:solidFill>
                <a:schemeClr val="tx1">
                  <a:lumMod val="85000"/>
                  <a:lumOff val="15000"/>
                </a:schemeClr>
              </a:solidFill>
              <a:uFillTx/>
              <a:latin typeface="Arial" panose="020B0604020202020204" pitchFamily="34" charset="0"/>
              <a:sym typeface="+mn-ea"/>
            </a:endParaRPr>
          </a:p>
        </p:txBody>
      </p:sp>
      <p:sp>
        <p:nvSpPr>
          <p:cNvPr id="112" name="任意多边形: 形状 6"/>
          <p:cNvSpPr/>
          <p:nvPr>
            <p:custDataLst>
              <p:tags r:id="rId12"/>
            </p:custDataLst>
          </p:nvPr>
        </p:nvSpPr>
        <p:spPr>
          <a:xfrm>
            <a:off x="7573999" y="3743915"/>
            <a:ext cx="2636988" cy="488697"/>
          </a:xfrm>
          <a:custGeom>
            <a:avLst/>
            <a:gdLst>
              <a:gd name="connsiteX0" fmla="*/ 0 w 2607564"/>
              <a:gd name="connsiteY0" fmla="*/ 0 h 572738"/>
              <a:gd name="connsiteX1" fmla="*/ 1058704 w 2607564"/>
              <a:gd name="connsiteY1" fmla="*/ 0 h 572738"/>
              <a:gd name="connsiteX2" fmla="*/ 1194530 w 2607564"/>
              <a:gd name="connsiteY2" fmla="*/ 71628 h 572738"/>
              <a:gd name="connsiteX3" fmla="*/ 1488377 w 2607564"/>
              <a:gd name="connsiteY3" fmla="*/ 501110 h 572738"/>
              <a:gd name="connsiteX4" fmla="*/ 1624203 w 2607564"/>
              <a:gd name="connsiteY4" fmla="*/ 572738 h 572738"/>
              <a:gd name="connsiteX5" fmla="*/ 2607564 w 2607564"/>
              <a:gd name="connsiteY5" fmla="*/ 572738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7564" h="572738">
                <a:moveTo>
                  <a:pt x="0" y="0"/>
                </a:moveTo>
                <a:lnTo>
                  <a:pt x="1058704" y="0"/>
                </a:lnTo>
                <a:cubicBezTo>
                  <a:pt x="1113025" y="-17"/>
                  <a:pt x="1163860" y="26788"/>
                  <a:pt x="1194530" y="71628"/>
                </a:cubicBezTo>
                <a:lnTo>
                  <a:pt x="1488377" y="501110"/>
                </a:lnTo>
                <a:cubicBezTo>
                  <a:pt x="1519038" y="545964"/>
                  <a:pt x="1569873" y="572776"/>
                  <a:pt x="1624203" y="572738"/>
                </a:cubicBezTo>
                <a:lnTo>
                  <a:pt x="2607564" y="572738"/>
                </a:lnTo>
              </a:path>
            </a:pathLst>
          </a:custGeom>
          <a:noFill/>
          <a:ln w="38100" cap="rnd">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113" name="直接连接符 112"/>
          <p:cNvCxnSpPr/>
          <p:nvPr>
            <p:custDataLst>
              <p:tags r:id="rId13"/>
            </p:custDataLst>
          </p:nvPr>
        </p:nvCxnSpPr>
        <p:spPr>
          <a:xfrm flipV="1">
            <a:off x="4465968" y="3743915"/>
            <a:ext cx="0" cy="2505634"/>
          </a:xfrm>
          <a:prstGeom prst="line">
            <a:avLst/>
          </a:prstGeom>
          <a:ln>
            <a:gradFill>
              <a:gsLst>
                <a:gs pos="100000">
                  <a:schemeClr val="accent1">
                    <a:lumMod val="20000"/>
                    <a:lumOff val="80000"/>
                    <a:alpha val="0"/>
                  </a:schemeClr>
                </a:gs>
                <a:gs pos="24000">
                  <a:schemeClr val="accent1">
                    <a:alpha val="63000"/>
                  </a:schemeClr>
                </a:gs>
              </a:gsLst>
              <a:lin ang="18000000" scaled="1"/>
            </a:gradFill>
          </a:ln>
        </p:spPr>
        <p:style>
          <a:lnRef idx="2">
            <a:schemeClr val="accent1"/>
          </a:lnRef>
          <a:fillRef idx="0">
            <a:srgbClr val="FFFFFF"/>
          </a:fillRef>
          <a:effectRef idx="0">
            <a:srgbClr val="FFFFFF"/>
          </a:effectRef>
          <a:fontRef idx="minor">
            <a:schemeClr val="tx1"/>
          </a:fontRef>
        </p:style>
      </p:cxnSp>
      <p:cxnSp>
        <p:nvCxnSpPr>
          <p:cNvPr id="114" name="直接连接符 28"/>
          <p:cNvCxnSpPr/>
          <p:nvPr>
            <p:custDataLst>
              <p:tags r:id="rId14"/>
            </p:custDataLst>
          </p:nvPr>
        </p:nvCxnSpPr>
        <p:spPr>
          <a:xfrm flipV="1">
            <a:off x="10222286" y="1704380"/>
            <a:ext cx="0" cy="2519759"/>
          </a:xfrm>
          <a:prstGeom prst="line">
            <a:avLst/>
          </a:prstGeom>
          <a:ln>
            <a:gradFill>
              <a:gsLst>
                <a:gs pos="6000">
                  <a:schemeClr val="accent1">
                    <a:lumMod val="20000"/>
                    <a:lumOff val="80000"/>
                    <a:alpha val="0"/>
                  </a:schemeClr>
                </a:gs>
                <a:gs pos="67000">
                  <a:schemeClr val="accent1">
                    <a:alpha val="86000"/>
                  </a:schemeClr>
                </a:gs>
              </a:gsLst>
              <a:lin ang="18000000" scaled="1"/>
            </a:gradFill>
          </a:ln>
        </p:spPr>
        <p:style>
          <a:lnRef idx="2">
            <a:schemeClr val="accent1"/>
          </a:lnRef>
          <a:fillRef idx="0">
            <a:srgbClr val="FFFFFF"/>
          </a:fillRef>
          <a:effectRef idx="0">
            <a:srgbClr val="FFFFFF"/>
          </a:effectRef>
          <a:fontRef idx="minor">
            <a:schemeClr val="tx1"/>
          </a:fontRef>
        </p:style>
      </p:cxnSp>
      <p:cxnSp>
        <p:nvCxnSpPr>
          <p:cNvPr id="115" name="直接连接符 29"/>
          <p:cNvCxnSpPr/>
          <p:nvPr>
            <p:custDataLst>
              <p:tags r:id="rId15"/>
            </p:custDataLst>
          </p:nvPr>
        </p:nvCxnSpPr>
        <p:spPr>
          <a:xfrm flipV="1">
            <a:off x="7557049" y="3735441"/>
            <a:ext cx="2119" cy="2496454"/>
          </a:xfrm>
          <a:prstGeom prst="line">
            <a:avLst/>
          </a:prstGeom>
          <a:ln>
            <a:gradFill>
              <a:gsLst>
                <a:gs pos="100000">
                  <a:schemeClr val="accent1">
                    <a:lumMod val="20000"/>
                    <a:lumOff val="80000"/>
                    <a:alpha val="0"/>
                  </a:schemeClr>
                </a:gs>
                <a:gs pos="24000">
                  <a:schemeClr val="accent1">
                    <a:alpha val="63000"/>
                  </a:schemeClr>
                </a:gs>
              </a:gsLst>
              <a:lin ang="18000000" scaled="1"/>
            </a:gradFill>
          </a:ln>
        </p:spPr>
        <p:style>
          <a:lnRef idx="2">
            <a:schemeClr val="accent1"/>
          </a:lnRef>
          <a:fillRef idx="0">
            <a:srgbClr val="FFFFFF"/>
          </a:fillRef>
          <a:effectRef idx="0">
            <a:srgbClr val="FFFFFF"/>
          </a:effectRef>
          <a:fontRef idx="minor">
            <a:schemeClr val="tx1"/>
          </a:fontRef>
        </p:style>
      </p:cxnSp>
      <p:sp>
        <p:nvSpPr>
          <p:cNvPr id="116" name="正文"/>
          <p:cNvSpPr txBox="1"/>
          <p:nvPr>
            <p:custDataLst>
              <p:tags r:id="rId16"/>
            </p:custDataLst>
          </p:nvPr>
        </p:nvSpPr>
        <p:spPr>
          <a:xfrm>
            <a:off x="7828280" y="4611370"/>
            <a:ext cx="4243070" cy="1664970"/>
          </a:xfrm>
          <a:prstGeom prst="rect">
            <a:avLst/>
          </a:prstGeom>
          <a:noFill/>
        </p:spPr>
        <p:txBody>
          <a:bodyPr wrap="square" lIns="0" tIns="0" rIns="0" bIns="0" rtlCol="0" anchor="t" anchorCtr="0">
            <a:noAutofit/>
          </a:bodyPr>
          <a:lstStyle/>
          <a:p>
            <a:pPr indent="0" algn="l" fontAlgn="auto">
              <a:lnSpc>
                <a:spcPts val="2280"/>
              </a:lnSpc>
            </a:pPr>
            <a:r>
              <a:rPr lang="zh-CN" altLang="en-US" sz="1400" dirty="0">
                <a:solidFill>
                  <a:srgbClr val="000000"/>
                </a:solidFill>
                <a:effectLst/>
                <a:latin typeface="微软雅黑" panose="020B0503020204020204" charset="-122"/>
                <a:ea typeface="微软雅黑" panose="020B0503020204020204" charset="-122"/>
                <a:sym typeface="+mn-ea"/>
              </a:rPr>
              <a:t>删除字段敏感部分，仅保留前/后位数</a:t>
            </a:r>
            <a:endParaRPr lang="zh-CN" altLang="en-US" sz="1400" dirty="0">
              <a:solidFill>
                <a:srgbClr val="000000"/>
              </a:solidFill>
              <a:effectLst/>
              <a:latin typeface="微软雅黑" panose="020B0503020204020204" charset="-122"/>
              <a:ea typeface="微软雅黑" panose="020B0503020204020204" charset="-122"/>
              <a:sym typeface="+mn-ea"/>
            </a:endParaRPr>
          </a:p>
          <a:p>
            <a:pPr indent="0" algn="l" fontAlgn="auto">
              <a:lnSpc>
                <a:spcPts val="2280"/>
              </a:lnSpc>
            </a:pPr>
            <a:r>
              <a:rPr lang="zh-CN" altLang="en-US" sz="1400" dirty="0">
                <a:solidFill>
                  <a:srgbClr val="000000"/>
                </a:solidFill>
                <a:effectLst/>
                <a:latin typeface="微软雅黑" panose="020B0503020204020204" charset="-122"/>
                <a:ea typeface="微软雅黑" panose="020B0503020204020204" charset="-122"/>
                <a:sym typeface="+mn-ea"/>
              </a:rPr>
              <a:t>银行卡号→ 保留后4位</a:t>
            </a:r>
            <a:endParaRPr lang="zh-CN" altLang="en-US" sz="1400" dirty="0">
              <a:solidFill>
                <a:srgbClr val="000000"/>
              </a:solidFill>
              <a:effectLst/>
              <a:latin typeface="微软雅黑" panose="020B0503020204020204" charset="-122"/>
              <a:ea typeface="微软雅黑" panose="020B0503020204020204" charset="-122"/>
            </a:endParaRPr>
          </a:p>
          <a:p>
            <a:pPr indent="0" algn="l" fontAlgn="auto">
              <a:lnSpc>
                <a:spcPts val="2280"/>
              </a:lnSpc>
            </a:pPr>
            <a:endParaRPr lang="zh-CN" altLang="en-US" sz="1400" spc="150" dirty="0">
              <a:solidFill>
                <a:schemeClr val="tx1">
                  <a:lumMod val="85000"/>
                  <a:lumOff val="15000"/>
                </a:schemeClr>
              </a:solidFill>
              <a:uFillTx/>
              <a:latin typeface="Arial" panose="020B0604020202020204" pitchFamily="34" charset="0"/>
              <a:sym typeface="+mn-ea"/>
            </a:endParaRPr>
          </a:p>
        </p:txBody>
      </p:sp>
      <p:pic>
        <p:nvPicPr>
          <p:cNvPr id="117" name="图片 18" descr="图片9"/>
          <p:cNvPicPr>
            <a:picLocks noChangeAspect="1"/>
          </p:cNvPicPr>
          <p:nvPr>
            <p:custDataLst>
              <p:tags r:id="rId17"/>
            </p:custDataLst>
          </p:nvPr>
        </p:nvPicPr>
        <p:blipFill>
          <a:blip r:embed="rId18">
            <a:extLst>
              <a:ext uri="{96DAC541-7B7A-43D3-8B79-37D633B846F1}">
                <asvg:svgBlip xmlns:asvg="http://schemas.microsoft.com/office/drawing/2016/SVG/main" r:embed="rId19"/>
              </a:ext>
            </a:extLst>
          </a:blip>
          <a:stretch>
            <a:fillRect/>
          </a:stretch>
        </p:blipFill>
        <p:spPr>
          <a:xfrm>
            <a:off x="1871352" y="3903520"/>
            <a:ext cx="303671" cy="307907"/>
          </a:xfrm>
          <a:prstGeom prst="rect">
            <a:avLst/>
          </a:prstGeom>
        </p:spPr>
      </p:pic>
      <p:pic>
        <p:nvPicPr>
          <p:cNvPr id="118" name="图片 27" descr="图片12"/>
          <p:cNvPicPr>
            <a:picLocks noChangeAspect="1"/>
          </p:cNvPicPr>
          <p:nvPr>
            <p:custDataLst>
              <p:tags r:id="rId20"/>
            </p:custDataLst>
          </p:nvPr>
        </p:nvPicPr>
        <p:blipFill>
          <a:blip r:embed="rId21">
            <a:extLst>
              <a:ext uri="{96DAC541-7B7A-43D3-8B79-37D633B846F1}">
                <asvg:svgBlip xmlns:asvg="http://schemas.microsoft.com/office/drawing/2016/SVG/main" r:embed="rId22"/>
              </a:ext>
            </a:extLst>
          </a:blip>
          <a:stretch>
            <a:fillRect/>
          </a:stretch>
        </p:blipFill>
        <p:spPr>
          <a:xfrm>
            <a:off x="3248462" y="3773576"/>
            <a:ext cx="281778" cy="324151"/>
          </a:xfrm>
          <a:prstGeom prst="rect">
            <a:avLst/>
          </a:prstGeom>
        </p:spPr>
      </p:pic>
      <p:pic>
        <p:nvPicPr>
          <p:cNvPr id="119" name="图片 19" descr="图片6"/>
          <p:cNvPicPr>
            <a:picLocks noChangeAspect="1"/>
          </p:cNvPicPr>
          <p:nvPr>
            <p:custDataLst>
              <p:tags r:id="rId23"/>
            </p:custDataLst>
          </p:nvPr>
        </p:nvPicPr>
        <p:blipFill>
          <a:blip r:embed="rId24">
            <a:extLst>
              <a:ext uri="{96DAC541-7B7A-43D3-8B79-37D633B846F1}">
                <asvg:svgBlip xmlns:asvg="http://schemas.microsoft.com/office/drawing/2016/SVG/main" r:embed="rId25"/>
              </a:ext>
            </a:extLst>
          </a:blip>
          <a:stretch>
            <a:fillRect/>
          </a:stretch>
        </p:blipFill>
        <p:spPr>
          <a:xfrm>
            <a:off x="4971614" y="3883039"/>
            <a:ext cx="313557" cy="295903"/>
          </a:xfrm>
          <a:prstGeom prst="rect">
            <a:avLst/>
          </a:prstGeom>
        </p:spPr>
      </p:pic>
      <p:pic>
        <p:nvPicPr>
          <p:cNvPr id="120" name="图片 24" descr="图片8"/>
          <p:cNvPicPr>
            <a:picLocks noChangeAspect="1"/>
          </p:cNvPicPr>
          <p:nvPr>
            <p:custDataLst>
              <p:tags r:id="rId26"/>
            </p:custDataLst>
          </p:nvPr>
        </p:nvPicPr>
        <p:blipFill>
          <a:blip r:embed="rId27">
            <a:extLst>
              <a:ext uri="{96DAC541-7B7A-43D3-8B79-37D633B846F1}">
                <asvg:svgBlip xmlns:asvg="http://schemas.microsoft.com/office/drawing/2016/SVG/main" r:embed="rId28"/>
              </a:ext>
            </a:extLst>
          </a:blip>
          <a:stretch>
            <a:fillRect/>
          </a:stretch>
        </p:blipFill>
        <p:spPr>
          <a:xfrm>
            <a:off x="6363554" y="3767926"/>
            <a:ext cx="350280" cy="317089"/>
          </a:xfrm>
          <a:prstGeom prst="rect">
            <a:avLst/>
          </a:prstGeom>
        </p:spPr>
      </p:pic>
      <p:pic>
        <p:nvPicPr>
          <p:cNvPr id="121" name="图片 25" descr="图片10"/>
          <p:cNvPicPr>
            <a:picLocks noChangeAspect="1"/>
          </p:cNvPicPr>
          <p:nvPr>
            <p:custDataLst>
              <p:tags r:id="rId29"/>
            </p:custDataLst>
          </p:nvPr>
        </p:nvPicPr>
        <p:blipFill>
          <a:blip r:embed="rId30">
            <a:extLst>
              <a:ext uri="{96DAC541-7B7A-43D3-8B79-37D633B846F1}">
                <asvg:svgBlip xmlns:asvg="http://schemas.microsoft.com/office/drawing/2016/SVG/main" r:embed="rId31"/>
              </a:ext>
            </a:extLst>
          </a:blip>
          <a:stretch>
            <a:fillRect/>
          </a:stretch>
        </p:blipFill>
        <p:spPr>
          <a:xfrm>
            <a:off x="8065521" y="3906344"/>
            <a:ext cx="327681" cy="255648"/>
          </a:xfrm>
          <a:prstGeom prst="rect">
            <a:avLst/>
          </a:prstGeom>
        </p:spPr>
      </p:pic>
      <p:pic>
        <p:nvPicPr>
          <p:cNvPr id="122" name="图片 26" descr="图片11"/>
          <p:cNvPicPr>
            <a:picLocks noChangeAspect="1"/>
          </p:cNvPicPr>
          <p:nvPr>
            <p:custDataLst>
              <p:tags r:id="rId32"/>
            </p:custDataLst>
          </p:nvPr>
        </p:nvPicPr>
        <p:blipFill>
          <a:blip r:embed="rId33">
            <a:extLst>
              <a:ext uri="{96DAC541-7B7A-43D3-8B79-37D633B846F1}">
                <asvg:svgBlip xmlns:asvg="http://schemas.microsoft.com/office/drawing/2016/SVG/main" r:embed="rId34"/>
              </a:ext>
            </a:extLst>
          </a:blip>
          <a:stretch>
            <a:fillRect/>
          </a:stretch>
        </p:blipFill>
        <p:spPr>
          <a:xfrm>
            <a:off x="9434156" y="3768633"/>
            <a:ext cx="323444" cy="323444"/>
          </a:xfrm>
          <a:prstGeom prst="rect">
            <a:avLst/>
          </a:prstGeom>
        </p:spPr>
      </p:pic>
    </p:spTree>
    <p:custDataLst>
      <p:tags r:id="rId3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标题 100"/>
          <p:cNvSpPr>
            <a:spLocks noGrp="1"/>
          </p:cNvSpPr>
          <p:nvPr>
            <p:ph type="title"/>
            <p:custDataLst>
              <p:tags r:id="rId1"/>
            </p:custDataLst>
          </p:nvPr>
        </p:nvSpPr>
        <p:spPr/>
        <p:txBody>
          <a:bodyPr/>
          <a:lstStyle/>
          <a:p>
            <a:r>
              <a:rPr lang="zh-CN" altLang="en-US"/>
              <a:t>脱敏计算的示例</a:t>
            </a:r>
            <a:endParaRPr lang="zh-CN" altLang="en-US"/>
          </a:p>
        </p:txBody>
      </p:sp>
      <p:sp>
        <p:nvSpPr>
          <p:cNvPr id="102" name="正文"/>
          <p:cNvSpPr txBox="1"/>
          <p:nvPr>
            <p:custDataLst>
              <p:tags r:id="rId2"/>
            </p:custDataLst>
          </p:nvPr>
        </p:nvSpPr>
        <p:spPr>
          <a:xfrm>
            <a:off x="1350875" y="1705086"/>
            <a:ext cx="2455492" cy="1766232"/>
          </a:xfrm>
          <a:prstGeom prst="rect">
            <a:avLst/>
          </a:prstGeom>
          <a:noFill/>
        </p:spPr>
        <p:txBody>
          <a:bodyPr wrap="square" lIns="0" tIns="0" rIns="0" bIns="0" rtlCol="0" anchor="t" anchorCtr="0">
            <a:noAutofit/>
          </a:bodyPr>
          <a:lstStyle/>
          <a:p>
            <a:pPr indent="0" algn="l" fontAlgn="auto">
              <a:lnSpc>
                <a:spcPts val="2280"/>
              </a:lnSpc>
            </a:pPr>
            <a:r>
              <a:rPr lang="en-US" altLang="zh-CN" sz="2800" spc="150" dirty="0">
                <a:solidFill>
                  <a:schemeClr val="tx1">
                    <a:lumMod val="85000"/>
                    <a:lumOff val="15000"/>
                  </a:schemeClr>
                </a:solidFill>
                <a:uFillTx/>
                <a:latin typeface="Arial" panose="020B0604020202020204" pitchFamily="34" charset="0"/>
                <a:sym typeface="+mn-ea"/>
              </a:rPr>
              <a:t>4</a:t>
            </a:r>
            <a:r>
              <a:rPr lang="zh-CN" altLang="en-US" sz="2800" spc="150" dirty="0">
                <a:solidFill>
                  <a:schemeClr val="tx1">
                    <a:lumMod val="85000"/>
                    <a:lumOff val="15000"/>
                  </a:schemeClr>
                </a:solidFill>
                <a:uFillTx/>
                <a:latin typeface="Arial" panose="020B0604020202020204" pitchFamily="34" charset="0"/>
                <a:sym typeface="+mn-ea"/>
              </a:rPr>
              <a:t>. 哈希脱敏</a:t>
            </a:r>
            <a:endParaRPr lang="zh-CN" altLang="en-US" sz="2800" spc="150" dirty="0">
              <a:solidFill>
                <a:schemeClr val="tx1">
                  <a:lumMod val="85000"/>
                  <a:lumOff val="15000"/>
                </a:schemeClr>
              </a:solidFill>
              <a:uFillTx/>
              <a:latin typeface="Arial" panose="020B0604020202020204" pitchFamily="34" charset="0"/>
              <a:sym typeface="+mn-ea"/>
            </a:endParaRPr>
          </a:p>
        </p:txBody>
      </p:sp>
      <p:sp>
        <p:nvSpPr>
          <p:cNvPr id="103" name="任意多边形: 形状 6"/>
          <p:cNvSpPr/>
          <p:nvPr>
            <p:custDataLst>
              <p:tags r:id="rId3"/>
            </p:custDataLst>
          </p:nvPr>
        </p:nvSpPr>
        <p:spPr>
          <a:xfrm>
            <a:off x="1308502" y="3776401"/>
            <a:ext cx="2675830" cy="488697"/>
          </a:xfrm>
          <a:custGeom>
            <a:avLst/>
            <a:gdLst>
              <a:gd name="connsiteX0" fmla="*/ 0 w 2607564"/>
              <a:gd name="connsiteY0" fmla="*/ 0 h 572738"/>
              <a:gd name="connsiteX1" fmla="*/ 1058704 w 2607564"/>
              <a:gd name="connsiteY1" fmla="*/ 0 h 572738"/>
              <a:gd name="connsiteX2" fmla="*/ 1194530 w 2607564"/>
              <a:gd name="connsiteY2" fmla="*/ 71628 h 572738"/>
              <a:gd name="connsiteX3" fmla="*/ 1488377 w 2607564"/>
              <a:gd name="connsiteY3" fmla="*/ 501110 h 572738"/>
              <a:gd name="connsiteX4" fmla="*/ 1624203 w 2607564"/>
              <a:gd name="connsiteY4" fmla="*/ 572738 h 572738"/>
              <a:gd name="connsiteX5" fmla="*/ 2607564 w 2607564"/>
              <a:gd name="connsiteY5" fmla="*/ 572738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7564" h="572738">
                <a:moveTo>
                  <a:pt x="0" y="0"/>
                </a:moveTo>
                <a:lnTo>
                  <a:pt x="1058704" y="0"/>
                </a:lnTo>
                <a:cubicBezTo>
                  <a:pt x="1113025" y="-17"/>
                  <a:pt x="1163860" y="26788"/>
                  <a:pt x="1194530" y="71628"/>
                </a:cubicBezTo>
                <a:lnTo>
                  <a:pt x="1488377" y="501110"/>
                </a:lnTo>
                <a:cubicBezTo>
                  <a:pt x="1519038" y="545964"/>
                  <a:pt x="1569873" y="572776"/>
                  <a:pt x="1624203" y="572738"/>
                </a:cubicBezTo>
                <a:lnTo>
                  <a:pt x="2607564" y="572738"/>
                </a:lnTo>
              </a:path>
            </a:pathLst>
          </a:custGeom>
          <a:noFill/>
          <a:ln w="38100" cap="rnd">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104" name="直接连接符 103"/>
          <p:cNvCxnSpPr/>
          <p:nvPr>
            <p:custDataLst>
              <p:tags r:id="rId4"/>
            </p:custDataLst>
          </p:nvPr>
        </p:nvCxnSpPr>
        <p:spPr>
          <a:xfrm flipV="1">
            <a:off x="3997043" y="1732629"/>
            <a:ext cx="2119" cy="2523995"/>
          </a:xfrm>
          <a:prstGeom prst="line">
            <a:avLst/>
          </a:prstGeom>
          <a:ln>
            <a:gradFill>
              <a:gsLst>
                <a:gs pos="6000">
                  <a:schemeClr val="accent1">
                    <a:lumMod val="20000"/>
                    <a:lumOff val="80000"/>
                    <a:alpha val="0"/>
                  </a:schemeClr>
                </a:gs>
                <a:gs pos="67000">
                  <a:schemeClr val="accent1">
                    <a:alpha val="86000"/>
                  </a:schemeClr>
                </a:gs>
              </a:gsLst>
              <a:lin ang="18000000" scaled="1"/>
            </a:gradFill>
          </a:ln>
        </p:spPr>
        <p:style>
          <a:lnRef idx="2">
            <a:schemeClr val="accent1"/>
          </a:lnRef>
          <a:fillRef idx="0">
            <a:srgbClr val="FFFFFF"/>
          </a:fillRef>
          <a:effectRef idx="0">
            <a:srgbClr val="FFFFFF"/>
          </a:effectRef>
          <a:fontRef idx="minor">
            <a:schemeClr val="tx1"/>
          </a:fontRef>
        </p:style>
      </p:cxnSp>
      <p:cxnSp>
        <p:nvCxnSpPr>
          <p:cNvPr id="105" name="直接连接符 104"/>
          <p:cNvCxnSpPr/>
          <p:nvPr>
            <p:custDataLst>
              <p:tags r:id="rId5"/>
            </p:custDataLst>
          </p:nvPr>
        </p:nvCxnSpPr>
        <p:spPr>
          <a:xfrm flipV="1">
            <a:off x="1292965" y="3767926"/>
            <a:ext cx="2119" cy="2463968"/>
          </a:xfrm>
          <a:prstGeom prst="line">
            <a:avLst/>
          </a:prstGeom>
          <a:ln>
            <a:gradFill>
              <a:gsLst>
                <a:gs pos="100000">
                  <a:schemeClr val="accent1">
                    <a:lumMod val="20000"/>
                    <a:lumOff val="80000"/>
                    <a:alpha val="0"/>
                  </a:schemeClr>
                </a:gs>
                <a:gs pos="24000">
                  <a:schemeClr val="accent1">
                    <a:alpha val="63000"/>
                  </a:schemeClr>
                </a:gs>
              </a:gsLst>
              <a:lin ang="18000000" scaled="1"/>
            </a:gradFill>
          </a:ln>
        </p:spPr>
        <p:style>
          <a:lnRef idx="2">
            <a:schemeClr val="accent1"/>
          </a:lnRef>
          <a:fillRef idx="0">
            <a:srgbClr val="FFFFFF"/>
          </a:fillRef>
          <a:effectRef idx="0">
            <a:srgbClr val="FFFFFF"/>
          </a:effectRef>
          <a:fontRef idx="minor">
            <a:schemeClr val="tx1"/>
          </a:fontRef>
        </p:style>
      </p:cxnSp>
      <p:sp>
        <p:nvSpPr>
          <p:cNvPr id="106" name="正文"/>
          <p:cNvSpPr txBox="1"/>
          <p:nvPr>
            <p:custDataLst>
              <p:tags r:id="rId6"/>
            </p:custDataLst>
          </p:nvPr>
        </p:nvSpPr>
        <p:spPr>
          <a:xfrm>
            <a:off x="1508359" y="4643628"/>
            <a:ext cx="2545887" cy="1665244"/>
          </a:xfrm>
          <a:prstGeom prst="rect">
            <a:avLst/>
          </a:prstGeom>
          <a:noFill/>
        </p:spPr>
        <p:txBody>
          <a:bodyPr wrap="square" lIns="0" tIns="0" rIns="0" bIns="0" rtlCol="0" anchor="t" anchorCtr="0">
            <a:noAutofit/>
          </a:bodyPr>
          <a:lstStyle/>
          <a:p>
            <a:pPr indent="0" algn="l" fontAlgn="auto">
              <a:lnSpc>
                <a:spcPts val="2280"/>
              </a:lnSpc>
            </a:pPr>
            <a:r>
              <a:rPr lang="zh-CN" altLang="en-US" sz="1400" spc="150" dirty="0">
                <a:solidFill>
                  <a:schemeClr val="tx1">
                    <a:lumMod val="85000"/>
                    <a:lumOff val="15000"/>
                  </a:schemeClr>
                </a:solidFill>
                <a:uFillTx/>
                <a:latin typeface="Arial" panose="020B0604020202020204" pitchFamily="34" charset="0"/>
                <a:sym typeface="+mn-ea"/>
              </a:rPr>
              <a:t>对敏感字段做单向哈希处理，无法逆推出原始值。</a:t>
            </a:r>
            <a:endParaRPr lang="zh-CN" altLang="en-US" sz="1400" spc="150" dirty="0">
              <a:solidFill>
                <a:schemeClr val="tx1">
                  <a:lumMod val="85000"/>
                  <a:lumOff val="15000"/>
                </a:schemeClr>
              </a:solidFill>
              <a:uFillTx/>
              <a:latin typeface="Arial" panose="020B0604020202020204" pitchFamily="34" charset="0"/>
              <a:sym typeface="+mn-ea"/>
            </a:endParaRPr>
          </a:p>
          <a:p>
            <a:pPr indent="0" algn="l" fontAlgn="auto">
              <a:lnSpc>
                <a:spcPts val="2280"/>
              </a:lnSpc>
            </a:pPr>
            <a:r>
              <a:rPr lang="zh-CN" altLang="en-US" sz="1400" spc="150" dirty="0">
                <a:solidFill>
                  <a:schemeClr val="tx1">
                    <a:lumMod val="85000"/>
                    <a:lumOff val="15000"/>
                  </a:schemeClr>
                </a:solidFill>
                <a:uFillTx/>
                <a:latin typeface="Arial" panose="020B0604020202020204" pitchFamily="34" charset="0"/>
                <a:sym typeface="+mn-ea"/>
              </a:rPr>
              <a:t>abc@xx.com → MD5(abc@xx.com)</a:t>
            </a:r>
            <a:endParaRPr lang="zh-CN" altLang="en-US" sz="1400" spc="150" dirty="0">
              <a:solidFill>
                <a:schemeClr val="tx1">
                  <a:lumMod val="85000"/>
                  <a:lumOff val="15000"/>
                </a:schemeClr>
              </a:solidFill>
              <a:uFillTx/>
              <a:latin typeface="Arial" panose="020B0604020202020204" pitchFamily="34" charset="0"/>
              <a:sym typeface="+mn-ea"/>
            </a:endParaRPr>
          </a:p>
        </p:txBody>
      </p:sp>
      <p:sp>
        <p:nvSpPr>
          <p:cNvPr id="107" name="正文"/>
          <p:cNvSpPr txBox="1"/>
          <p:nvPr>
            <p:custDataLst>
              <p:tags r:id="rId7"/>
            </p:custDataLst>
          </p:nvPr>
        </p:nvSpPr>
        <p:spPr>
          <a:xfrm>
            <a:off x="4470205" y="1689551"/>
            <a:ext cx="2433601" cy="1637701"/>
          </a:xfrm>
          <a:prstGeom prst="rect">
            <a:avLst/>
          </a:prstGeom>
          <a:noFill/>
        </p:spPr>
        <p:txBody>
          <a:bodyPr wrap="square" lIns="0" tIns="0" rIns="0" bIns="0" rtlCol="0" anchor="t" anchorCtr="0">
            <a:noAutofit/>
          </a:bodyPr>
          <a:lstStyle/>
          <a:p>
            <a:pPr indent="0" algn="l" fontAlgn="auto">
              <a:lnSpc>
                <a:spcPts val="2280"/>
              </a:lnSpc>
            </a:pPr>
            <a:r>
              <a:rPr lang="en-US" altLang="zh-CN" sz="2800" spc="150" dirty="0">
                <a:solidFill>
                  <a:schemeClr val="tx1">
                    <a:lumMod val="85000"/>
                    <a:lumOff val="15000"/>
                  </a:schemeClr>
                </a:solidFill>
                <a:uFillTx/>
                <a:latin typeface="Arial" panose="020B0604020202020204" pitchFamily="34" charset="0"/>
                <a:sym typeface="+mn-ea"/>
              </a:rPr>
              <a:t>5</a:t>
            </a:r>
            <a:r>
              <a:rPr lang="zh-CN" altLang="en-US" sz="2800" spc="150" dirty="0">
                <a:solidFill>
                  <a:schemeClr val="tx1">
                    <a:lumMod val="85000"/>
                    <a:lumOff val="15000"/>
                  </a:schemeClr>
                </a:solidFill>
                <a:uFillTx/>
                <a:latin typeface="Arial" panose="020B0604020202020204" pitchFamily="34" charset="0"/>
                <a:sym typeface="+mn-ea"/>
              </a:rPr>
              <a:t>. 数据映射</a:t>
            </a:r>
            <a:endParaRPr lang="zh-CN" altLang="en-US" sz="2800" spc="150" dirty="0">
              <a:solidFill>
                <a:schemeClr val="tx1">
                  <a:lumMod val="85000"/>
                  <a:lumOff val="15000"/>
                </a:schemeClr>
              </a:solidFill>
              <a:uFillTx/>
              <a:latin typeface="Arial" panose="020B0604020202020204" pitchFamily="34" charset="0"/>
              <a:sym typeface="+mn-ea"/>
            </a:endParaRPr>
          </a:p>
          <a:p>
            <a:pPr indent="0" algn="l" fontAlgn="auto">
              <a:lnSpc>
                <a:spcPts val="2280"/>
              </a:lnSpc>
            </a:pPr>
            <a:endParaRPr lang="zh-CN" altLang="en-US" sz="2800" spc="150" dirty="0">
              <a:solidFill>
                <a:schemeClr val="tx1">
                  <a:lumMod val="85000"/>
                  <a:lumOff val="15000"/>
                </a:schemeClr>
              </a:solidFill>
              <a:uFillTx/>
              <a:latin typeface="Arial" panose="020B0604020202020204" pitchFamily="34" charset="0"/>
              <a:sym typeface="+mn-ea"/>
            </a:endParaRPr>
          </a:p>
        </p:txBody>
      </p:sp>
      <p:sp>
        <p:nvSpPr>
          <p:cNvPr id="108" name="正文"/>
          <p:cNvSpPr txBox="1"/>
          <p:nvPr>
            <p:custDataLst>
              <p:tags r:id="rId8"/>
            </p:custDataLst>
          </p:nvPr>
        </p:nvSpPr>
        <p:spPr>
          <a:xfrm>
            <a:off x="4708198" y="4614673"/>
            <a:ext cx="2550831" cy="1665244"/>
          </a:xfrm>
          <a:prstGeom prst="rect">
            <a:avLst/>
          </a:prstGeom>
          <a:noFill/>
        </p:spPr>
        <p:txBody>
          <a:bodyPr wrap="square" lIns="0" tIns="0" rIns="0" bIns="0" rtlCol="0" anchor="t" anchorCtr="0">
            <a:noAutofit/>
          </a:bodyPr>
          <a:lstStyle/>
          <a:p>
            <a:pPr indent="0" algn="l" fontAlgn="auto">
              <a:lnSpc>
                <a:spcPts val="2280"/>
              </a:lnSpc>
            </a:pPr>
            <a:r>
              <a:rPr lang="zh-CN" altLang="en-US" sz="1400" spc="150" dirty="0">
                <a:solidFill>
                  <a:schemeClr val="tx1">
                    <a:lumMod val="85000"/>
                    <a:lumOff val="15000"/>
                  </a:schemeClr>
                </a:solidFill>
                <a:uFillTx/>
                <a:latin typeface="Arial" panose="020B0604020202020204" pitchFamily="34" charset="0"/>
                <a:sym typeface="+mn-ea"/>
              </a:rPr>
              <a:t>使用规则字典进行替换，保持数据格式不变。</a:t>
            </a:r>
            <a:endParaRPr lang="zh-CN" altLang="en-US" sz="1400" spc="150" dirty="0">
              <a:solidFill>
                <a:schemeClr val="tx1">
                  <a:lumMod val="85000"/>
                  <a:lumOff val="15000"/>
                </a:schemeClr>
              </a:solidFill>
              <a:uFillTx/>
              <a:latin typeface="Arial" panose="020B0604020202020204" pitchFamily="34" charset="0"/>
              <a:sym typeface="+mn-ea"/>
            </a:endParaRPr>
          </a:p>
          <a:p>
            <a:pPr indent="0" algn="l" fontAlgn="auto">
              <a:lnSpc>
                <a:spcPts val="2280"/>
              </a:lnSpc>
            </a:pPr>
            <a:r>
              <a:rPr lang="zh-CN" altLang="en-US" sz="1400" spc="150" dirty="0">
                <a:solidFill>
                  <a:schemeClr val="tx1">
                    <a:lumMod val="85000"/>
                    <a:lumOff val="15000"/>
                  </a:schemeClr>
                </a:solidFill>
                <a:uFillTx/>
                <a:latin typeface="Arial" panose="020B0604020202020204" pitchFamily="34" charset="0"/>
                <a:sym typeface="+mn-ea"/>
              </a:rPr>
              <a:t>张三→ 用户00001</a:t>
            </a:r>
            <a:endParaRPr lang="zh-CN" altLang="en-US" sz="1400" spc="150" dirty="0">
              <a:solidFill>
                <a:schemeClr val="tx1">
                  <a:lumMod val="85000"/>
                  <a:lumOff val="15000"/>
                </a:schemeClr>
              </a:solidFill>
              <a:uFillTx/>
              <a:latin typeface="Arial" panose="020B0604020202020204" pitchFamily="34" charset="0"/>
              <a:sym typeface="+mn-ea"/>
            </a:endParaRPr>
          </a:p>
          <a:p>
            <a:pPr indent="0" algn="l" fontAlgn="auto">
              <a:lnSpc>
                <a:spcPts val="2280"/>
              </a:lnSpc>
            </a:pPr>
            <a:r>
              <a:rPr lang="zh-CN" altLang="en-US" sz="1400" spc="150" dirty="0">
                <a:solidFill>
                  <a:schemeClr val="tx1">
                    <a:lumMod val="85000"/>
                    <a:lumOff val="15000"/>
                  </a:schemeClr>
                </a:solidFill>
                <a:uFillTx/>
                <a:latin typeface="Arial" panose="020B0604020202020204" pitchFamily="34" charset="0"/>
                <a:sym typeface="+mn-ea"/>
              </a:rPr>
              <a:t>公司名→ 企业_A</a:t>
            </a:r>
            <a:endParaRPr lang="zh-CN" altLang="en-US" sz="1400" spc="150" dirty="0">
              <a:solidFill>
                <a:schemeClr val="tx1">
                  <a:lumMod val="85000"/>
                  <a:lumOff val="15000"/>
                </a:schemeClr>
              </a:solidFill>
              <a:uFillTx/>
              <a:latin typeface="Arial" panose="020B0604020202020204" pitchFamily="34" charset="0"/>
              <a:sym typeface="+mn-ea"/>
            </a:endParaRPr>
          </a:p>
        </p:txBody>
      </p:sp>
      <p:sp>
        <p:nvSpPr>
          <p:cNvPr id="109" name="任意多边形: 形状 6"/>
          <p:cNvSpPr/>
          <p:nvPr>
            <p:custDataLst>
              <p:tags r:id="rId9"/>
            </p:custDataLst>
          </p:nvPr>
        </p:nvSpPr>
        <p:spPr>
          <a:xfrm>
            <a:off x="4477267" y="3743915"/>
            <a:ext cx="2641226" cy="488697"/>
          </a:xfrm>
          <a:custGeom>
            <a:avLst/>
            <a:gdLst>
              <a:gd name="connsiteX0" fmla="*/ 0 w 2607564"/>
              <a:gd name="connsiteY0" fmla="*/ 0 h 572738"/>
              <a:gd name="connsiteX1" fmla="*/ 1058704 w 2607564"/>
              <a:gd name="connsiteY1" fmla="*/ 0 h 572738"/>
              <a:gd name="connsiteX2" fmla="*/ 1194530 w 2607564"/>
              <a:gd name="connsiteY2" fmla="*/ 71628 h 572738"/>
              <a:gd name="connsiteX3" fmla="*/ 1488377 w 2607564"/>
              <a:gd name="connsiteY3" fmla="*/ 501110 h 572738"/>
              <a:gd name="connsiteX4" fmla="*/ 1624203 w 2607564"/>
              <a:gd name="connsiteY4" fmla="*/ 572738 h 572738"/>
              <a:gd name="connsiteX5" fmla="*/ 2607564 w 2607564"/>
              <a:gd name="connsiteY5" fmla="*/ 572738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7564" h="572738">
                <a:moveTo>
                  <a:pt x="0" y="0"/>
                </a:moveTo>
                <a:lnTo>
                  <a:pt x="1058704" y="0"/>
                </a:lnTo>
                <a:cubicBezTo>
                  <a:pt x="1113025" y="-17"/>
                  <a:pt x="1163860" y="26788"/>
                  <a:pt x="1194530" y="71628"/>
                </a:cubicBezTo>
                <a:lnTo>
                  <a:pt x="1488377" y="501110"/>
                </a:lnTo>
                <a:cubicBezTo>
                  <a:pt x="1519038" y="545964"/>
                  <a:pt x="1569873" y="572776"/>
                  <a:pt x="1624203" y="572738"/>
                </a:cubicBezTo>
                <a:lnTo>
                  <a:pt x="2607564" y="572738"/>
                </a:lnTo>
              </a:path>
            </a:pathLst>
          </a:custGeom>
          <a:noFill/>
          <a:ln w="38100" cap="rnd">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110" name="直接连接符 109"/>
          <p:cNvCxnSpPr/>
          <p:nvPr>
            <p:custDataLst>
              <p:tags r:id="rId10"/>
            </p:custDataLst>
          </p:nvPr>
        </p:nvCxnSpPr>
        <p:spPr>
          <a:xfrm flipV="1">
            <a:off x="7134030" y="1747459"/>
            <a:ext cx="2824" cy="2485154"/>
          </a:xfrm>
          <a:prstGeom prst="line">
            <a:avLst/>
          </a:prstGeom>
          <a:ln>
            <a:gradFill>
              <a:gsLst>
                <a:gs pos="6000">
                  <a:schemeClr val="accent1">
                    <a:lumMod val="20000"/>
                    <a:lumOff val="80000"/>
                    <a:alpha val="0"/>
                  </a:schemeClr>
                </a:gs>
                <a:gs pos="67000">
                  <a:schemeClr val="accent1">
                    <a:alpha val="86000"/>
                  </a:schemeClr>
                </a:gs>
              </a:gsLst>
              <a:lin ang="18000000" scaled="1"/>
            </a:gradFill>
          </a:ln>
        </p:spPr>
        <p:style>
          <a:lnRef idx="2">
            <a:schemeClr val="accent1"/>
          </a:lnRef>
          <a:fillRef idx="0">
            <a:srgbClr val="FFFFFF"/>
          </a:fillRef>
          <a:effectRef idx="0">
            <a:srgbClr val="FFFFFF"/>
          </a:effectRef>
          <a:fontRef idx="minor">
            <a:schemeClr val="tx1"/>
          </a:fontRef>
        </p:style>
      </p:cxnSp>
      <p:sp>
        <p:nvSpPr>
          <p:cNvPr id="111" name="正文"/>
          <p:cNvSpPr txBox="1"/>
          <p:nvPr>
            <p:custDataLst>
              <p:tags r:id="rId11"/>
            </p:custDataLst>
          </p:nvPr>
        </p:nvSpPr>
        <p:spPr>
          <a:xfrm>
            <a:off x="7571879" y="1672602"/>
            <a:ext cx="2419476" cy="1579086"/>
          </a:xfrm>
          <a:prstGeom prst="rect">
            <a:avLst/>
          </a:prstGeom>
          <a:noFill/>
        </p:spPr>
        <p:txBody>
          <a:bodyPr wrap="square" lIns="0" tIns="0" rIns="0" bIns="0" rtlCol="0" anchor="t" anchorCtr="0">
            <a:noAutofit/>
          </a:bodyPr>
          <a:lstStyle/>
          <a:p>
            <a:pPr indent="0" algn="l" fontAlgn="auto">
              <a:lnSpc>
                <a:spcPts val="2280"/>
              </a:lnSpc>
            </a:pPr>
            <a:r>
              <a:rPr lang="zh-CN" altLang="en-US" sz="2800" spc="150" dirty="0">
                <a:solidFill>
                  <a:schemeClr val="tx1">
                    <a:lumMod val="85000"/>
                    <a:lumOff val="15000"/>
                  </a:schemeClr>
                </a:solidFill>
                <a:uFillTx/>
                <a:latin typeface="Arial" panose="020B0604020202020204" pitchFamily="34" charset="0"/>
                <a:sym typeface="+mn-ea"/>
              </a:rPr>
              <a:t>6. 数据泛化</a:t>
            </a:r>
            <a:endParaRPr lang="zh-CN" altLang="en-US" sz="2800" spc="150" dirty="0">
              <a:solidFill>
                <a:schemeClr val="tx1">
                  <a:lumMod val="85000"/>
                  <a:lumOff val="15000"/>
                </a:schemeClr>
              </a:solidFill>
              <a:uFillTx/>
              <a:latin typeface="Arial" panose="020B0604020202020204" pitchFamily="34" charset="0"/>
              <a:sym typeface="+mn-ea"/>
            </a:endParaRPr>
          </a:p>
        </p:txBody>
      </p:sp>
      <p:sp>
        <p:nvSpPr>
          <p:cNvPr id="112" name="任意多边形: 形状 6"/>
          <p:cNvSpPr/>
          <p:nvPr>
            <p:custDataLst>
              <p:tags r:id="rId12"/>
            </p:custDataLst>
          </p:nvPr>
        </p:nvSpPr>
        <p:spPr>
          <a:xfrm>
            <a:off x="7573999" y="3743915"/>
            <a:ext cx="2636988" cy="488697"/>
          </a:xfrm>
          <a:custGeom>
            <a:avLst/>
            <a:gdLst>
              <a:gd name="connsiteX0" fmla="*/ 0 w 2607564"/>
              <a:gd name="connsiteY0" fmla="*/ 0 h 572738"/>
              <a:gd name="connsiteX1" fmla="*/ 1058704 w 2607564"/>
              <a:gd name="connsiteY1" fmla="*/ 0 h 572738"/>
              <a:gd name="connsiteX2" fmla="*/ 1194530 w 2607564"/>
              <a:gd name="connsiteY2" fmla="*/ 71628 h 572738"/>
              <a:gd name="connsiteX3" fmla="*/ 1488377 w 2607564"/>
              <a:gd name="connsiteY3" fmla="*/ 501110 h 572738"/>
              <a:gd name="connsiteX4" fmla="*/ 1624203 w 2607564"/>
              <a:gd name="connsiteY4" fmla="*/ 572738 h 572738"/>
              <a:gd name="connsiteX5" fmla="*/ 2607564 w 2607564"/>
              <a:gd name="connsiteY5" fmla="*/ 572738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07564" h="572738">
                <a:moveTo>
                  <a:pt x="0" y="0"/>
                </a:moveTo>
                <a:lnTo>
                  <a:pt x="1058704" y="0"/>
                </a:lnTo>
                <a:cubicBezTo>
                  <a:pt x="1113025" y="-17"/>
                  <a:pt x="1163860" y="26788"/>
                  <a:pt x="1194530" y="71628"/>
                </a:cubicBezTo>
                <a:lnTo>
                  <a:pt x="1488377" y="501110"/>
                </a:lnTo>
                <a:cubicBezTo>
                  <a:pt x="1519038" y="545964"/>
                  <a:pt x="1569873" y="572776"/>
                  <a:pt x="1624203" y="572738"/>
                </a:cubicBezTo>
                <a:lnTo>
                  <a:pt x="2607564" y="572738"/>
                </a:lnTo>
              </a:path>
            </a:pathLst>
          </a:custGeom>
          <a:noFill/>
          <a:ln w="38100" cap="rnd">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cxnSp>
        <p:nvCxnSpPr>
          <p:cNvPr id="113" name="直接连接符 112"/>
          <p:cNvCxnSpPr/>
          <p:nvPr>
            <p:custDataLst>
              <p:tags r:id="rId13"/>
            </p:custDataLst>
          </p:nvPr>
        </p:nvCxnSpPr>
        <p:spPr>
          <a:xfrm flipV="1">
            <a:off x="4465968" y="3743915"/>
            <a:ext cx="0" cy="2505634"/>
          </a:xfrm>
          <a:prstGeom prst="line">
            <a:avLst/>
          </a:prstGeom>
          <a:ln>
            <a:gradFill>
              <a:gsLst>
                <a:gs pos="100000">
                  <a:schemeClr val="accent1">
                    <a:lumMod val="20000"/>
                    <a:lumOff val="80000"/>
                    <a:alpha val="0"/>
                  </a:schemeClr>
                </a:gs>
                <a:gs pos="24000">
                  <a:schemeClr val="accent1">
                    <a:alpha val="63000"/>
                  </a:schemeClr>
                </a:gs>
              </a:gsLst>
              <a:lin ang="18000000" scaled="1"/>
            </a:gradFill>
          </a:ln>
        </p:spPr>
        <p:style>
          <a:lnRef idx="2">
            <a:schemeClr val="accent1"/>
          </a:lnRef>
          <a:fillRef idx="0">
            <a:srgbClr val="FFFFFF"/>
          </a:fillRef>
          <a:effectRef idx="0">
            <a:srgbClr val="FFFFFF"/>
          </a:effectRef>
          <a:fontRef idx="minor">
            <a:schemeClr val="tx1"/>
          </a:fontRef>
        </p:style>
      </p:cxnSp>
      <p:cxnSp>
        <p:nvCxnSpPr>
          <p:cNvPr id="114" name="直接连接符 28"/>
          <p:cNvCxnSpPr/>
          <p:nvPr>
            <p:custDataLst>
              <p:tags r:id="rId14"/>
            </p:custDataLst>
          </p:nvPr>
        </p:nvCxnSpPr>
        <p:spPr>
          <a:xfrm flipV="1">
            <a:off x="10222286" y="1704380"/>
            <a:ext cx="0" cy="2519759"/>
          </a:xfrm>
          <a:prstGeom prst="line">
            <a:avLst/>
          </a:prstGeom>
          <a:ln>
            <a:gradFill>
              <a:gsLst>
                <a:gs pos="6000">
                  <a:schemeClr val="accent1">
                    <a:lumMod val="20000"/>
                    <a:lumOff val="80000"/>
                    <a:alpha val="0"/>
                  </a:schemeClr>
                </a:gs>
                <a:gs pos="67000">
                  <a:schemeClr val="accent1">
                    <a:alpha val="86000"/>
                  </a:schemeClr>
                </a:gs>
              </a:gsLst>
              <a:lin ang="18000000" scaled="1"/>
            </a:gradFill>
          </a:ln>
        </p:spPr>
        <p:style>
          <a:lnRef idx="2">
            <a:schemeClr val="accent1"/>
          </a:lnRef>
          <a:fillRef idx="0">
            <a:srgbClr val="FFFFFF"/>
          </a:fillRef>
          <a:effectRef idx="0">
            <a:srgbClr val="FFFFFF"/>
          </a:effectRef>
          <a:fontRef idx="minor">
            <a:schemeClr val="tx1"/>
          </a:fontRef>
        </p:style>
      </p:cxnSp>
      <p:cxnSp>
        <p:nvCxnSpPr>
          <p:cNvPr id="115" name="直接连接符 29"/>
          <p:cNvCxnSpPr/>
          <p:nvPr>
            <p:custDataLst>
              <p:tags r:id="rId15"/>
            </p:custDataLst>
          </p:nvPr>
        </p:nvCxnSpPr>
        <p:spPr>
          <a:xfrm flipV="1">
            <a:off x="7557049" y="3735441"/>
            <a:ext cx="2119" cy="2496454"/>
          </a:xfrm>
          <a:prstGeom prst="line">
            <a:avLst/>
          </a:prstGeom>
          <a:ln>
            <a:gradFill>
              <a:gsLst>
                <a:gs pos="100000">
                  <a:schemeClr val="accent1">
                    <a:lumMod val="20000"/>
                    <a:lumOff val="80000"/>
                    <a:alpha val="0"/>
                  </a:schemeClr>
                </a:gs>
                <a:gs pos="24000">
                  <a:schemeClr val="accent1">
                    <a:alpha val="63000"/>
                  </a:schemeClr>
                </a:gs>
              </a:gsLst>
              <a:lin ang="18000000" scaled="1"/>
            </a:gradFill>
          </a:ln>
        </p:spPr>
        <p:style>
          <a:lnRef idx="2">
            <a:schemeClr val="accent1"/>
          </a:lnRef>
          <a:fillRef idx="0">
            <a:srgbClr val="FFFFFF"/>
          </a:fillRef>
          <a:effectRef idx="0">
            <a:srgbClr val="FFFFFF"/>
          </a:effectRef>
          <a:fontRef idx="minor">
            <a:schemeClr val="tx1"/>
          </a:fontRef>
        </p:style>
      </p:cxnSp>
      <p:sp>
        <p:nvSpPr>
          <p:cNvPr id="116" name="正文"/>
          <p:cNvSpPr txBox="1"/>
          <p:nvPr>
            <p:custDataLst>
              <p:tags r:id="rId16"/>
            </p:custDataLst>
          </p:nvPr>
        </p:nvSpPr>
        <p:spPr>
          <a:xfrm>
            <a:off x="7828280" y="4611370"/>
            <a:ext cx="4243070" cy="1664970"/>
          </a:xfrm>
          <a:prstGeom prst="rect">
            <a:avLst/>
          </a:prstGeom>
          <a:noFill/>
        </p:spPr>
        <p:txBody>
          <a:bodyPr wrap="square" lIns="0" tIns="0" rIns="0" bIns="0" rtlCol="0" anchor="t" anchorCtr="0">
            <a:noAutofit/>
          </a:bodyPr>
          <a:lstStyle/>
          <a:p>
            <a:pPr indent="0" algn="l" fontAlgn="auto">
              <a:lnSpc>
                <a:spcPts val="2280"/>
              </a:lnSpc>
            </a:pPr>
            <a:r>
              <a:rPr lang="zh-CN" altLang="en-US" sz="1400" spc="150" dirty="0">
                <a:solidFill>
                  <a:schemeClr val="tx1">
                    <a:lumMod val="85000"/>
                    <a:lumOff val="15000"/>
                  </a:schemeClr>
                </a:solidFill>
                <a:uFillTx/>
                <a:latin typeface="Arial" panose="020B0604020202020204" pitchFamily="34" charset="0"/>
                <a:sym typeface="+mn-ea"/>
              </a:rPr>
              <a:t>将数据归类为区间、等级等模糊形式。</a:t>
            </a:r>
            <a:endParaRPr lang="zh-CN" altLang="en-US" sz="1400" spc="150" dirty="0">
              <a:solidFill>
                <a:schemeClr val="tx1">
                  <a:lumMod val="85000"/>
                  <a:lumOff val="15000"/>
                </a:schemeClr>
              </a:solidFill>
              <a:uFillTx/>
              <a:latin typeface="Arial" panose="020B0604020202020204" pitchFamily="34" charset="0"/>
              <a:sym typeface="+mn-ea"/>
            </a:endParaRPr>
          </a:p>
          <a:p>
            <a:pPr indent="0" algn="l" fontAlgn="auto">
              <a:lnSpc>
                <a:spcPts val="2280"/>
              </a:lnSpc>
            </a:pPr>
            <a:r>
              <a:rPr lang="zh-CN" altLang="en-US" sz="1400" spc="150" dirty="0">
                <a:solidFill>
                  <a:schemeClr val="tx1">
                    <a:lumMod val="85000"/>
                    <a:lumOff val="15000"/>
                  </a:schemeClr>
                </a:solidFill>
                <a:uFillTx/>
                <a:latin typeface="Arial" panose="020B0604020202020204" pitchFamily="34" charset="0"/>
                <a:sym typeface="+mn-ea"/>
              </a:rPr>
              <a:t>35岁→ 30~40岁</a:t>
            </a:r>
            <a:endParaRPr lang="zh-CN" altLang="en-US" sz="1400" spc="150" dirty="0">
              <a:solidFill>
                <a:schemeClr val="tx1">
                  <a:lumMod val="85000"/>
                  <a:lumOff val="15000"/>
                </a:schemeClr>
              </a:solidFill>
              <a:uFillTx/>
              <a:latin typeface="Arial" panose="020B0604020202020204" pitchFamily="34" charset="0"/>
              <a:sym typeface="+mn-ea"/>
            </a:endParaRPr>
          </a:p>
        </p:txBody>
      </p:sp>
      <p:pic>
        <p:nvPicPr>
          <p:cNvPr id="117" name="图片 18" descr="图片9"/>
          <p:cNvPicPr>
            <a:picLocks noChangeAspect="1"/>
          </p:cNvPicPr>
          <p:nvPr>
            <p:custDataLst>
              <p:tags r:id="rId17"/>
            </p:custDataLst>
          </p:nvPr>
        </p:nvPicPr>
        <p:blipFill>
          <a:blip r:embed="rId18">
            <a:extLst>
              <a:ext uri="{96DAC541-7B7A-43D3-8B79-37D633B846F1}">
                <asvg:svgBlip xmlns:asvg="http://schemas.microsoft.com/office/drawing/2016/SVG/main" r:embed="rId19"/>
              </a:ext>
            </a:extLst>
          </a:blip>
          <a:stretch>
            <a:fillRect/>
          </a:stretch>
        </p:blipFill>
        <p:spPr>
          <a:xfrm>
            <a:off x="1871352" y="3903520"/>
            <a:ext cx="303671" cy="307907"/>
          </a:xfrm>
          <a:prstGeom prst="rect">
            <a:avLst/>
          </a:prstGeom>
        </p:spPr>
      </p:pic>
      <p:pic>
        <p:nvPicPr>
          <p:cNvPr id="118" name="图片 27" descr="图片12"/>
          <p:cNvPicPr>
            <a:picLocks noChangeAspect="1"/>
          </p:cNvPicPr>
          <p:nvPr>
            <p:custDataLst>
              <p:tags r:id="rId20"/>
            </p:custDataLst>
          </p:nvPr>
        </p:nvPicPr>
        <p:blipFill>
          <a:blip r:embed="rId21">
            <a:extLst>
              <a:ext uri="{96DAC541-7B7A-43D3-8B79-37D633B846F1}">
                <asvg:svgBlip xmlns:asvg="http://schemas.microsoft.com/office/drawing/2016/SVG/main" r:embed="rId22"/>
              </a:ext>
            </a:extLst>
          </a:blip>
          <a:stretch>
            <a:fillRect/>
          </a:stretch>
        </p:blipFill>
        <p:spPr>
          <a:xfrm>
            <a:off x="3248462" y="3773576"/>
            <a:ext cx="281778" cy="324151"/>
          </a:xfrm>
          <a:prstGeom prst="rect">
            <a:avLst/>
          </a:prstGeom>
        </p:spPr>
      </p:pic>
      <p:pic>
        <p:nvPicPr>
          <p:cNvPr id="119" name="图片 19" descr="图片6"/>
          <p:cNvPicPr>
            <a:picLocks noChangeAspect="1"/>
          </p:cNvPicPr>
          <p:nvPr>
            <p:custDataLst>
              <p:tags r:id="rId23"/>
            </p:custDataLst>
          </p:nvPr>
        </p:nvPicPr>
        <p:blipFill>
          <a:blip r:embed="rId24">
            <a:extLst>
              <a:ext uri="{96DAC541-7B7A-43D3-8B79-37D633B846F1}">
                <asvg:svgBlip xmlns:asvg="http://schemas.microsoft.com/office/drawing/2016/SVG/main" r:embed="rId25"/>
              </a:ext>
            </a:extLst>
          </a:blip>
          <a:stretch>
            <a:fillRect/>
          </a:stretch>
        </p:blipFill>
        <p:spPr>
          <a:xfrm>
            <a:off x="4971614" y="3883039"/>
            <a:ext cx="313557" cy="295903"/>
          </a:xfrm>
          <a:prstGeom prst="rect">
            <a:avLst/>
          </a:prstGeom>
        </p:spPr>
      </p:pic>
      <p:pic>
        <p:nvPicPr>
          <p:cNvPr id="120" name="图片 24" descr="图片8"/>
          <p:cNvPicPr>
            <a:picLocks noChangeAspect="1"/>
          </p:cNvPicPr>
          <p:nvPr>
            <p:custDataLst>
              <p:tags r:id="rId26"/>
            </p:custDataLst>
          </p:nvPr>
        </p:nvPicPr>
        <p:blipFill>
          <a:blip r:embed="rId27">
            <a:extLst>
              <a:ext uri="{96DAC541-7B7A-43D3-8B79-37D633B846F1}">
                <asvg:svgBlip xmlns:asvg="http://schemas.microsoft.com/office/drawing/2016/SVG/main" r:embed="rId28"/>
              </a:ext>
            </a:extLst>
          </a:blip>
          <a:stretch>
            <a:fillRect/>
          </a:stretch>
        </p:blipFill>
        <p:spPr>
          <a:xfrm>
            <a:off x="6363554" y="3767926"/>
            <a:ext cx="350280" cy="317089"/>
          </a:xfrm>
          <a:prstGeom prst="rect">
            <a:avLst/>
          </a:prstGeom>
        </p:spPr>
      </p:pic>
      <p:pic>
        <p:nvPicPr>
          <p:cNvPr id="121" name="图片 25" descr="图片10"/>
          <p:cNvPicPr>
            <a:picLocks noChangeAspect="1"/>
          </p:cNvPicPr>
          <p:nvPr>
            <p:custDataLst>
              <p:tags r:id="rId29"/>
            </p:custDataLst>
          </p:nvPr>
        </p:nvPicPr>
        <p:blipFill>
          <a:blip r:embed="rId30">
            <a:extLst>
              <a:ext uri="{96DAC541-7B7A-43D3-8B79-37D633B846F1}">
                <asvg:svgBlip xmlns:asvg="http://schemas.microsoft.com/office/drawing/2016/SVG/main" r:embed="rId31"/>
              </a:ext>
            </a:extLst>
          </a:blip>
          <a:stretch>
            <a:fillRect/>
          </a:stretch>
        </p:blipFill>
        <p:spPr>
          <a:xfrm>
            <a:off x="8065521" y="3906344"/>
            <a:ext cx="327681" cy="255648"/>
          </a:xfrm>
          <a:prstGeom prst="rect">
            <a:avLst/>
          </a:prstGeom>
        </p:spPr>
      </p:pic>
      <p:pic>
        <p:nvPicPr>
          <p:cNvPr id="122" name="图片 26" descr="图片11"/>
          <p:cNvPicPr>
            <a:picLocks noChangeAspect="1"/>
          </p:cNvPicPr>
          <p:nvPr>
            <p:custDataLst>
              <p:tags r:id="rId32"/>
            </p:custDataLst>
          </p:nvPr>
        </p:nvPicPr>
        <p:blipFill>
          <a:blip r:embed="rId33">
            <a:extLst>
              <a:ext uri="{96DAC541-7B7A-43D3-8B79-37D633B846F1}">
                <asvg:svgBlip xmlns:asvg="http://schemas.microsoft.com/office/drawing/2016/SVG/main" r:embed="rId34"/>
              </a:ext>
            </a:extLst>
          </a:blip>
          <a:stretch>
            <a:fillRect/>
          </a:stretch>
        </p:blipFill>
        <p:spPr>
          <a:xfrm>
            <a:off x="9434156" y="3768633"/>
            <a:ext cx="323444" cy="323444"/>
          </a:xfrm>
          <a:prstGeom prst="rect">
            <a:avLst/>
          </a:prstGeom>
        </p:spPr>
      </p:pic>
    </p:spTree>
    <p:custDataLst>
      <p:tags r:id="rId3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直角三角形 11"/>
          <p:cNvSpPr/>
          <p:nvPr>
            <p:custDataLst>
              <p:tags r:id="rId1"/>
            </p:custDataLst>
          </p:nvPr>
        </p:nvSpPr>
        <p:spPr>
          <a:xfrm flipH="1">
            <a:off x="8953500" y="3619500"/>
            <a:ext cx="3238500" cy="3238500"/>
          </a:xfrm>
          <a:prstGeom prst="rtTriangle">
            <a:avLst/>
          </a:prstGeom>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圆角矩形 12"/>
          <p:cNvSpPr/>
          <p:nvPr>
            <p:custDataLst>
              <p:tags r:id="rId2"/>
            </p:custDataLst>
          </p:nvPr>
        </p:nvSpPr>
        <p:spPr>
          <a:xfrm>
            <a:off x="552768" y="583248"/>
            <a:ext cx="11086465" cy="5691505"/>
          </a:xfrm>
          <a:prstGeom prst="roundRect">
            <a:avLst>
              <a:gd name="adj" fmla="val 3025"/>
            </a:avLst>
          </a:prstGeom>
          <a:solidFill>
            <a:srgbClr val="FFFFFF"/>
          </a:solidFill>
          <a:ln>
            <a:noFill/>
          </a:ln>
          <a:effectLst>
            <a:outerShdw blurRad="342900" dist="38100" dir="5400000" algn="t" rotWithShape="0">
              <a:schemeClr val="accent1">
                <a:alpha val="32000"/>
              </a:scheme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标题 16"/>
          <p:cNvSpPr>
            <a:spLocks noGrp="1"/>
          </p:cNvSpPr>
          <p:nvPr>
            <p:ph type="title"/>
            <p:custDataLst>
              <p:tags r:id="rId3"/>
            </p:custDataLst>
          </p:nvPr>
        </p:nvSpPr>
        <p:spPr>
          <a:xfrm>
            <a:off x="1052830" y="811530"/>
            <a:ext cx="10087610" cy="763270"/>
          </a:xfrm>
        </p:spPr>
        <p:txBody>
          <a:bodyPr/>
          <a:lstStyle/>
          <a:p>
            <a:r>
              <a:rPr lang="zh-CN" altLang="en-US">
                <a:solidFill>
                  <a:srgbClr val="000000"/>
                </a:solidFill>
                <a:sym typeface="+mn-ea"/>
              </a:rPr>
              <a:t>脱敏计算优势</a:t>
            </a:r>
            <a:endParaRPr lang="zh-CN" altLang="en-US">
              <a:solidFill>
                <a:srgbClr val="000000"/>
              </a:solidFill>
              <a:sym typeface="+mn-ea"/>
            </a:endParaRPr>
          </a:p>
        </p:txBody>
      </p:sp>
      <p:graphicFrame>
        <p:nvGraphicFramePr>
          <p:cNvPr id="5" name="表格 4"/>
          <p:cNvGraphicFramePr/>
          <p:nvPr>
            <p:custDataLst>
              <p:tags r:id="rId4"/>
            </p:custDataLst>
          </p:nvPr>
        </p:nvGraphicFramePr>
        <p:xfrm>
          <a:off x="1179830" y="2338705"/>
          <a:ext cx="10090150" cy="3668395"/>
        </p:xfrm>
        <a:graphic>
          <a:graphicData uri="http://schemas.openxmlformats.org/drawingml/2006/table">
            <a:tbl>
              <a:tblPr firstRow="1" bandRow="1">
                <a:tableStyleId>{5C22544A-7EE6-4342-B048-85BDC9FD1C3A}</a:tableStyleId>
              </a:tblPr>
              <a:tblGrid>
                <a:gridCol w="3477895"/>
                <a:gridCol w="6612255"/>
              </a:tblGrid>
              <a:tr h="948055">
                <a:tc>
                  <a:txBody>
                    <a:bodyPr/>
                    <a:p>
                      <a:pPr algn="ctr">
                        <a:lnSpc>
                          <a:spcPct val="120000"/>
                        </a:lnSpc>
                        <a:spcBef>
                          <a:spcPts val="0"/>
                        </a:spcBef>
                        <a:spcAft>
                          <a:spcPts val="0"/>
                        </a:spcAft>
                      </a:pPr>
                      <a:r>
                        <a:rPr lang="zh-CN" altLang="en-US" sz="2200" b="1">
                          <a:latin typeface="微软雅黑" panose="020B0503020204020204" charset="-122"/>
                          <a:ea typeface="微软雅黑" panose="020B0503020204020204" charset="-122"/>
                        </a:rPr>
                        <a:t>优点</a:t>
                      </a:r>
                      <a:endParaRPr lang="zh-CN" altLang="en-US" sz="2200" b="1">
                        <a:latin typeface="微软雅黑" panose="020B0503020204020204" charset="-122"/>
                        <a:ea typeface="微软雅黑" panose="020B0503020204020204" charset="-122"/>
                      </a:endParaRPr>
                    </a:p>
                  </a:txBody>
                  <a:tcPr marL="317500" marR="317500" marT="215900" marB="215900" anchor="ctr" anchorCtr="0"/>
                </a:tc>
                <a:tc>
                  <a:txBody>
                    <a:bodyPr/>
                    <a:p>
                      <a:pPr algn="ctr">
                        <a:lnSpc>
                          <a:spcPct val="120000"/>
                        </a:lnSpc>
                        <a:spcBef>
                          <a:spcPts val="0"/>
                        </a:spcBef>
                        <a:spcAft>
                          <a:spcPts val="0"/>
                        </a:spcAft>
                      </a:pPr>
                      <a:r>
                        <a:rPr lang="zh-CN" altLang="en-US" sz="2200" b="1">
                          <a:latin typeface="微软雅黑" panose="020B0503020204020204" charset="-122"/>
                          <a:ea typeface="微软雅黑" panose="020B0503020204020204" charset="-122"/>
                        </a:rPr>
                        <a:t>管理价值</a:t>
                      </a:r>
                      <a:endParaRPr lang="zh-CN" altLang="en-US" sz="2200" b="1">
                        <a:latin typeface="微软雅黑" panose="020B0503020204020204" charset="-122"/>
                        <a:ea typeface="微软雅黑" panose="020B0503020204020204" charset="-122"/>
                      </a:endParaRPr>
                    </a:p>
                  </a:txBody>
                  <a:tcPr marL="317500" marR="317500" marT="215900" marB="215900" anchor="ctr" anchorCtr="0"/>
                </a:tc>
              </a:tr>
              <a:tr h="906780">
                <a:tc>
                  <a:txBody>
                    <a:bodyPr/>
                    <a:p>
                      <a:pPr algn="l">
                        <a:lnSpc>
                          <a:spcPct val="120000"/>
                        </a:lnSpc>
                        <a:spcBef>
                          <a:spcPts val="0"/>
                        </a:spcBef>
                        <a:spcAft>
                          <a:spcPts val="0"/>
                        </a:spcAft>
                      </a:pPr>
                      <a:r>
                        <a:rPr lang="zh-CN" altLang="en-US" sz="2000" b="0" spc="130">
                          <a:latin typeface="微软雅黑" panose="020B0503020204020204" charset="-122"/>
                          <a:ea typeface="微软雅黑" panose="020B0503020204020204" charset="-122"/>
                        </a:rPr>
                        <a:t>成本低</a:t>
                      </a:r>
                      <a:endParaRPr lang="zh-CN" altLang="en-US" sz="2000" b="0" spc="130">
                        <a:latin typeface="微软雅黑" panose="020B0503020204020204" charset="-122"/>
                        <a:ea typeface="微软雅黑" panose="020B0503020204020204" charset="-122"/>
                      </a:endParaRPr>
                    </a:p>
                  </a:txBody>
                  <a:tcPr marL="317500" marR="317500" marT="215900" marB="215900" anchor="ctr" anchorCtr="0"/>
                </a:tc>
                <a:tc>
                  <a:txBody>
                    <a:bodyPr/>
                    <a:p>
                      <a:pPr algn="l">
                        <a:lnSpc>
                          <a:spcPct val="120000"/>
                        </a:lnSpc>
                        <a:spcBef>
                          <a:spcPts val="0"/>
                        </a:spcBef>
                        <a:spcAft>
                          <a:spcPts val="0"/>
                        </a:spcAft>
                      </a:pPr>
                      <a:r>
                        <a:rPr lang="zh-CN" altLang="en-US" sz="2000" b="0" spc="130">
                          <a:latin typeface="微软雅黑" panose="020B0503020204020204" charset="-122"/>
                          <a:ea typeface="微软雅黑" panose="020B0503020204020204" charset="-122"/>
                          <a:cs typeface="微软雅黑" panose="020B0503020204020204" charset="-122"/>
                        </a:rPr>
                        <a:t>几个脚本，</a:t>
                      </a:r>
                      <a:r>
                        <a:rPr lang="en-US" altLang="zh-CN" sz="2000" b="0" spc="130">
                          <a:latin typeface="微软雅黑" panose="020B0503020204020204" charset="-122"/>
                          <a:ea typeface="微软雅黑" panose="020B0503020204020204" charset="-122"/>
                          <a:cs typeface="微软雅黑" panose="020B0503020204020204" charset="-122"/>
                        </a:rPr>
                        <a:t>IT </a:t>
                      </a:r>
                      <a:r>
                        <a:rPr lang="zh-CN" altLang="en-US" sz="2000" b="0" spc="130">
                          <a:latin typeface="微软雅黑" panose="020B0503020204020204" charset="-122"/>
                          <a:ea typeface="微软雅黑" panose="020B0503020204020204" charset="-122"/>
                          <a:cs typeface="微软雅黑" panose="020B0503020204020204" charset="-122"/>
                        </a:rPr>
                        <a:t>部门就能做</a:t>
                      </a:r>
                      <a:endParaRPr lang="zh-CN" altLang="en-US" sz="2000" b="0" spc="130">
                        <a:latin typeface="微软雅黑" panose="020B0503020204020204" charset="-122"/>
                        <a:ea typeface="微软雅黑" panose="020B0503020204020204" charset="-122"/>
                        <a:cs typeface="微软雅黑" panose="020B0503020204020204" charset="-122"/>
                      </a:endParaRPr>
                    </a:p>
                  </a:txBody>
                  <a:tcPr marL="317500" marR="317500" marT="215900" marB="215900" anchor="ctr" anchorCtr="0"/>
                </a:tc>
              </a:tr>
              <a:tr h="906780">
                <a:tc>
                  <a:txBody>
                    <a:bodyPr/>
                    <a:p>
                      <a:pPr algn="l">
                        <a:lnSpc>
                          <a:spcPct val="120000"/>
                        </a:lnSpc>
                        <a:spcBef>
                          <a:spcPts val="0"/>
                        </a:spcBef>
                        <a:spcAft>
                          <a:spcPts val="0"/>
                        </a:spcAft>
                      </a:pPr>
                      <a:r>
                        <a:rPr lang="zh-CN" altLang="en-US" sz="2000" b="0" spc="130">
                          <a:latin typeface="微软雅黑" panose="020B0503020204020204" charset="-122"/>
                          <a:ea typeface="微软雅黑" panose="020B0503020204020204" charset="-122"/>
                        </a:rPr>
                        <a:t>上手快</a:t>
                      </a:r>
                      <a:endParaRPr lang="zh-CN" altLang="en-US" sz="2000" b="0" spc="130">
                        <a:latin typeface="微软雅黑" panose="020B0503020204020204" charset="-122"/>
                        <a:ea typeface="微软雅黑" panose="020B0503020204020204" charset="-122"/>
                      </a:endParaRPr>
                    </a:p>
                  </a:txBody>
                  <a:tcPr marL="317500" marR="317500" marT="215900" marB="215900" anchor="ctr" anchorCtr="0"/>
                </a:tc>
                <a:tc>
                  <a:txBody>
                    <a:bodyPr/>
                    <a:p>
                      <a:pPr algn="l">
                        <a:lnSpc>
                          <a:spcPct val="120000"/>
                        </a:lnSpc>
                        <a:spcBef>
                          <a:spcPts val="0"/>
                        </a:spcBef>
                        <a:spcAft>
                          <a:spcPts val="0"/>
                        </a:spcAft>
                      </a:pPr>
                      <a:r>
                        <a:rPr lang="zh-CN" altLang="en-US" sz="2000" b="0" spc="130">
                          <a:latin typeface="微软雅黑" panose="020B0503020204020204" charset="-122"/>
                          <a:ea typeface="微软雅黑" panose="020B0503020204020204" charset="-122"/>
                        </a:rPr>
                        <a:t>拿到数据就可以就写</a:t>
                      </a:r>
                      <a:r>
                        <a:rPr lang="zh-CN" altLang="en-US" sz="2000" b="0" spc="130">
                          <a:latin typeface="微软雅黑" panose="020B0503020204020204" charset="-122"/>
                          <a:ea typeface="微软雅黑" panose="020B0503020204020204" charset="-122"/>
                        </a:rPr>
                        <a:t>分析</a:t>
                      </a:r>
                      <a:endParaRPr lang="zh-CN" altLang="en-US" sz="2000" b="0" spc="130">
                        <a:latin typeface="微软雅黑" panose="020B0503020204020204" charset="-122"/>
                        <a:ea typeface="微软雅黑" panose="020B0503020204020204" charset="-122"/>
                      </a:endParaRPr>
                    </a:p>
                  </a:txBody>
                  <a:tcPr marL="317500" marR="317500" marT="215900" marB="215900" anchor="ctr" anchorCtr="0"/>
                </a:tc>
              </a:tr>
            </a:tbl>
          </a:graphicData>
        </a:graphic>
      </p:graphicFrame>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vert="horz" wrap="square" lIns="0" tIns="0" rIns="0" bIns="0" rtlCol="0" anchor="b">
            <a:normAutofit/>
          </a:bodyPr>
          <a:lstStyle/>
          <a:p>
            <a:pPr lvl="0" algn="l">
              <a:buClrTx/>
              <a:buSzTx/>
              <a:buFontTx/>
            </a:pPr>
            <a:r>
              <a:rPr lang="zh-CN" altLang="en-US">
                <a:solidFill>
                  <a:srgbClr val="000000"/>
                </a:solidFill>
                <a:sym typeface="+mn-ea"/>
              </a:rPr>
              <a:t>脱敏计算</a:t>
            </a:r>
            <a:r>
              <a:rPr lang="zh-CN" altLang="en-US">
                <a:solidFill>
                  <a:srgbClr val="000000"/>
                </a:solidFill>
                <a:sym typeface="+mn-ea"/>
              </a:rPr>
              <a:t>缺陷</a:t>
            </a:r>
            <a:endParaRPr lang="zh-CN" altLang="en-US">
              <a:solidFill>
                <a:srgbClr val="000000"/>
              </a:solidFill>
              <a:sym typeface="+mn-ea"/>
            </a:endParaRPr>
          </a:p>
        </p:txBody>
      </p:sp>
      <p:sp>
        <p:nvSpPr>
          <p:cNvPr id="3" name="正文"/>
          <p:cNvSpPr>
            <a:spLocks noGrp="1"/>
          </p:cNvSpPr>
          <p:nvPr>
            <p:ph idx="1"/>
            <p:custDataLst>
              <p:tags r:id="rId2"/>
            </p:custDataLst>
          </p:nvPr>
        </p:nvSpPr>
        <p:spPr>
          <a:xfrm>
            <a:off x="695960" y="1301750"/>
            <a:ext cx="10800080" cy="3063240"/>
          </a:xfrm>
        </p:spPr>
        <p:txBody>
          <a:bodyPr wrap="square">
            <a:normAutofit fontScale="90000" lnSpcReduction="10000"/>
          </a:bodyPr>
          <a:lstStyle/>
          <a:p>
            <a:pPr marL="0" indent="0">
              <a:buNone/>
            </a:pPr>
            <a:r>
              <a:rPr lang="zh-CN" altLang="en-US" sz="3200"/>
              <a:t>脱敏只是</a:t>
            </a:r>
            <a:r>
              <a:rPr lang="en-US" altLang="zh-CN" sz="3200"/>
              <a:t>“</a:t>
            </a:r>
            <a:r>
              <a:rPr lang="zh-CN" altLang="en-US" sz="3200"/>
              <a:t>掩盖数据</a:t>
            </a:r>
            <a:r>
              <a:rPr lang="en-US" altLang="zh-CN" sz="3200"/>
              <a:t>”</a:t>
            </a:r>
            <a:r>
              <a:rPr lang="zh-CN" altLang="en-US" sz="3200"/>
              <a:t>，不是</a:t>
            </a:r>
            <a:r>
              <a:rPr lang="en-US" altLang="zh-CN" sz="3200"/>
              <a:t>“</a:t>
            </a:r>
            <a:r>
              <a:rPr lang="zh-CN" altLang="en-US" sz="3200"/>
              <a:t>保护数据</a:t>
            </a:r>
            <a:r>
              <a:rPr lang="en-US" altLang="zh-CN" sz="3200"/>
              <a:t>”</a:t>
            </a:r>
            <a:r>
              <a:rPr lang="zh-CN" altLang="en-US" sz="3200"/>
              <a:t>，它根本没有从技术上防止：</a:t>
            </a:r>
            <a:endParaRPr lang="zh-CN" altLang="en-US" sz="3200"/>
          </a:p>
          <a:p>
            <a:r>
              <a:rPr lang="zh-CN" altLang="en-US" b="1"/>
              <a:t>数据逆推：</a:t>
            </a:r>
            <a:r>
              <a:rPr lang="zh-CN" altLang="en-US"/>
              <a:t>通过多字段组合，有可能还原原始用户身份；</a:t>
            </a:r>
            <a:endParaRPr lang="zh-CN" altLang="en-US"/>
          </a:p>
          <a:p>
            <a:r>
              <a:rPr lang="zh-CN" altLang="en-US" b="1"/>
              <a:t>联合分析无效：</a:t>
            </a:r>
            <a:r>
              <a:rPr lang="zh-CN" altLang="en-US"/>
              <a:t>两种来源不同渠道的数据，都</a:t>
            </a:r>
            <a:r>
              <a:rPr lang="zh-CN" altLang="en-US"/>
              <a:t>进行脱敏后的数据无法准确对齐，无法做联合建模；</a:t>
            </a:r>
            <a:endParaRPr lang="zh-CN" altLang="en-US"/>
          </a:p>
          <a:p>
            <a:r>
              <a:rPr lang="zh-CN" altLang="en-US" b="1"/>
              <a:t>合规问题：</a:t>
            </a:r>
            <a:r>
              <a:rPr lang="zh-CN" altLang="en-US"/>
              <a:t>在政策层面，很多场景下</a:t>
            </a:r>
            <a:r>
              <a:rPr lang="en-US" altLang="zh-CN"/>
              <a:t>“</a:t>
            </a:r>
            <a:r>
              <a:rPr lang="zh-CN" altLang="en-US"/>
              <a:t>仅脱敏</a:t>
            </a:r>
            <a:r>
              <a:rPr lang="en-US" altLang="zh-CN"/>
              <a:t>”</a:t>
            </a:r>
            <a:r>
              <a:rPr lang="zh-CN" altLang="en-US"/>
              <a:t>是不被认同为真正的隐私保护</a:t>
            </a:r>
            <a:endParaRPr lang="zh-CN" altLang="en-US"/>
          </a:p>
          <a:p>
            <a:pPr marL="0" indent="0">
              <a:buNone/>
            </a:pPr>
            <a:r>
              <a:rPr lang="zh-CN" altLang="en-US"/>
              <a:t>（如《数据出境安全评估办法》）。</a:t>
            </a:r>
            <a:endParaRPr lang="zh-CN" altLang="en-US"/>
          </a:p>
          <a:p>
            <a:endParaRPr lang="en-US" altLang="zh-CN"/>
          </a:p>
          <a:p>
            <a:endParaRPr lang="en-US" altLang="zh-CN"/>
          </a:p>
        </p:txBody>
      </p:sp>
      <p:grpSp>
        <p:nvGrpSpPr>
          <p:cNvPr id="10" name="组合 9" descr="7b0a202020202274657874626f78223a20227b5c2269645c223a32303334383535302c5c227469645c223a5c225c227d220a7d0a"/>
          <p:cNvGrpSpPr/>
          <p:nvPr/>
        </p:nvGrpSpPr>
        <p:grpSpPr>
          <a:xfrm>
            <a:off x="5497195" y="3889375"/>
            <a:ext cx="5847715" cy="2292985"/>
            <a:chOff x="5348" y="3278"/>
            <a:chExt cx="8504" cy="4243"/>
          </a:xfrm>
        </p:grpSpPr>
        <p:sp>
          <p:nvSpPr>
            <p:cNvPr id="11" name="圆角矩形 10"/>
            <p:cNvSpPr/>
            <p:nvPr>
              <p:custDataLst>
                <p:tags r:id="rId3"/>
              </p:custDataLst>
            </p:nvPr>
          </p:nvSpPr>
          <p:spPr>
            <a:xfrm>
              <a:off x="5348" y="3278"/>
              <a:ext cx="8504" cy="4243"/>
            </a:xfrm>
            <a:prstGeom prst="roundRect">
              <a:avLst>
                <a:gd name="adj" fmla="val 4703"/>
              </a:avLst>
            </a:prstGeom>
            <a:noFill/>
            <a:ln w="6350">
              <a:solidFill>
                <a:schemeClr val="accent1"/>
              </a:solidFill>
            </a:ln>
            <a:extLst>
              <a:ext uri="{909E8E84-426E-40DD-AFC4-6F175D3DCCD1}">
                <a14:hiddenFill xmlns:a14="http://schemas.microsoft.com/office/drawing/2010/main">
                  <a:solidFill>
                    <a:srgbClr val="F3F6FC"/>
                  </a:solidFill>
                </a14:hiddenFill>
              </a:ext>
            </a:extLst>
          </p:spPr>
          <p:style>
            <a:lnRef idx="2">
              <a:schemeClr val="accent1"/>
            </a:lnRef>
            <a:fillRef idx="0">
              <a:srgbClr val="FFFFFF"/>
            </a:fillRef>
            <a:effectRef idx="0">
              <a:srgbClr val="FFFFFF"/>
            </a:effectRef>
            <a:fontRef idx="minor">
              <a:schemeClr val="tx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3" name="文本框 12"/>
            <p:cNvSpPr txBox="1"/>
            <p:nvPr>
              <p:custDataLst>
                <p:tags r:id="rId4"/>
              </p:custDataLst>
            </p:nvPr>
          </p:nvSpPr>
          <p:spPr>
            <a:xfrm>
              <a:off x="5906" y="3423"/>
              <a:ext cx="7408" cy="3804"/>
            </a:xfrm>
            <a:prstGeom prst="rect">
              <a:avLst/>
            </a:prstGeom>
            <a:noFill/>
          </p:spPr>
          <p:txBody>
            <a:bodyPr wrap="square" rtlCol="0" anchor="ctr" anchorCtr="0">
              <a:normAutofit lnSpcReduction="20000"/>
            </a:bodyPr>
            <a:p>
              <a:pPr indent="0" algn="just" fontAlgn="ctr">
                <a:lnSpc>
                  <a:spcPct val="150000"/>
                </a:lnSpc>
                <a:spcBef>
                  <a:spcPts val="0"/>
                </a:spcBef>
                <a:spcAft>
                  <a:spcPts val="0"/>
                </a:spcAft>
              </a:pPr>
              <a:r>
                <a:rPr lang="zh-CN" altLang="en-US" sz="1600" dirty="0">
                  <a:solidFill>
                    <a:schemeClr val="tx1"/>
                  </a:solidFill>
                </a:rPr>
                <a:t>👇 举个贴近现实的例子：</a:t>
              </a:r>
              <a:endParaRPr lang="zh-CN" altLang="en-US" sz="1600" dirty="0">
                <a:solidFill>
                  <a:schemeClr val="tx1"/>
                </a:solidFill>
              </a:endParaRPr>
            </a:p>
            <a:p>
              <a:pPr indent="0" algn="just" fontAlgn="ctr">
                <a:lnSpc>
                  <a:spcPct val="150000"/>
                </a:lnSpc>
                <a:spcBef>
                  <a:spcPts val="0"/>
                </a:spcBef>
                <a:spcAft>
                  <a:spcPts val="0"/>
                </a:spcAft>
              </a:pPr>
              <a:r>
                <a:rPr lang="zh-CN" altLang="en-US" sz="1600" dirty="0">
                  <a:solidFill>
                    <a:schemeClr val="tx1"/>
                  </a:solidFill>
                  <a:effectLst/>
                </a:rPr>
                <a:t>你有一份用户手机号和购买记录，脱敏后变成“132****6789”，现在你想和银行合作做用户画像。结果银行那边也脱敏成了“132****6789”，你们根本无法判断是不是同一个人——数据对不上，结果不准！</a:t>
              </a:r>
              <a:endParaRPr lang="zh-CN" altLang="en-US" sz="1600" dirty="0">
                <a:solidFill>
                  <a:schemeClr val="tx1"/>
                </a:solidFill>
                <a:effectLst/>
              </a:endParaRPr>
            </a:p>
          </p:txBody>
        </p:sp>
      </p:gr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zh-CN" altLang="en-US"/>
              <a:t>脱敏计算</a:t>
            </a:r>
            <a:r>
              <a:rPr lang="zh-CN" altLang="en-US"/>
              <a:t>适用</a:t>
            </a:r>
            <a:endParaRPr lang="zh-CN" altLang="en-US"/>
          </a:p>
        </p:txBody>
      </p:sp>
      <p:sp useBgFill="1">
        <p:nvSpPr>
          <p:cNvPr id="34" name="矩形: 圆角 33"/>
          <p:cNvSpPr/>
          <p:nvPr>
            <p:custDataLst>
              <p:tags r:id="rId2"/>
            </p:custDataLst>
          </p:nvPr>
        </p:nvSpPr>
        <p:spPr>
          <a:xfrm>
            <a:off x="695960" y="3995555"/>
            <a:ext cx="10800715" cy="1863673"/>
          </a:xfrm>
          <a:prstGeom prst="roundRect">
            <a:avLst>
              <a:gd name="adj" fmla="val 50000"/>
            </a:avLst>
          </a:prstGeom>
          <a:ln w="3175">
            <a:gradFill>
              <a:gsLst>
                <a:gs pos="0">
                  <a:schemeClr val="accent1">
                    <a:lumMod val="60000"/>
                    <a:lumOff val="40000"/>
                    <a:alpha val="35000"/>
                  </a:schemeClr>
                </a:gs>
                <a:gs pos="100000">
                  <a:schemeClr val="accent1">
                    <a:lumMod val="60000"/>
                    <a:lumOff val="40000"/>
                    <a:alpha val="0"/>
                  </a:schemeClr>
                </a:gs>
              </a:gsLst>
              <a:lin ang="5400000" scaled="1"/>
            </a:gradFill>
          </a:ln>
          <a:effectLst>
            <a:outerShdw blurRad="254000" dist="127000" dir="2700000" algn="tl" rotWithShape="0">
              <a:schemeClr val="accent1">
                <a:lumMod val="40000"/>
                <a:lumOff val="6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628000" tIns="238581" rIns="622300" bIns="238580" numCol="1" spcCol="0" rtlCol="0" fromWordArt="0" anchor="ctr" anchorCtr="0" forceAA="0" compatLnSpc="1">
            <a:noAutofit/>
          </a:bodyPr>
          <a:p>
            <a:pPr marL="0" algn="l" rtl="0" eaLnBrk="1" latinLnBrk="0" hangingPunct="1">
              <a:lnSpc>
                <a:spcPct val="130000"/>
              </a:lnSpc>
              <a:spcBef>
                <a:spcPts val="0"/>
              </a:spcBef>
              <a:spcAft>
                <a:spcPts val="0"/>
              </a:spcAft>
            </a:pPr>
            <a:endParaRPr lang="zh-CN" altLang="en-US" kern="0" dirty="0">
              <a:ln>
                <a:noFill/>
                <a:prstDash val="sysDot"/>
              </a:ln>
              <a:solidFill>
                <a:schemeClr val="tx1">
                  <a:lumMod val="85000"/>
                  <a:lumOff val="15000"/>
                </a:schemeClr>
              </a:solidFill>
              <a:effectLst/>
              <a:latin typeface="+mn-ea"/>
              <a:cs typeface="+mn-ea"/>
              <a:sym typeface="+mn-ea"/>
            </a:endParaRPr>
          </a:p>
        </p:txBody>
      </p:sp>
      <p:sp>
        <p:nvSpPr>
          <p:cNvPr id="8" name="矩形: 圆角 1"/>
          <p:cNvSpPr/>
          <p:nvPr>
            <p:custDataLst>
              <p:tags r:id="rId3"/>
            </p:custDataLst>
          </p:nvPr>
        </p:nvSpPr>
        <p:spPr>
          <a:xfrm>
            <a:off x="695960" y="3995555"/>
            <a:ext cx="10800715" cy="1863673"/>
          </a:xfrm>
          <a:prstGeom prst="roundRect">
            <a:avLst>
              <a:gd name="adj" fmla="val 50000"/>
            </a:avLst>
          </a:prstGeom>
          <a:solidFill>
            <a:schemeClr val="lt1">
              <a:lumMod val="100000"/>
              <a:alpha val="2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2628000" tIns="238580" rIns="622300" bIns="238581" numCol="1" spcCol="0" rtlCol="0" fromWordArt="0" anchor="ctr" anchorCtr="0" forceAA="0" compatLnSpc="1">
            <a:noAutofit/>
          </a:bodyPr>
          <a:p>
            <a:pPr marL="0" algn="l" rtl="0" eaLnBrk="1" latinLnBrk="0" hangingPunct="1">
              <a:lnSpc>
                <a:spcPct val="130000"/>
              </a:lnSpc>
              <a:spcBef>
                <a:spcPts val="0"/>
              </a:spcBef>
              <a:spcAft>
                <a:spcPts val="0"/>
              </a:spcAft>
            </a:pPr>
            <a:endParaRPr lang="zh-CN" altLang="zh-CN" dirty="0">
              <a:solidFill>
                <a:schemeClr val="tx1">
                  <a:lumMod val="85000"/>
                  <a:lumOff val="15000"/>
                </a:schemeClr>
              </a:solidFill>
              <a:effectLst/>
              <a:latin typeface="+mn-ea"/>
              <a:cs typeface="+mn-ea"/>
              <a:sym typeface="+mn-ea"/>
            </a:endParaRPr>
          </a:p>
        </p:txBody>
      </p:sp>
      <p:sp useBgFill="1">
        <p:nvSpPr>
          <p:cNvPr id="37" name="矩形: 圆角 36"/>
          <p:cNvSpPr/>
          <p:nvPr>
            <p:custDataLst>
              <p:tags r:id="rId4"/>
            </p:custDataLst>
          </p:nvPr>
        </p:nvSpPr>
        <p:spPr>
          <a:xfrm>
            <a:off x="695960" y="1561725"/>
            <a:ext cx="10800715" cy="1863673"/>
          </a:xfrm>
          <a:prstGeom prst="roundRect">
            <a:avLst>
              <a:gd name="adj" fmla="val 50000"/>
            </a:avLst>
          </a:prstGeom>
          <a:ln w="3175">
            <a:noFill/>
          </a:ln>
          <a:effectLst>
            <a:outerShdw blurRad="254000" dist="127000" dir="2700000" algn="tl" rotWithShape="0">
              <a:schemeClr val="accent1">
                <a:lumMod val="40000"/>
                <a:lumOff val="6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2628000" tIns="238580" rIns="622300" bIns="238581" numCol="1" spcCol="0" rtlCol="0" fromWordArt="0" anchor="ctr" anchorCtr="0" forceAA="0" compatLnSpc="1">
            <a:noAutofit/>
          </a:bodyPr>
          <a:p>
            <a:pPr marL="0" algn="l" rtl="0" eaLnBrk="1" latinLnBrk="0" hangingPunct="1">
              <a:lnSpc>
                <a:spcPct val="130000"/>
              </a:lnSpc>
              <a:spcBef>
                <a:spcPts val="0"/>
              </a:spcBef>
              <a:spcAft>
                <a:spcPts val="0"/>
              </a:spcAft>
            </a:pPr>
            <a:endParaRPr lang="zh-CN" altLang="zh-CN" dirty="0">
              <a:solidFill>
                <a:schemeClr val="tx1">
                  <a:lumMod val="85000"/>
                  <a:lumOff val="15000"/>
                </a:schemeClr>
              </a:solidFill>
              <a:effectLst/>
              <a:latin typeface="+mn-ea"/>
              <a:cs typeface="+mn-ea"/>
              <a:sym typeface="+mn-ea"/>
            </a:endParaRPr>
          </a:p>
        </p:txBody>
      </p:sp>
      <p:sp>
        <p:nvSpPr>
          <p:cNvPr id="9" name="矩形: 圆角 1"/>
          <p:cNvSpPr/>
          <p:nvPr>
            <p:custDataLst>
              <p:tags r:id="rId5"/>
            </p:custDataLst>
          </p:nvPr>
        </p:nvSpPr>
        <p:spPr>
          <a:xfrm>
            <a:off x="695960" y="1561725"/>
            <a:ext cx="10800715" cy="1863673"/>
          </a:xfrm>
          <a:prstGeom prst="roundRect">
            <a:avLst>
              <a:gd name="adj" fmla="val 50000"/>
            </a:avLst>
          </a:prstGeom>
          <a:solidFill>
            <a:schemeClr val="lt1">
              <a:lumMod val="100000"/>
              <a:alpha val="20000"/>
            </a:schemeClr>
          </a:solidFill>
          <a:ln w="3175">
            <a:gradFill>
              <a:gsLst>
                <a:gs pos="0">
                  <a:schemeClr val="accent1">
                    <a:lumMod val="60000"/>
                    <a:lumOff val="40000"/>
                    <a:alpha val="35000"/>
                  </a:schemeClr>
                </a:gs>
                <a:gs pos="100000">
                  <a:schemeClr val="accent1">
                    <a:lumMod val="40000"/>
                    <a:lumOff val="60000"/>
                    <a:alpha val="0"/>
                  </a:schemeClr>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2628000" tIns="238580" rIns="622300" bIns="238581" numCol="1" spcCol="0" rtlCol="0" fromWordArt="0" anchor="ctr" anchorCtr="0" forceAA="0" compatLnSpc="1">
            <a:noAutofit/>
          </a:bodyPr>
          <a:p>
            <a:pPr marL="0" algn="l" rtl="0" eaLnBrk="1" latinLnBrk="0" hangingPunct="1">
              <a:lnSpc>
                <a:spcPct val="130000"/>
              </a:lnSpc>
              <a:spcBef>
                <a:spcPts val="0"/>
              </a:spcBef>
              <a:spcAft>
                <a:spcPts val="0"/>
              </a:spcAft>
            </a:pPr>
            <a:endParaRPr lang="zh-CN" altLang="zh-CN" dirty="0">
              <a:solidFill>
                <a:schemeClr val="tx1">
                  <a:lumMod val="85000"/>
                  <a:lumOff val="15000"/>
                </a:schemeClr>
              </a:solidFill>
              <a:effectLst/>
              <a:latin typeface="+mn-ea"/>
              <a:cs typeface="+mn-ea"/>
              <a:sym typeface="+mn-ea"/>
            </a:endParaRPr>
          </a:p>
        </p:txBody>
      </p:sp>
      <p:sp>
        <p:nvSpPr>
          <p:cNvPr id="13" name="矩形 6"/>
          <p:cNvSpPr/>
          <p:nvPr>
            <p:custDataLst>
              <p:tags r:id="rId6"/>
            </p:custDataLst>
          </p:nvPr>
        </p:nvSpPr>
        <p:spPr>
          <a:xfrm>
            <a:off x="1311565" y="4233792"/>
            <a:ext cx="2166369" cy="1386857"/>
          </a:xfrm>
          <a:prstGeom prst="rect">
            <a:avLst/>
          </a:prstGeom>
          <a:noFill/>
        </p:spPr>
        <p:txBody>
          <a:bodyPr wrap="square" lIns="0" tIns="0" rIns="0" bIns="0" rtlCol="0" anchor="ctr">
            <a:noAutofit/>
          </a:bodyPr>
          <a:p>
            <a:pPr>
              <a:spcBef>
                <a:spcPct val="0"/>
              </a:spcBef>
              <a:spcAft>
                <a:spcPct val="0"/>
              </a:spcAft>
            </a:pPr>
            <a:r>
              <a:rPr lang="zh-CN" altLang="en-US" sz="2800" b="1" dirty="0">
                <a:solidFill>
                  <a:schemeClr val="accent1"/>
                </a:solidFill>
                <a:latin typeface="+mn-ea"/>
                <a:cs typeface="+mn-ea"/>
                <a:sym typeface="+mn-ea"/>
              </a:rPr>
              <a:t>不适用于：</a:t>
            </a:r>
            <a:endParaRPr lang="zh-CN" altLang="en-US" sz="2800" b="1" dirty="0">
              <a:solidFill>
                <a:schemeClr val="accent1"/>
              </a:solidFill>
              <a:latin typeface="+mn-ea"/>
              <a:cs typeface="+mn-ea"/>
              <a:sym typeface="+mn-ea"/>
            </a:endParaRPr>
          </a:p>
        </p:txBody>
      </p:sp>
      <p:sp>
        <p:nvSpPr>
          <p:cNvPr id="14" name="矩形 7"/>
          <p:cNvSpPr/>
          <p:nvPr>
            <p:custDataLst>
              <p:tags r:id="rId7"/>
            </p:custDataLst>
          </p:nvPr>
        </p:nvSpPr>
        <p:spPr>
          <a:xfrm>
            <a:off x="1311565" y="1799326"/>
            <a:ext cx="2166369" cy="1386857"/>
          </a:xfrm>
          <a:prstGeom prst="rect">
            <a:avLst/>
          </a:prstGeom>
          <a:noFill/>
        </p:spPr>
        <p:txBody>
          <a:bodyPr wrap="square" lIns="0" tIns="0" rIns="0" bIns="0" rtlCol="0" anchor="ctr">
            <a:noAutofit/>
          </a:bodyPr>
          <a:p>
            <a:pPr>
              <a:spcBef>
                <a:spcPct val="0"/>
              </a:spcBef>
              <a:spcAft>
                <a:spcPct val="0"/>
              </a:spcAft>
            </a:pPr>
            <a:r>
              <a:rPr lang="zh-CN" altLang="en-US" sz="2800" b="1" dirty="0">
                <a:solidFill>
                  <a:schemeClr val="accent1"/>
                </a:solidFill>
                <a:latin typeface="+mn-ea"/>
                <a:cs typeface="+mn-ea"/>
                <a:sym typeface="+mn-ea"/>
              </a:rPr>
              <a:t>脱敏适用于：</a:t>
            </a:r>
            <a:endParaRPr lang="zh-CN" altLang="en-US" sz="2800" b="1" dirty="0">
              <a:solidFill>
                <a:schemeClr val="accent1"/>
              </a:solidFill>
              <a:latin typeface="+mn-ea"/>
              <a:cs typeface="+mn-ea"/>
              <a:sym typeface="+mn-ea"/>
            </a:endParaRPr>
          </a:p>
        </p:txBody>
      </p:sp>
      <p:sp>
        <p:nvSpPr>
          <p:cNvPr id="15" name="正文"/>
          <p:cNvSpPr txBox="1"/>
          <p:nvPr>
            <p:custDataLst>
              <p:tags r:id="rId8"/>
            </p:custDataLst>
          </p:nvPr>
        </p:nvSpPr>
        <p:spPr>
          <a:xfrm>
            <a:off x="3607535" y="2003893"/>
            <a:ext cx="6847886" cy="1066667"/>
          </a:xfrm>
          <a:prstGeom prst="rect">
            <a:avLst/>
          </a:prstGeom>
          <a:noFill/>
        </p:spPr>
        <p:txBody>
          <a:bodyPr wrap="square" lIns="0" tIns="0" rIns="0" bIns="0" rtlCol="0" anchor="ctr" anchorCtr="0">
            <a:noAutofit/>
          </a:bodyPr>
          <a:p>
            <a:pPr indent="0" algn="l" fontAlgn="auto">
              <a:lnSpc>
                <a:spcPct val="130000"/>
              </a:lnSpc>
            </a:pPr>
            <a:r>
              <a:rPr lang="zh-CN" altLang="zh-CN" dirty="0">
                <a:solidFill>
                  <a:schemeClr val="tx1">
                    <a:lumMod val="85000"/>
                    <a:lumOff val="15000"/>
                  </a:schemeClr>
                </a:solidFill>
                <a:effectLst/>
                <a:latin typeface="+mn-ea"/>
                <a:cs typeface="+mn-ea"/>
                <a:sym typeface="+mn-ea"/>
              </a:rPr>
              <a:t>1、内部协作</a:t>
            </a:r>
            <a:endParaRPr lang="zh-CN" altLang="zh-CN" dirty="0">
              <a:solidFill>
                <a:schemeClr val="tx1">
                  <a:lumMod val="85000"/>
                  <a:lumOff val="15000"/>
                </a:schemeClr>
              </a:solidFill>
              <a:effectLst/>
              <a:latin typeface="+mn-ea"/>
              <a:cs typeface="+mn-ea"/>
              <a:sym typeface="+mn-ea"/>
            </a:endParaRPr>
          </a:p>
          <a:p>
            <a:pPr indent="0" algn="l" fontAlgn="auto">
              <a:lnSpc>
                <a:spcPct val="130000"/>
              </a:lnSpc>
            </a:pPr>
            <a:r>
              <a:rPr lang="zh-CN" altLang="zh-CN" dirty="0">
                <a:solidFill>
                  <a:schemeClr val="tx1">
                    <a:lumMod val="85000"/>
                    <a:lumOff val="15000"/>
                  </a:schemeClr>
                </a:solidFill>
                <a:effectLst/>
                <a:latin typeface="+mn-ea"/>
                <a:cs typeface="+mn-ea"/>
                <a:sym typeface="+mn-ea"/>
              </a:rPr>
              <a:t>2、非核心数据</a:t>
            </a:r>
            <a:endParaRPr lang="zh-CN" altLang="zh-CN" dirty="0">
              <a:solidFill>
                <a:schemeClr val="tx1">
                  <a:lumMod val="85000"/>
                  <a:lumOff val="15000"/>
                </a:schemeClr>
              </a:solidFill>
              <a:effectLst/>
              <a:latin typeface="+mn-ea"/>
              <a:cs typeface="+mn-ea"/>
              <a:sym typeface="+mn-ea"/>
            </a:endParaRPr>
          </a:p>
          <a:p>
            <a:pPr indent="0" algn="l" fontAlgn="auto">
              <a:lnSpc>
                <a:spcPct val="130000"/>
              </a:lnSpc>
            </a:pPr>
            <a:r>
              <a:rPr lang="zh-CN" altLang="zh-CN" dirty="0">
                <a:solidFill>
                  <a:schemeClr val="tx1">
                    <a:lumMod val="85000"/>
                    <a:lumOff val="15000"/>
                  </a:schemeClr>
                </a:solidFill>
                <a:effectLst/>
                <a:latin typeface="+mn-ea"/>
                <a:cs typeface="+mn-ea"/>
                <a:sym typeface="+mn-ea"/>
              </a:rPr>
              <a:t>3、不涉及外部联合分析的场景</a:t>
            </a:r>
            <a:endParaRPr lang="zh-CN" altLang="zh-CN" dirty="0">
              <a:solidFill>
                <a:schemeClr val="tx1">
                  <a:lumMod val="85000"/>
                  <a:lumOff val="15000"/>
                </a:schemeClr>
              </a:solidFill>
              <a:effectLst/>
              <a:latin typeface="+mn-ea"/>
              <a:cs typeface="+mn-ea"/>
              <a:sym typeface="+mn-ea"/>
            </a:endParaRPr>
          </a:p>
        </p:txBody>
      </p:sp>
      <p:sp>
        <p:nvSpPr>
          <p:cNvPr id="16" name="正文"/>
          <p:cNvSpPr txBox="1"/>
          <p:nvPr>
            <p:custDataLst>
              <p:tags r:id="rId9"/>
            </p:custDataLst>
          </p:nvPr>
        </p:nvSpPr>
        <p:spPr>
          <a:xfrm>
            <a:off x="3606899" y="4394522"/>
            <a:ext cx="6847886" cy="1066667"/>
          </a:xfrm>
          <a:prstGeom prst="rect">
            <a:avLst/>
          </a:prstGeom>
          <a:noFill/>
        </p:spPr>
        <p:txBody>
          <a:bodyPr wrap="square" lIns="0" tIns="0" rIns="0" bIns="0" rtlCol="0" anchor="ctr" anchorCtr="0">
            <a:noAutofit/>
          </a:bodyPr>
          <a:p>
            <a:pPr indent="0" algn="l" fontAlgn="auto">
              <a:lnSpc>
                <a:spcPct val="130000"/>
              </a:lnSpc>
            </a:pPr>
            <a:r>
              <a:rPr lang="zh-CN" altLang="zh-CN" dirty="0">
                <a:solidFill>
                  <a:schemeClr val="tx1">
                    <a:lumMod val="85000"/>
                    <a:lumOff val="15000"/>
                  </a:schemeClr>
                </a:solidFill>
                <a:effectLst/>
                <a:latin typeface="+mn-ea"/>
                <a:cs typeface="+mn-ea"/>
                <a:sym typeface="+mn-ea"/>
              </a:rPr>
              <a:t>1、高隐私场景</a:t>
            </a:r>
            <a:endParaRPr lang="zh-CN" altLang="zh-CN" dirty="0">
              <a:solidFill>
                <a:schemeClr val="tx1">
                  <a:lumMod val="85000"/>
                  <a:lumOff val="15000"/>
                </a:schemeClr>
              </a:solidFill>
              <a:effectLst/>
              <a:latin typeface="+mn-ea"/>
              <a:cs typeface="+mn-ea"/>
              <a:sym typeface="+mn-ea"/>
            </a:endParaRPr>
          </a:p>
          <a:p>
            <a:pPr indent="0" algn="l" fontAlgn="auto">
              <a:lnSpc>
                <a:spcPct val="130000"/>
              </a:lnSpc>
            </a:pPr>
            <a:r>
              <a:rPr lang="zh-CN" altLang="zh-CN" dirty="0">
                <a:solidFill>
                  <a:schemeClr val="tx1">
                    <a:lumMod val="85000"/>
                    <a:lumOff val="15000"/>
                  </a:schemeClr>
                </a:solidFill>
                <a:effectLst/>
                <a:latin typeface="+mn-ea"/>
                <a:cs typeface="+mn-ea"/>
                <a:sym typeface="+mn-ea"/>
              </a:rPr>
              <a:t>2、多方联合建模</a:t>
            </a:r>
            <a:endParaRPr lang="zh-CN" altLang="zh-CN" dirty="0">
              <a:solidFill>
                <a:schemeClr val="tx1">
                  <a:lumMod val="85000"/>
                  <a:lumOff val="15000"/>
                </a:schemeClr>
              </a:solidFill>
              <a:effectLst/>
              <a:latin typeface="+mn-ea"/>
              <a:cs typeface="+mn-ea"/>
              <a:sym typeface="+mn-ea"/>
            </a:endParaRPr>
          </a:p>
        </p:txBody>
      </p:sp>
    </p:spTree>
    <p:custDataLst>
      <p:tags r:id="rId10"/>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节编号"/>
          <p:cNvSpPr>
            <a:spLocks noGrp="1"/>
          </p:cNvSpPr>
          <p:nvPr>
            <p:ph type="body" sz="quarter" idx="13"/>
            <p:custDataLst>
              <p:tags r:id="rId1"/>
            </p:custDataLst>
          </p:nvPr>
        </p:nvSpPr>
        <p:spPr/>
        <p:txBody>
          <a:bodyPr>
            <a:normAutofit lnSpcReduction="20000"/>
          </a:bodyPr>
          <a:p>
            <a:r>
              <a:rPr lang="en-US" altLang="zh-CN"/>
              <a:t>PART </a:t>
            </a:r>
            <a:r>
              <a:rPr lang="en-US" altLang="zh-CN"/>
              <a:t>TWO</a:t>
            </a:r>
            <a:endParaRPr lang="en-US" altLang="zh-CN"/>
          </a:p>
        </p:txBody>
      </p:sp>
      <p:sp>
        <p:nvSpPr>
          <p:cNvPr id="7" name="标题"/>
          <p:cNvSpPr>
            <a:spLocks noGrp="1"/>
          </p:cNvSpPr>
          <p:nvPr>
            <p:ph type="title"/>
            <p:custDataLst>
              <p:tags r:id="rId2"/>
            </p:custDataLst>
          </p:nvPr>
        </p:nvSpPr>
        <p:spPr/>
        <p:txBody>
          <a:bodyPr/>
          <a:p>
            <a:pPr marL="0" indent="0" algn="l">
              <a:lnSpc>
                <a:spcPct val="100000"/>
              </a:lnSpc>
              <a:spcBef>
                <a:spcPts val="0"/>
              </a:spcBef>
              <a:spcAft>
                <a:spcPts val="0"/>
              </a:spcAft>
              <a:buSzPct val="100000"/>
            </a:pPr>
            <a:r>
              <a:rPr lang="zh-CN" altLang="en-US" sz="4400" dirty="0">
                <a:sym typeface="+mn-ea"/>
              </a:rPr>
              <a:t>隐私</a:t>
            </a:r>
            <a:r>
              <a:rPr lang="zh-CN" altLang="en-US" sz="4400" dirty="0">
                <a:sym typeface="+mn-ea"/>
              </a:rPr>
              <a:t>计算</a:t>
            </a:r>
            <a:endParaRPr lang="zh-CN" altLang="en-US" sz="4400" dirty="0">
              <a:sym typeface="+mn-ea"/>
            </a:endParaRPr>
          </a:p>
        </p:txBody>
      </p:sp>
      <p:sp>
        <p:nvSpPr>
          <p:cNvPr id="8" name="副标题 7"/>
          <p:cNvSpPr>
            <a:spLocks noGrp="1"/>
          </p:cNvSpPr>
          <p:nvPr>
            <p:ph type="subTitle" idx="1"/>
            <p:custDataLst>
              <p:tags r:id="rId3"/>
            </p:custDataLst>
          </p:nvPr>
        </p:nvSpPr>
        <p:spPr/>
        <p:txBody>
          <a:bodyPr/>
          <a:p>
            <a:pPr marL="0" indent="0" algn="l">
              <a:lnSpc>
                <a:spcPct val="100000"/>
              </a:lnSpc>
              <a:spcBef>
                <a:spcPts val="1000"/>
              </a:spcBef>
              <a:spcAft>
                <a:spcPts val="0"/>
              </a:spcAft>
              <a:buSzPct val="100000"/>
            </a:pPr>
            <a:r>
              <a:rPr lang="zh-CN" altLang="en-US" sz="2800" dirty="0">
                <a:sym typeface="+mn-ea"/>
              </a:rPr>
              <a:t>隐私计算的</a:t>
            </a:r>
            <a:r>
              <a:rPr lang="zh-CN" altLang="en-US" sz="2800" dirty="0">
                <a:sym typeface="+mn-ea"/>
              </a:rPr>
              <a:t>分析</a:t>
            </a:r>
            <a:endParaRPr lang="zh-CN" altLang="en-US" sz="2800" dirty="0">
              <a:sym typeface="+mn-ea"/>
            </a:endParaRPr>
          </a:p>
        </p:txBody>
      </p:sp>
    </p:spTree>
    <p:custDataLst>
      <p:tags r:id="rId4"/>
    </p:custDataLst>
  </p:cSld>
  <p:clrMapOvr>
    <a:masterClrMapping/>
  </p:clrMapOvr>
</p:sld>
</file>

<file path=ppt/tags/tag1.xml><?xml version="1.0" encoding="utf-8"?>
<p:tagLst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TEMPLATE_CATEGORY" val="custom"/>
  <p:tag name="KSO_WM_TEMPLATE_INDEX" val="20238590"/>
</p:tagLst>
</file>

<file path=ppt/tags/tag101.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CATEGORY" val="custom"/>
  <p:tag name="KSO_WM_TEMPLATE_INDEX" val="20238590"/>
</p:tagLst>
</file>

<file path=ppt/tags/tag102.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4.xml><?xml version="1.0" encoding="utf-8"?>
<p:tagLst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5.xml><?xml version="1.0" encoding="utf-8"?>
<p:tagLst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6.xml><?xml version="1.0" encoding="utf-8"?>
<p:tagLst xmlns:p="http://schemas.openxmlformats.org/presentationml/2006/main">
  <p:tag name="KSO_WM_UNIT_TYPE" val="i"/>
  <p:tag name="KSO_WM_UNIT_INDEX" val="5"/>
  <p:tag name="KSO_WM_BEAUTIFY_FLAG" val="#wm#"/>
  <p:tag name="KSO_WM_TAG_VERSION" val="3.0"/>
  <p:tag name="KSO_WM_UNIT_ID" val="_0*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7.xml><?xml version="1.0" encoding="utf-8"?>
<p:tagLst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8590"/>
  <p:tag name="KSO_WM_TEMPLATE_CATEGORY" val="custom"/>
  <p:tag name="KSO_WM_TEMPLATE_MASTER_TYPE" val="0"/>
</p:tagLst>
</file>

<file path=ppt/tags/tag108.xml><?xml version="1.0" encoding="utf-8"?>
<p:tagLst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9.xml><?xml version="1.0" encoding="utf-8"?>
<p:tagLst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0.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1.xml><?xml version="1.0" encoding="utf-8"?>
<p:tagLst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2.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3.xml><?xml version="1.0" encoding="utf-8"?>
<p:tagLst xmlns:p="http://schemas.openxmlformats.org/presentationml/2006/main">
  <p:tag name="KSO_WM_UNIT_TYPE" val="a"/>
  <p:tag name="KSO_WM_UNIT_INDEX" val="1"/>
  <p:tag name="KSO_WM_BEAUTIFY_FLAG" val="#wm#"/>
  <p:tag name="KSO_WM_TAG_VERSION" val="3.0"/>
  <p:tag name="KSO_WM_UNIT_PRESET_TEXT" val="编辑标题"/>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14.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15.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6.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7.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8.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9.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2.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20.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1.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2.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3.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4.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125.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6.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7.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8.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9.xml><?xml version="1.0" encoding="utf-8"?>
<p:tagLst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0.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1.xml><?xml version="1.0" encoding="utf-8"?>
<p:tagLst xmlns:p="http://schemas.openxmlformats.org/presentationml/2006/main">
  <p:tag name="KSO_WM_UNIT_TYPE" val="i"/>
  <p:tag name="KSO_WM_UNIT_INDEX" val="6"/>
  <p:tag name="KSO_WM_BEAUTIFY_FLAG" val="#wm#"/>
  <p:tag name="KSO_WM_TAG_VERSION" val="3.0"/>
  <p:tag name="KSO_WM_UNIT_ID" val="_3*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2.xml><?xml version="1.0" encoding="utf-8"?>
<p:tagLst xmlns:p="http://schemas.openxmlformats.org/presentationml/2006/main">
  <p:tag name="KSO_WM_UNIT_TYPE" val="i"/>
  <p:tag name="KSO_WM_UNIT_INDEX" val="8"/>
  <p:tag name="KSO_WM_BEAUTIFY_FLAG" val="#wm#"/>
  <p:tag name="KSO_WM_TAG_VERSION" val="3.0"/>
  <p:tag name="KSO_WM_UNIT_ID" val="_3*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3.xml><?xml version="1.0" encoding="utf-8"?>
<p:tagLst xmlns:p="http://schemas.openxmlformats.org/presentationml/2006/main">
  <p:tag name="KSO_WM_UNIT_TYPE" val="i"/>
  <p:tag name="KSO_WM_UNIT_INDEX" val="9"/>
  <p:tag name="KSO_WM_BEAUTIFY_FLAG" val="#wm#"/>
  <p:tag name="KSO_WM_TAG_VERSION" val="3.0"/>
  <p:tag name="KSO_WM_UNIT_ID" val="_3*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4.xml><?xml version="1.0" encoding="utf-8"?>
<p:tagLst xmlns:p="http://schemas.openxmlformats.org/presentationml/2006/main">
  <p:tag name="KSO_WM_UNIT_TYPE" val="i"/>
  <p:tag name="KSO_WM_UNIT_INDEX" val="7"/>
  <p:tag name="KSO_WM_BEAUTIFY_FLAG" val="#wm#"/>
  <p:tag name="KSO_WM_TAG_VERSION" val="3.0"/>
  <p:tag name="KSO_WM_UNIT_ID" val="_3*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5.xml><?xml version="1.0" encoding="utf-8"?>
<p:tagLst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6.xml><?xml version="1.0" encoding="utf-8"?>
<p:tagLst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7.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8.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9.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0.xml><?xml version="1.0" encoding="utf-8"?>
<p:tagLst xmlns:p="http://schemas.openxmlformats.org/presentationml/2006/main">
  <p:tag name="KSO_WM_UNIT_TYPE" val="e"/>
  <p:tag name="KSO_WM_UNIT_INDEX" val="1"/>
  <p:tag name="KSO_WM_BEAUTIFY_FLAG" val="#wm#"/>
  <p:tag name="KSO_WM_TAG_VERSION" val="3.0"/>
  <p:tag name="KSO_WM_UNIT_PRESET_TEXT" val="节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7"/>
</p:tagLst>
</file>

<file path=ppt/tags/tag141.xml><?xml version="1.0" encoding="utf-8"?>
<p:tagLst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8"/>
</p:tagLst>
</file>

<file path=ppt/tags/tag142.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3.xml><?xml version="1.0" encoding="utf-8"?>
<p:tagLst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4.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5.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6.xml><?xml version="1.0" encoding="utf-8"?>
<p:tagLst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7.xml><?xml version="1.0" encoding="utf-8"?>
<p:tagLst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8.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4*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5"/>
</p:tagLst>
</file>

<file path=ppt/tags/tag149.xml><?xml version="1.0" encoding="utf-8"?>
<p:tagLst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0.xml><?xml version="1.0" encoding="utf-8"?>
<p:tagLst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52.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3.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4.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5.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6.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7.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158.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159.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16.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161.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2.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3.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4.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65.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66.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7.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8.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9.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170.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1.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2.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3.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4.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5.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6.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41"/>
</p:tagLst>
</file>

<file path=ppt/tags/tag177.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8.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9.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0.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181.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2.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3.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4.xml><?xml version="1.0" encoding="utf-8"?>
<p:tagLst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5.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6.xml><?xml version="1.0" encoding="utf-8"?>
<p:tagLst xmlns:p="http://schemas.openxmlformats.org/presentationml/2006/main">
  <p:tag name="KSO_WM_UNIT_TYPE" val="a"/>
  <p:tag name="KSO_WM_UNIT_INDEX" val="1"/>
  <p:tag name="KSO_WM_BEAUTIFY_FLAG" val="#wm#"/>
  <p:tag name="KSO_WM_TAG_VERSION" val="3.0"/>
  <p:tag name="KSO_WM_UNIT_PRESET_TEXT" val="编辑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187.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2"/>
</p:tagLst>
</file>

<file path=ppt/tags/tag188.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0"/>
</p:tagLst>
</file>

<file path=ppt/tags/tag189.xml><?xml version="1.0" encoding="utf-8"?>
<p:tagLst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0.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1.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2.xml><?xml version="1.0" encoding="utf-8"?>
<p:tagLst xmlns:p="http://schemas.openxmlformats.org/presentationml/2006/main">
  <p:tag name="KSO_WM_BEAUTIFY_FLAG" val="#fgm#"/>
  <p:tag name="KSO_WM_FIGMA_FLAG" val="#fgm#"/>
  <p:tag name="KSO_WM_UNIT_INDEX" val="1"/>
  <p:tag name="KSO_WM_UNIT_TYPE" val="a"/>
  <p:tag name="KSO_WM_LAYOUT_CHECK_HASH" val="9242440e9ef4cf3dacc07097a735a9e291a1353b"/>
  <p:tag name="KSO_WM_NEWLAYOUT_ID" val="75"/>
</p:tagLst>
</file>

<file path=ppt/tags/tag193.xml><?xml version="1.0" encoding="utf-8"?>
<p:tagLst xmlns:p="http://schemas.openxmlformats.org/presentationml/2006/main">
  <p:tag name="KSO_WM_BEAUTIFY_FLAG" val="#fgm#"/>
  <p:tag name="KSO_WM_DIAGRAM_GROUP_CODE" val="1"/>
  <p:tag name="KSO_WM_FIGMA_FLAG" val="#fgm#"/>
  <p:tag name="KSO_WM_UNIT_INDEX" val="1_1_1"/>
  <p:tag name="KSO_WM_UNIT_TYPE" val="l_h_a"/>
</p:tagLst>
</file>

<file path=ppt/tags/tag194.xml><?xml version="1.0" encoding="utf-8"?>
<p:tagLst xmlns:p="http://schemas.openxmlformats.org/presentationml/2006/main">
  <p:tag name="KSO_WM_BEAUTIFY_FLAG" val="#fgm#"/>
  <p:tag name="KSO_WM_DIAGRAM_GROUP_CODE" val="1"/>
  <p:tag name="KSO_WM_FIGMA_FLAG" val="#fgm#"/>
  <p:tag name="KSO_WM_UNIT_INDEX" val="1_1_1"/>
  <p:tag name="KSO_WM_UNIT_TYPE" val="l_h_f"/>
</p:tagLst>
</file>

<file path=ppt/tags/tag195.xml><?xml version="1.0" encoding="utf-8"?>
<p:tagLst xmlns:p="http://schemas.openxmlformats.org/presentationml/2006/main">
  <p:tag name="KSO_WM_BEAUTIFY_FLAG" val="#fgm#"/>
  <p:tag name="KSO_WM_DIAGRAM_GROUP_CODE" val="1"/>
  <p:tag name="KSO_WM_FIGMA_FLAG" val="#fgm#"/>
  <p:tag name="KSO_WM_UNIT_INDEX" val="1_2_1"/>
  <p:tag name="KSO_WM_UNIT_TYPE" val="l_h_a"/>
</p:tagLst>
</file>

<file path=ppt/tags/tag196.xml><?xml version="1.0" encoding="utf-8"?>
<p:tagLst xmlns:p="http://schemas.openxmlformats.org/presentationml/2006/main">
  <p:tag name="KSO_WM_BEAUTIFY_FLAG" val="#fgm#"/>
  <p:tag name="KSO_WM_DIAGRAM_GROUP_CODE" val="1"/>
  <p:tag name="KSO_WM_FIGMA_FLAG" val="#fgm#"/>
  <p:tag name="KSO_WM_UNIT_INDEX" val="1_2_1"/>
  <p:tag name="KSO_WM_UNIT_TYPE" val="l_h_f"/>
</p:tagLst>
</file>

<file path=ppt/tags/tag197.xml><?xml version="1.0" encoding="utf-8"?>
<p:tagLst xmlns:p="http://schemas.openxmlformats.org/presentationml/2006/main">
  <p:tag name="KSO_WM_BEAUTIFY_FLAG" val="#fgm#"/>
  <p:tag name="KSO_WM_DIAGRAM_GROUP_CODE" val="1"/>
  <p:tag name="KSO_WM_FIGMA_FLAG" val="#fgm#"/>
  <p:tag name="KSO_WM_UNIT_INDEX" val="1_3_1"/>
  <p:tag name="KSO_WM_UNIT_TYPE" val="l_h_a"/>
</p:tagLst>
</file>

<file path=ppt/tags/tag198.xml><?xml version="1.0" encoding="utf-8"?>
<p:tagLst xmlns:p="http://schemas.openxmlformats.org/presentationml/2006/main">
  <p:tag name="KSO_WM_BEAUTIFY_FLAG" val="#fgm#"/>
  <p:tag name="KSO_WM_DIAGRAM_GROUP_CODE" val="1"/>
  <p:tag name="KSO_WM_FIGMA_FLAG" val="#fgm#"/>
  <p:tag name="KSO_WM_UNIT_INDEX" val="1_3_1"/>
  <p:tag name="KSO_WM_UNIT_TYPE" val="l_h_f"/>
</p:tagLst>
</file>

<file path=ppt/tags/tag199.xml><?xml version="1.0" encoding="utf-8"?>
<p:tagLst xmlns:p="http://schemas.openxmlformats.org/presentationml/2006/main">
  <p:tag name="KSO_WM_BEAUTIFY_FLAG" val="#fgm#"/>
  <p:tag name="KSO_WM_DIAGRAM_GROUP_CODE" val="1"/>
  <p:tag name="KSO_WM_FIGMA_FLAG" val="#fgm#"/>
  <p:tag name="KSO_WM_UNIT_INDEX" val="1_4_1"/>
  <p:tag name="KSO_WM_UNIT_TYPE" val="l_h_a"/>
</p:tagLst>
</file>

<file path=ppt/tags/tag2.xml><?xml version="1.0" encoding="utf-8"?>
<p:tagLst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0.xml><?xml version="1.0" encoding="utf-8"?>
<p:tagLst xmlns:p="http://schemas.openxmlformats.org/presentationml/2006/main">
  <p:tag name="KSO_WM_BEAUTIFY_FLAG" val="#fgm#"/>
  <p:tag name="KSO_WM_DIAGRAM_GROUP_CODE" val="1"/>
  <p:tag name="KSO_WM_FIGMA_FLAG" val="#fgm#"/>
  <p:tag name="KSO_WM_UNIT_INDEX" val="1_4_1"/>
  <p:tag name="KSO_WM_UNIT_TYPE" val="l_h_f"/>
</p:tagLst>
</file>

<file path=ppt/tags/tag201.xml><?xml version="1.0" encoding="utf-8"?>
<p:tagLst xmlns:p="http://schemas.openxmlformats.org/presentationml/2006/main">
  <p:tag name="KSO_WM_BEAUTIFY_FLAG" val="#fgm#"/>
  <p:tag name="KSO_WM_DIAGRAM_GROUP_CODE" val="1"/>
  <p:tag name="KSO_WM_FIGMA_FLAG" val="#fgm#"/>
  <p:tag name="KSO_WM_UNIT_INDEX" val="1_5_1"/>
  <p:tag name="KSO_WM_UNIT_TYPE" val="l_h_a"/>
</p:tagLst>
</file>

<file path=ppt/tags/tag202.xml><?xml version="1.0" encoding="utf-8"?>
<p:tagLst xmlns:p="http://schemas.openxmlformats.org/presentationml/2006/main">
  <p:tag name="KSO_WM_BEAUTIFY_FLAG" val="#fgm#"/>
  <p:tag name="KSO_WM_DIAGRAM_GROUP_CODE" val="1"/>
  <p:tag name="KSO_WM_FIGMA_FLAG" val="#fgm#"/>
  <p:tag name="KSO_WM_UNIT_INDEX" val="1_5_1"/>
  <p:tag name="KSO_WM_UNIT_TYPE" val="l_h_f"/>
</p:tagLst>
</file>

<file path=ppt/tags/tag203.xml><?xml version="1.0" encoding="utf-8"?>
<p:tagLst xmlns:p="http://schemas.openxmlformats.org/presentationml/2006/main">
  <p:tag name="KSO_WM_BEAUTIFY_FLAG" val="#fgm#"/>
  <p:tag name="KSO_WM_DIAGRAM_GROUP_CODE" val="1"/>
  <p:tag name="KSO_WM_FIGMA_FLAG" val="#fgm#"/>
  <p:tag name="KSO_WM_UNIT_INDEX" val="1_6_1"/>
  <p:tag name="KSO_WM_UNIT_TYPE" val="l_h_a"/>
</p:tagLst>
</file>

<file path=ppt/tags/tag204.xml><?xml version="1.0" encoding="utf-8"?>
<p:tagLst xmlns:p="http://schemas.openxmlformats.org/presentationml/2006/main">
  <p:tag name="KSO_WM_BEAUTIFY_FLAG" val="#fgm#"/>
  <p:tag name="KSO_WM_DIAGRAM_GROUP_CODE" val="1"/>
  <p:tag name="KSO_WM_FIGMA_FLAG" val="#fgm#"/>
  <p:tag name="KSO_WM_UNIT_INDEX" val="1_6_1"/>
  <p:tag name="KSO_WM_UNIT_TYPE" val="l_h_f"/>
</p:tagLst>
</file>

<file path=ppt/tags/tag205.xml><?xml version="1.0" encoding="utf-8"?>
<p:tagLst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6.xml><?xml version="1.0" encoding="utf-8"?>
<p:tagLst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7.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TEMPLATE_CATEGORY" val="custom"/>
  <p:tag name="KSO_WM_TEMPLATE_INDEX" val="20238590"/>
</p:tagLst>
</file>

<file path=ppt/tags/tag208.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CATEGORY" val="custom"/>
  <p:tag name="KSO_WM_TEMPLATE_INDEX" val="20238590"/>
</p:tagLst>
</file>

<file path=ppt/tags/tag209.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0.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1.xml><?xml version="1.0" encoding="utf-8"?>
<p:tagLst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2.xml><?xml version="1.0" encoding="utf-8"?>
<p:tagLst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3.xml><?xml version="1.0" encoding="utf-8"?>
<p:tagLst xmlns:p="http://schemas.openxmlformats.org/presentationml/2006/main">
  <p:tag name="KSO_WM_UNIT_TYPE" val="i"/>
  <p:tag name="KSO_WM_UNIT_INDEX" val="5"/>
  <p:tag name="KSO_WM_BEAUTIFY_FLAG" val="#wm#"/>
  <p:tag name="KSO_WM_TAG_VERSION" val="3.0"/>
  <p:tag name="KSO_WM_UNIT_ID" val="_0*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4.xml><?xml version="1.0" encoding="utf-8"?>
<p:tagLst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8590"/>
  <p:tag name="KSO_WM_TEMPLATE_CATEGORY" val="custom"/>
  <p:tag name="KSO_WM_TEMPLATE_MASTER_TYPE" val="0"/>
</p:tagLst>
</file>

<file path=ppt/tags/tag215.xml><?xml version="1.0" encoding="utf-8"?>
<p:tagLst xmlns:p="http://schemas.openxmlformats.org/presentationml/2006/main">
  <p:tag name="KSO_WM_UNIT_TYPE" val="a"/>
  <p:tag name="KSO_WM_UNIT_INDEX" val="1"/>
  <p:tag name="KSO_WM_BEAUTIFY_FLAG" val="#wm#"/>
  <p:tag name="KSO_WM_TAG_VERSION" val="3.0"/>
  <p:tag name="KSO_WM_UNIT_ID" val="custom20238590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 name="KSO_WM_UNIT_ISCONTENTSTITLE" val="0"/>
  <p:tag name="KSO_WM_UNIT_VALUE" val="14"/>
  <p:tag name="KSO_WM_UNIT_PRESET_TEXT" val="添加标题"/>
  <p:tag name="KSO_WM_UNIT_TEXT_TYPE" val="1"/>
</p:tagLst>
</file>

<file path=ppt/tags/tag216.xml><?xml version="1.0" encoding="utf-8"?>
<p:tagLst xmlns:p="http://schemas.openxmlformats.org/presentationml/2006/main">
  <p:tag name="KSO_WM_UNIT_TYPE" val="b"/>
  <p:tag name="KSO_WM_UNIT_INDEX" val="1"/>
  <p:tag name="KSO_WM_BEAUTIFY_FLAG" val="#wm#"/>
  <p:tag name="KSO_WM_TAG_VERSION" val="3.0"/>
  <p:tag name="KSO_WM_UNIT_ID" val="custom20238590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 name="KSO_WM_UNIT_ISCONTENTSTITLE" val="0"/>
  <p:tag name="KSO_WM_UNIT_VALUE" val="12"/>
  <p:tag name="KSO_WM_UNIT_PRESET_TEXT" val="单击此处添加副标题"/>
  <p:tag name="KSO_WM_UNIT_TEXT_TYPE" val="1"/>
</p:tagLst>
</file>

<file path=ppt/tags/tag217.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8590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 name="KSO_WM_UNIT_VALUE" val="10"/>
</p:tagLst>
</file>

<file path=ppt/tags/tag218.xml><?xml version="1.0" encoding="utf-8"?>
<p:tagLst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8590"/>
  <p:tag name="KSO_WM_TEMPLATE_CATEGORY" val="custom"/>
  <p:tag name="KSO_WM_SLIDE_INDEX" val="1"/>
  <p:tag name="KSO_WM_SLIDE_ID" val="custom20238590_1"/>
  <p:tag name="KSO_WM_TEMPLATE_MASTER_TYPE" val="0"/>
  <p:tag name="KSO_WM_SLIDE_LAYOUT" val="a_b_f"/>
  <p:tag name="KSO_WM_SLIDE_LAYOUT_CNT" val="1_1_1"/>
  <p:tag name="KSO_WM_SLIDE_THEME_ID" val="3332361"/>
  <p:tag name="KSO_WM_SLIDE_THEME_NAME" val="简约风黑白线条职场办公"/>
</p:tagLst>
</file>

<file path=ppt/tags/tag219.xml><?xml version="1.0" encoding="utf-8"?>
<p:tagLst xmlns:p="http://schemas.openxmlformats.org/presentationml/2006/main">
  <p:tag name="KSO_WM_UNIT_TYPE" val="a"/>
  <p:tag name="KSO_WM_UNIT_INDEX" val="1"/>
  <p:tag name="KSO_WM_BEAUTIFY_FLAG" val="#wm#"/>
  <p:tag name="KSO_WM_TAG_VERSION" val="3.0"/>
  <p:tag name="KSO_WM_UNIT_ISCONTENTSTITLE" val="1"/>
  <p:tag name="KSO_WM_DIAGRAM_GROUP_CODE" val="l1-1"/>
  <p:tag name="KSO_WM_DIAGRAM_COLOR_TRICK" val="1"/>
  <p:tag name="KSO_WM_DIAGRAM_COLOR_TEXT_CAN_REMOVE" val="n"/>
  <p:tag name="KSO_WM_UNIT_ID" val="custom20238590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Lst>
</file>

<file path=ppt/tags/tag22.xml><?xml version="1.0" encoding="utf-8"?>
<p:tagLst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0.xml><?xml version="1.0" encoding="utf-8"?>
<p:tagLst xmlns:p="http://schemas.openxmlformats.org/presentationml/2006/main">
  <p:tag name="KSO_WM_UNIT_TYPE" val="l_h_i"/>
  <p:tag name="KSO_WM_UNIT_SUBTYPE" val="d"/>
  <p:tag name="KSO_WM_UNIT_INDEX" val="1_1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90_4*l_h_i*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90"/>
  <p:tag name="KSO_WM_TEMPLATE_CATEGORY" val="custom"/>
  <p:tag name="KSO_WM_DIAGRAM_MAX_ITEMCNT" val="6"/>
  <p:tag name="KSO_WM_DIAGRAM_MIN_ITEMCNT" val="2"/>
  <p:tag name="KSO_WM_DIAGRAM_VIRTUALLY_FRAME" val="{&quot;height&quot;:415.5,&quot;left&quot;:496,&quot;top&quot;:59.425,&quot;width&quot;:422.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21.xml><?xml version="1.0" encoding="utf-8"?>
<p:tagLst xmlns:p="http://schemas.openxmlformats.org/presentationml/2006/main">
  <p:tag name="KSO_WM_UNIT_TYPE" val="l_h_f"/>
  <p:tag name="KSO_WM_UNIT_INDEX" val="1_1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90_4*l_h_f*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90"/>
  <p:tag name="KSO_WM_TEMPLATE_CATEGORY" val="custom"/>
  <p:tag name="KSO_WM_UNIT_SUBTYPE" val="a"/>
  <p:tag name="KSO_WM_UNIT_PRESET_TEXT" val="添加目录项标题"/>
  <p:tag name="KSO_WM_DIAGRAM_MAX_ITEMCNT" val="6"/>
  <p:tag name="KSO_WM_DIAGRAM_MIN_ITEMCNT" val="2"/>
  <p:tag name="KSO_WM_DIAGRAM_VIRTUALLY_FRAME" val="{&quot;height&quot;:415.5,&quot;left&quot;:496,&quot;top&quot;:59.425,&quot;width&quot;:42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Lst>
</file>

<file path=ppt/tags/tag222.xml><?xml version="1.0" encoding="utf-8"?>
<p:tagLst xmlns:p="http://schemas.openxmlformats.org/presentationml/2006/main">
  <p:tag name="KSO_WM_UNIT_TYPE" val="l_h_i"/>
  <p:tag name="KSO_WM_UNIT_SUBTYPE" val="d"/>
  <p:tag name="KSO_WM_UNIT_INDEX" val="1_2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90_4*l_h_i*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90"/>
  <p:tag name="KSO_WM_TEMPLATE_CATEGORY" val="custom"/>
  <p:tag name="KSO_WM_DIAGRAM_MAX_ITEMCNT" val="6"/>
  <p:tag name="KSO_WM_DIAGRAM_MIN_ITEMCNT" val="2"/>
  <p:tag name="KSO_WM_DIAGRAM_VIRTUALLY_FRAME" val="{&quot;height&quot;:415.5,&quot;left&quot;:496,&quot;top&quot;:59.425,&quot;width&quot;:422.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23.xml><?xml version="1.0" encoding="utf-8"?>
<p:tagLst xmlns:p="http://schemas.openxmlformats.org/presentationml/2006/main">
  <p:tag name="KSO_WM_UNIT_TYPE" val="l_h_f"/>
  <p:tag name="KSO_WM_UNIT_INDEX" val="1_2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90_4*l_h_f*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90"/>
  <p:tag name="KSO_WM_TEMPLATE_CATEGORY" val="custom"/>
  <p:tag name="KSO_WM_UNIT_SUBTYPE" val="a"/>
  <p:tag name="KSO_WM_UNIT_PRESET_TEXT" val="添加目录项标题"/>
  <p:tag name="KSO_WM_DIAGRAM_MAX_ITEMCNT" val="6"/>
  <p:tag name="KSO_WM_DIAGRAM_MIN_ITEMCNT" val="2"/>
  <p:tag name="KSO_WM_DIAGRAM_VIRTUALLY_FRAME" val="{&quot;height&quot;:415.5,&quot;left&quot;:496,&quot;top&quot;:59.425,&quot;width&quot;:42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Lst>
</file>

<file path=ppt/tags/tag224.xml><?xml version="1.0" encoding="utf-8"?>
<p:tagLst xmlns:p="http://schemas.openxmlformats.org/presentationml/2006/main">
  <p:tag name="KSO_WM_UNIT_TYPE" val="l_h_i"/>
  <p:tag name="KSO_WM_UNIT_SUBTYPE" val="d"/>
  <p:tag name="KSO_WM_UNIT_INDEX" val="1_3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90_4*l_h_i*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90"/>
  <p:tag name="KSO_WM_TEMPLATE_CATEGORY" val="custom"/>
  <p:tag name="KSO_WM_DIAGRAM_MAX_ITEMCNT" val="6"/>
  <p:tag name="KSO_WM_DIAGRAM_MIN_ITEMCNT" val="2"/>
  <p:tag name="KSO_WM_DIAGRAM_VIRTUALLY_FRAME" val="{&quot;height&quot;:415.5,&quot;left&quot;:496,&quot;top&quot;:59.425,&quot;width&quot;:422.5}"/>
  <p:tag name="KSO_WM_DIAGRAM_COLOR_MATCH_VALUE" val="{&quot;shape&quot;:{&quot;fill&quot;:{&quot;type&quot;:0},&quot;glow&quot;:{&quot;colorType&quot;:0},&quot;line&quot;:{&quot;solidLine&quot;:{&quot;brightness&quot;:0,&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25.xml><?xml version="1.0" encoding="utf-8"?>
<p:tagLst xmlns:p="http://schemas.openxmlformats.org/presentationml/2006/main">
  <p:tag name="KSO_WM_UNIT_TYPE" val="l_h_f"/>
  <p:tag name="KSO_WM_UNIT_INDEX" val="1_3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8590_4*l_h_f*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8590"/>
  <p:tag name="KSO_WM_TEMPLATE_CATEGORY" val="custom"/>
  <p:tag name="KSO_WM_UNIT_SUBTYPE" val="a"/>
  <p:tag name="KSO_WM_UNIT_PRESET_TEXT" val="添加目录项标题"/>
  <p:tag name="KSO_WM_DIAGRAM_MAX_ITEMCNT" val="6"/>
  <p:tag name="KSO_WM_DIAGRAM_MIN_ITEMCNT" val="2"/>
  <p:tag name="KSO_WM_DIAGRAM_VIRTUALLY_FRAME" val="{&quot;height&quot;:415.5,&quot;left&quot;:496,&quot;top&quot;:59.425,&quot;width&quot;:42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38590_4*i*1"/>
  <p:tag name="KSO_WM_TEMPLATE_CATEGORY" val="custom"/>
  <p:tag name="KSO_WM_TEMPLATE_INDEX" val="20238590"/>
  <p:tag name="KSO_WM_UNIT_LAYERLEVEL" val="1"/>
  <p:tag name="KSO_WM_TAG_VERSION" val="3.0"/>
  <p:tag name="KSO_WM_BEAUTIFY_FLAG" val="#wm#"/>
</p:tagLst>
</file>

<file path=ppt/tags/tag227.xml><?xml version="1.0" encoding="utf-8"?>
<p:tagLst xmlns:p="http://schemas.openxmlformats.org/presentationml/2006/main">
  <p:tag name="KSO_WM_SLIDE_TYPE" val="contents"/>
  <p:tag name="KSO_WM_TEMPLATE_SUBCATEGORY" val="29"/>
  <p:tag name="KSO_WM_TEMPLATE_COLOR_TYPE" val="0"/>
  <p:tag name="KSO_WM_TAG_VERSION" val="3.0"/>
  <p:tag name="KSO_WM_SLIDE_SUBTYPE" val="diag"/>
  <p:tag name="KSO_WM_SLIDE_ITEM_CNT" val="4"/>
  <p:tag name="KSO_WM_DIAGRAM_GROUP_CODE" val="l1-1"/>
  <p:tag name="KSO_WM_BEAUTIFY_FLAG" val="#wm#"/>
  <p:tag name="KSO_WM_TEMPLATE_INDEX" val="20238590"/>
  <p:tag name="KSO_WM_TEMPLATE_CATEGORY" val="custom"/>
  <p:tag name="KSO_WM_SLIDE_INDEX" val="4"/>
  <p:tag name="KSO_WM_SLIDE_ID" val="custom20238590_4"/>
  <p:tag name="KSO_WM_TEMPLATE_MASTER_TYPE" val="0"/>
  <p:tag name="KSO_WM_SLIDE_LAYOUT" val="a_l"/>
  <p:tag name="KSO_WM_SLIDE_LAYOUT_CNT" val="1_1"/>
  <p:tag name="KSO_WM_SLIDE_DIAGTYPE" val="l"/>
  <p:tag name="KSO_WM_SLIDE_THEME_ID" val="3332361"/>
  <p:tag name="KSO_WM_SLIDE_THEME_NAME" val="简约风黑白线条职场办公"/>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35632_1*i*4"/>
  <p:tag name="KSO_WM_TEMPLATE_CATEGORY" val="custom"/>
  <p:tag name="KSO_WM_TEMPLATE_INDEX" val="20235632"/>
  <p:tag name="KSO_WM_UNIT_LAYERLEVEL" val="1"/>
  <p:tag name="KSO_WM_TAG_VERSION" val="3.0"/>
  <p:tag name="KSO_WM_BEAUTIFY_FLAG" val="#wm#"/>
</p:tagLst>
</file>

<file path=ppt/tags/tag22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custom20235632_1*i*1"/>
  <p:tag name="KSO_WM_TEMPLATE_CATEGORY" val="custom"/>
  <p:tag name="KSO_WM_TEMPLATE_INDEX" val="20235632"/>
  <p:tag name="KSO_WM_UNIT_LAYERLEVEL" val="1"/>
  <p:tag name="KSO_WM_TAG_VERSION" val="3.0"/>
  <p:tag name="KSO_WM_BEAUTIFY_FLAG" val="#wm#"/>
</p:tagLst>
</file>

<file path=ppt/tags/tag23.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custom20235632_1*i*2"/>
  <p:tag name="KSO_WM_TEMPLATE_CATEGORY" val="custom"/>
  <p:tag name="KSO_WM_TEMPLATE_INDEX" val="20235632"/>
  <p:tag name="KSO_WM_UNIT_LAYERLEVEL" val="1"/>
  <p:tag name="KSO_WM_TAG_VERSION" val="3.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5632_1*i*3"/>
  <p:tag name="KSO_WM_TEMPLATE_CATEGORY" val="custom"/>
  <p:tag name="KSO_WM_TEMPLATE_INDEX" val="20235632"/>
  <p:tag name="KSO_WM_UNIT_LAYERLEVEL" val="1"/>
  <p:tag name="KSO_WM_TAG_VERSION" val="3.0"/>
  <p:tag name="KSO_WM_BEAUTIFY_FLAG" val="#wm#"/>
</p:tagLst>
</file>

<file path=ppt/tags/tag23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5632_1*a*1"/>
  <p:tag name="KSO_WM_TEMPLATE_CATEGORY" val="custom"/>
  <p:tag name="KSO_WM_TEMPLATE_INDEX" val="20235632"/>
  <p:tag name="KSO_WM_UNIT_LAYERLEVEL" val="1"/>
  <p:tag name="KSO_WM_TAG_VERSION" val="3.0"/>
  <p:tag name="KSO_WM_BEAUTIFY_FLAG" val="#wm#"/>
  <p:tag name="KSO_WM_UNIT_VALUE" val="25"/>
  <p:tag name="KSO_WM_UNIT_PRESET_TEXT" val="单击此处添加标题"/>
  <p:tag name="KSO_WM_UNIT_TEXT_TYPE" val="1"/>
</p:tagLst>
</file>

<file path=ppt/tags/tag233.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5632_1*f*1"/>
  <p:tag name="KSO_WM_TEMPLATE_CATEGORY" val="custom"/>
  <p:tag name="KSO_WM_TEMPLATE_INDEX" val="20235632"/>
  <p:tag name="KSO_WM_UNIT_LAYERLEVEL" val="1"/>
  <p:tag name="KSO_WM_TAG_VERSION" val="3.0"/>
  <p:tag name="KSO_WM_BEAUTIFY_FLAG" val="#wm#"/>
  <p:tag name="KSO_WM_UNIT_VALUE" val="320"/>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10;单击此处输入你的正文，文字是您思想的提炼，为了最终演示发布的良好效果。&#10;单击此处输入你的正文，文字是您思想的提炼，为了最终演示发布的良好效果，请言简意赅的阐述观点。根据需要可酌情增减文字，以便观者可以准确理解您所传达的信息。"/>
  <p:tag name="KSO_WM_UNIT_TEXT_TYPE" val="1"/>
</p:tagLst>
</file>

<file path=ppt/tags/tag234.xml><?xml version="1.0" encoding="utf-8"?>
<p:tagLst xmlns:p="http://schemas.openxmlformats.org/presentationml/2006/main">
  <p:tag name="KSO_WM_SLIDE_ID" val="custom20235632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878*422"/>
  <p:tag name="KSO_WM_SLIDE_POSITION" val="47*66"/>
  <p:tag name="KSO_WM_TAG_VERSION" val="3.0"/>
  <p:tag name="KSO_WM_BEAUTIFY_FLAG" val="#wm#"/>
  <p:tag name="KSO_WM_TEMPLATE_CATEGORY" val="custom"/>
  <p:tag name="KSO_WM_TEMPLATE_INDEX" val="20235632"/>
  <p:tag name="KSO_WM_SLIDE_LAYOUT" val="a_f"/>
  <p:tag name="KSO_WM_SLIDE_LAYOUT_CNT" val="1_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5282_1*a*1"/>
  <p:tag name="KSO_WM_TEMPLATE_CATEGORY" val="custom"/>
  <p:tag name="KSO_WM_TEMPLATE_INDEX" val="20235282"/>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DIAGRAM_GROUP_CODE" val="l1-1"/>
  <p:tag name="KSO_WM_UNIT_PRESET_TEXT" val="单击此处添加文档标题内容"/>
  <p:tag name="KSO_WM_UNIT_TEXT_TYPE" val="1"/>
  <p:tag name="KSO_WM_UNIT_VALUE" val="29"/>
  <p:tag name="KSO_WM_UNIT_TEXT_FILL_FORE_SCHEMECOLOR_INDEX" val="13"/>
  <p:tag name="KSO_WM_UNIT_TEXT_FILL_TYPE" val="1"/>
  <p:tag name="KSO_WM_UNIT_USESOURCEFORMAT_APPLY" val="1"/>
</p:tagLst>
</file>

<file path=ppt/tags/tag23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5241_3*l_h_f*1_3_1"/>
  <p:tag name="KSO_WM_TEMPLATE_CATEGORY" val="diagram"/>
  <p:tag name="KSO_WM_TEMPLATE_INDEX" val="20235241"/>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您的项正文文字是您思想的提炼，请尽量言简意赅的阐述观点单击此处输入您的项正文文字是您思想的提炼"/>
  <p:tag name="KSO_WM_UNIT_TEXT_FILL_FORE_SCHEMECOLOR_INDEX" val="1"/>
  <p:tag name="KSO_WM_UNIT_TEXT_FILL_TYPE" val="1"/>
  <p:tag name="KSO_WM_UNIT_TEXT_TYPE" val="1"/>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3"/>
  <p:tag name="KSO_WM_TEMPLATE_CATEGORY" val="diagram"/>
  <p:tag name="KSO_WM_TEMPLATE_INDEX" val="20235241"/>
  <p:tag name="KSO_WM_UNIT_LAYERLEVEL" val="1_1"/>
  <p:tag name="KSO_WM_TAG_VERSION" val="3.0"/>
  <p:tag name="KSO_WM_BEAUTIFY_FLAG" val="#wm#"/>
  <p:tag name="KSO_WM_UNIT_TYPE" val="l_i"/>
  <p:tag name="KSO_WM_UNIT_INDEX" val="1_3"/>
  <p:tag name="KSO_WM_DIAGRAM_GROUP_CODE" val="l1-1"/>
  <p:tag name="KSO_WM_DIAGRAM_VERSION" val="3"/>
  <p:tag name="KSO_WM_DIAGRAM_COLOR_TRICK" val="1"/>
  <p:tag name="KSO_WM_DIAGRAM_COLOR_TEXT_CAN_REMOVE" val="n"/>
  <p:tag name="KSO_WM_UNIT_LINE_FORE_SCHEMECOLOR_INDEX" val="5"/>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13"/>
  <p:tag name="KSO_WM_UNIT_TEXT_FILL_TYPE" val="1"/>
  <p:tag name="KSO_WM_UNIT_USESOURCEFORMAT_APPLY"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5"/>
  <p:tag name="KSO_WM_TEMPLATE_CATEGORY" val="diagram"/>
  <p:tag name="KSO_WM_TEMPLATE_INDEX" val="20235241"/>
  <p:tag name="KSO_WM_UNIT_LAYERLEVEL" val="1_1"/>
  <p:tag name="KSO_WM_TAG_VERSION" val="3.0"/>
  <p:tag name="KSO_WM_BEAUTIFY_FLAG" val="#wm#"/>
  <p:tag name="KSO_WM_UNIT_TYPE" val="l_i"/>
  <p:tag name="KSO_WM_UNIT_INDEX" val="1_5"/>
  <p:tag name="KSO_WM_DIAGRAM_GROUP_CODE" val="l1-1"/>
  <p:tag name="KSO_WM_DIAGRAM_VERSION" val="3"/>
  <p:tag name="KSO_WM_DIAGRAM_COLOR_TRICK" val="1"/>
  <p:tag name="KSO_WM_DIAGRAM_COLOR_TEXT_CAN_REMOVE" val="n"/>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gradient&quot;:[{&quot;brightness&quot;:0.800000011920929,&quot;colorType&quot;:1,&quot;foreColorIndex&quot;:5,&quot;pos&quot;:0.05999999865889549,&quot;transparency&quot;:1},{&quot;brightness&quot;:0,&quot;colorType&quot;:1,&quot;foreColorIndex&quot;:5,&quot;pos&quot;:0.6700000166893005,&quot;transparency&quot;:0.14000000059604645}],&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6"/>
  <p:tag name="KSO_WM_TEMPLATE_CATEGORY" val="diagram"/>
  <p:tag name="KSO_WM_TEMPLATE_INDEX" val="20235241"/>
  <p:tag name="KSO_WM_UNIT_LAYERLEVEL" val="1_1"/>
  <p:tag name="KSO_WM_TAG_VERSION" val="3.0"/>
  <p:tag name="KSO_WM_BEAUTIFY_FLAG" val="#wm#"/>
  <p:tag name="KSO_WM_UNIT_TYPE" val="l_i"/>
  <p:tag name="KSO_WM_UNIT_INDEX" val="1_6"/>
  <p:tag name="KSO_WM_DIAGRAM_GROUP_CODE" val="l1-1"/>
  <p:tag name="KSO_WM_DIAGRAM_VERSION" val="3"/>
  <p:tag name="KSO_WM_DIAGRAM_COLOR_TRICK" val="1"/>
  <p:tag name="KSO_WM_DIAGRAM_COLOR_TEXT_CAN_REMOVE" val="n"/>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gradient&quot;:[{&quot;brightness&quot;:0.800000011920929,&quot;colorType&quot;:1,&quot;foreColorIndex&quot;:5,&quot;pos&quot;:1,&quot;transparency&quot;:1},{&quot;brightness&quot;:0,&quot;colorType&quot;:1,&quot;foreColorIndex&quot;:5,&quot;pos&quot;:0.23999999463558197,&quot;transparency&quot;:0.3700000047683716}],&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24.xml><?xml version="1.0" encoding="utf-8"?>
<p:tagLst xmlns:p="http://schemas.openxmlformats.org/presentationml/2006/main">
  <p:tag name="KSO_WM_UNIT_TYPE" val="i"/>
  <p:tag name="KSO_WM_UNIT_INDEX" val="6"/>
  <p:tag name="KSO_WM_BEAUTIFY_FLAG" val="#wm#"/>
  <p:tag name="KSO_WM_TAG_VERSION" val="3.0"/>
  <p:tag name="KSO_WM_UNIT_ID" val="_3*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5241_3*l_h_f*1_4_1"/>
  <p:tag name="KSO_WM_TEMPLATE_CATEGORY" val="diagram"/>
  <p:tag name="KSO_WM_TEMPLATE_INDEX" val="20235241"/>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您的项正文文字是您思想的提炼，请尽量言简意赅的阐述观点单击此处输入您的项正文文字是您思想的提炼"/>
  <p:tag name="KSO_WM_UNIT_TEXT_FILL_FORE_SCHEMECOLOR_INDEX" val="1"/>
  <p:tag name="KSO_WM_UNIT_TEXT_FILL_TYPE" val="1"/>
  <p:tag name="KSO_WM_UNIT_TEXT_TYPE" val="1"/>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4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5241_3*l_h_f*1_5_1"/>
  <p:tag name="KSO_WM_TEMPLATE_CATEGORY" val="diagram"/>
  <p:tag name="KSO_WM_TEMPLATE_INDEX" val="20235241"/>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您的项正文文字是您思想的提炼，请尽量言简意赅的阐述观点单击此处输入您的项正文文字是您思想的提炼"/>
  <p:tag name="KSO_WM_UNIT_TEXT_FILL_FORE_SCHEMECOLOR_INDEX" val="1"/>
  <p:tag name="KSO_WM_UNIT_TEXT_FILL_TYPE" val="1"/>
  <p:tag name="KSO_WM_UNIT_TEXT_TYPE" val="1"/>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4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6_1"/>
  <p:tag name="KSO_WM_UNIT_ID" val="diagram20235241_3*l_h_f*1_6_1"/>
  <p:tag name="KSO_WM_TEMPLATE_CATEGORY" val="diagram"/>
  <p:tag name="KSO_WM_TEMPLATE_INDEX" val="20235241"/>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您的项正文文字是您思想的提炼，请尽量言简意赅的阐述观点单击此处输入您的项正文文字是您思想的提炼"/>
  <p:tag name="KSO_WM_UNIT_TEXT_FILL_FORE_SCHEMECOLOR_INDEX" val="1"/>
  <p:tag name="KSO_WM_UNIT_TEXT_FILL_TYPE" val="1"/>
  <p:tag name="KSO_WM_UNIT_TEXT_TYPE" val="1"/>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7"/>
  <p:tag name="KSO_WM_TEMPLATE_CATEGORY" val="diagram"/>
  <p:tag name="KSO_WM_TEMPLATE_INDEX" val="20235241"/>
  <p:tag name="KSO_WM_UNIT_LAYERLEVEL" val="1_1"/>
  <p:tag name="KSO_WM_TAG_VERSION" val="3.0"/>
  <p:tag name="KSO_WM_BEAUTIFY_FLAG" val="#wm#"/>
  <p:tag name="KSO_WM_UNIT_TYPE" val="l_i"/>
  <p:tag name="KSO_WM_UNIT_INDEX" val="1_7"/>
  <p:tag name="KSO_WM_DIAGRAM_GROUP_CODE" val="l1-1"/>
  <p:tag name="KSO_WM_DIAGRAM_VERSION" val="3"/>
  <p:tag name="KSO_WM_DIAGRAM_COLOR_TRICK" val="1"/>
  <p:tag name="KSO_WM_DIAGRAM_COLOR_TEXT_CAN_REMOVE" val="n"/>
  <p:tag name="KSO_WM_UNIT_LINE_FORE_SCHEMECOLOR_INDEX" val="5"/>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13"/>
  <p:tag name="KSO_WM_UNIT_TEXT_FILL_TYPE" val="1"/>
  <p:tag name="KSO_WM_UNIT_USESOURCEFORMAT_APPLY" val="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8"/>
  <p:tag name="KSO_WM_TEMPLATE_CATEGORY" val="diagram"/>
  <p:tag name="KSO_WM_TEMPLATE_INDEX" val="20235241"/>
  <p:tag name="KSO_WM_UNIT_LAYERLEVEL" val="1_1"/>
  <p:tag name="KSO_WM_TAG_VERSION" val="3.0"/>
  <p:tag name="KSO_WM_BEAUTIFY_FLAG" val="#wm#"/>
  <p:tag name="KSO_WM_UNIT_TYPE" val="l_i"/>
  <p:tag name="KSO_WM_UNIT_INDEX" val="1_8"/>
  <p:tag name="KSO_WM_DIAGRAM_GROUP_CODE" val="l1-1"/>
  <p:tag name="KSO_WM_DIAGRAM_VERSION" val="3"/>
  <p:tag name="KSO_WM_DIAGRAM_COLOR_TRICK" val="1"/>
  <p:tag name="KSO_WM_DIAGRAM_COLOR_TEXT_CAN_REMOVE" val="n"/>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gradient&quot;:[{&quot;brightness&quot;:0.800000011920929,&quot;colorType&quot;:1,&quot;foreColorIndex&quot;:5,&quot;pos&quot;:0.05999999865889549,&quot;transparency&quot;:1},{&quot;brightness&quot;:0,&quot;colorType&quot;:1,&quot;foreColorIndex&quot;:5,&quot;pos&quot;:0.6700000166893005,&quot;transparency&quot;:0.14000000059604645}],&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24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7_1"/>
  <p:tag name="KSO_WM_UNIT_ID" val="diagram20235241_3*l_h_f*1_7_1"/>
  <p:tag name="KSO_WM_TEMPLATE_CATEGORY" val="diagram"/>
  <p:tag name="KSO_WM_TEMPLATE_INDEX" val="20235241"/>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您的项正文文字是您思想的提炼，请尽量言简意赅的阐述观点单击此处输入您的项正文文字是您思想的提炼"/>
  <p:tag name="KSO_WM_UNIT_TEXT_FILL_FORE_SCHEMECOLOR_INDEX" val="1"/>
  <p:tag name="KSO_WM_UNIT_TEXT_FILL_TYPE" val="1"/>
  <p:tag name="KSO_WM_UNIT_TEXT_TYPE" val="1"/>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9"/>
  <p:tag name="KSO_WM_TEMPLATE_CATEGORY" val="diagram"/>
  <p:tag name="KSO_WM_TEMPLATE_INDEX" val="20235241"/>
  <p:tag name="KSO_WM_UNIT_LAYERLEVEL" val="1_1"/>
  <p:tag name="KSO_WM_TAG_VERSION" val="3.0"/>
  <p:tag name="KSO_WM_BEAUTIFY_FLAG" val="#wm#"/>
  <p:tag name="KSO_WM_UNIT_TYPE" val="l_i"/>
  <p:tag name="KSO_WM_UNIT_INDEX" val="1_9"/>
  <p:tag name="KSO_WM_DIAGRAM_GROUP_CODE" val="l1-1"/>
  <p:tag name="KSO_WM_DIAGRAM_VERSION" val="3"/>
  <p:tag name="KSO_WM_DIAGRAM_COLOR_TRICK" val="1"/>
  <p:tag name="KSO_WM_DIAGRAM_COLOR_TEXT_CAN_REMOVE" val="n"/>
  <p:tag name="KSO_WM_UNIT_LINE_FORE_SCHEMECOLOR_INDEX" val="5"/>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13"/>
  <p:tag name="KSO_WM_UNIT_TEXT_FILL_TYPE" val="1"/>
  <p:tag name="KSO_WM_UNIT_USESOURCEFORMAT_APPLY"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10"/>
  <p:tag name="KSO_WM_TEMPLATE_CATEGORY" val="diagram"/>
  <p:tag name="KSO_WM_TEMPLATE_INDEX" val="20235241"/>
  <p:tag name="KSO_WM_UNIT_LAYERLEVEL" val="1_1"/>
  <p:tag name="KSO_WM_TAG_VERSION" val="3.0"/>
  <p:tag name="KSO_WM_BEAUTIFY_FLAG" val="#wm#"/>
  <p:tag name="KSO_WM_UNIT_TYPE" val="l_i"/>
  <p:tag name="KSO_WM_UNIT_INDEX" val="1_10"/>
  <p:tag name="KSO_WM_DIAGRAM_GROUP_CODE" val="l1-1"/>
  <p:tag name="KSO_WM_DIAGRAM_VERSION" val="3"/>
  <p:tag name="KSO_WM_DIAGRAM_COLOR_TRICK" val="1"/>
  <p:tag name="KSO_WM_DIAGRAM_COLOR_TEXT_CAN_REMOVE" val="n"/>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gradient&quot;:[{&quot;brightness&quot;:0.800000011920929,&quot;colorType&quot;:1,&quot;foreColorIndex&quot;:5,&quot;pos&quot;:1,&quot;transparency&quot;:1},{&quot;brightness&quot;:0,&quot;colorType&quot;:1,&quot;foreColorIndex&quot;:5,&quot;pos&quot;:0.23999999463558197,&quot;transparency&quot;:0.3700000047683716}],&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11"/>
  <p:tag name="KSO_WM_TEMPLATE_CATEGORY" val="diagram"/>
  <p:tag name="KSO_WM_TEMPLATE_INDEX" val="20235241"/>
  <p:tag name="KSO_WM_UNIT_LAYERLEVEL" val="1_1"/>
  <p:tag name="KSO_WM_TAG_VERSION" val="3.0"/>
  <p:tag name="KSO_WM_BEAUTIFY_FLAG" val="#wm#"/>
  <p:tag name="KSO_WM_UNIT_TYPE" val="l_i"/>
  <p:tag name="KSO_WM_UNIT_INDEX" val="1_11"/>
  <p:tag name="KSO_WM_DIAGRAM_GROUP_CODE" val="l1-1"/>
  <p:tag name="KSO_WM_DIAGRAM_VERSION" val="3"/>
  <p:tag name="KSO_WM_DIAGRAM_COLOR_TRICK" val="1"/>
  <p:tag name="KSO_WM_DIAGRAM_COLOR_TEXT_CAN_REMOVE" val="n"/>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gradient&quot;:[{&quot;brightness&quot;:0.800000011920929,&quot;colorType&quot;:1,&quot;foreColorIndex&quot;:5,&quot;pos&quot;:0.05999999865889549,&quot;transparency&quot;:1},{&quot;brightness&quot;:0,&quot;colorType&quot;:1,&quot;foreColorIndex&quot;:5,&quot;pos&quot;:0.6700000166893005,&quot;transparency&quot;:0.14000000059604645}],&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12"/>
  <p:tag name="KSO_WM_TEMPLATE_CATEGORY" val="diagram"/>
  <p:tag name="KSO_WM_TEMPLATE_INDEX" val="20235241"/>
  <p:tag name="KSO_WM_UNIT_LAYERLEVEL" val="1_1"/>
  <p:tag name="KSO_WM_TAG_VERSION" val="3.0"/>
  <p:tag name="KSO_WM_BEAUTIFY_FLAG" val="#wm#"/>
  <p:tag name="KSO_WM_UNIT_TYPE" val="l_i"/>
  <p:tag name="KSO_WM_UNIT_INDEX" val="1_12"/>
  <p:tag name="KSO_WM_DIAGRAM_GROUP_CODE" val="l1-1"/>
  <p:tag name="KSO_WM_DIAGRAM_VERSION" val="3"/>
  <p:tag name="KSO_WM_DIAGRAM_COLOR_TRICK" val="1"/>
  <p:tag name="KSO_WM_DIAGRAM_COLOR_TEXT_CAN_REMOVE" val="n"/>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gradient&quot;:[{&quot;brightness&quot;:0.800000011920929,&quot;colorType&quot;:1,&quot;foreColorIndex&quot;:5,&quot;pos&quot;:1,&quot;transparency&quot;:1},{&quot;brightness&quot;:0,&quot;colorType&quot;:1,&quot;foreColorIndex&quot;:5,&quot;pos&quot;:0.23999999463558197,&quot;transparency&quot;:0.3700000047683716}],&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25.xml><?xml version="1.0" encoding="utf-8"?>
<p:tagLst xmlns:p="http://schemas.openxmlformats.org/presentationml/2006/main">
  <p:tag name="KSO_WM_UNIT_TYPE" val="i"/>
  <p:tag name="KSO_WM_UNIT_INDEX" val="8"/>
  <p:tag name="KSO_WM_BEAUTIFY_FLAG" val="#wm#"/>
  <p:tag name="KSO_WM_TAG_VERSION" val="3.0"/>
  <p:tag name="KSO_WM_UNIT_ID" val="_3*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8_1"/>
  <p:tag name="KSO_WM_UNIT_ID" val="diagram20235241_3*l_h_f*1_8_1"/>
  <p:tag name="KSO_WM_TEMPLATE_CATEGORY" val="diagram"/>
  <p:tag name="KSO_WM_TEMPLATE_INDEX" val="20235241"/>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您的项正文文字是您思想的提炼，请尽量言简意赅的阐述观点单击此处输入您的项正文文字是您思想的提炼"/>
  <p:tag name="KSO_WM_UNIT_TEXT_FILL_FORE_SCHEMECOLOR_INDEX" val="1"/>
  <p:tag name="KSO_WM_UNIT_TEXT_FILL_TYPE" val="1"/>
  <p:tag name="KSO_WM_UNIT_TEXT_TYPE" val="1"/>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51.xml><?xml version="1.0" encoding="utf-8"?>
<p:tagLst xmlns:p="http://schemas.openxmlformats.org/presentationml/2006/main">
  <p:tag name="KSO_WM_DIAGRAM_VIRTUALLY_FRAME" val="{&quot;height&quot;:365.3731496062993,&quot;left&quot;:34.65,&quot;top&quot;:131.3884251968504,&quot;width&quot;:915.85}"/>
  <p:tag name="KSO_WM_UNIT_HIGHLIGHT" val="0"/>
  <p:tag name="KSO_WM_UNIT_COMPATIBLE" val="0"/>
  <p:tag name="KSO_WM_UNIT_DIAGRAM_ISNUMVISUAL" val="0"/>
  <p:tag name="KSO_WM_UNIT_DIAGRAM_ISREFERUNIT" val="0"/>
  <p:tag name="KSO_WM_UNIT_ID" val="diagram20235241_3*l_h_x*1_4_1"/>
  <p:tag name="KSO_WM_TEMPLATE_CATEGORY" val="diagram"/>
  <p:tag name="KSO_WM_TEMPLATE_INDEX" val="20235241"/>
  <p:tag name="KSO_WM_UNIT_LAYERLEVEL" val="1_1_1"/>
  <p:tag name="KSO_WM_TAG_VERSION" val="3.0"/>
  <p:tag name="KSO_WM_BEAUTIFY_FLAG" val="#wm#"/>
  <p:tag name="KSO_WM_UNIT_VALUE" val="77*76"/>
  <p:tag name="KSO_WM_UNIT_TYPE" val="l_h_x"/>
  <p:tag name="KSO_WM_UNIT_INDEX" val="1_4_1"/>
  <p:tag name="KSO_WM_DIAGRAM_GROUP_CODE" val="l1-1"/>
  <p:tag name="KSO_WM_DIAGRAM_VERSION" val="3"/>
  <p:tag name="KSO_WM_DIAGRAM_COLOR_TRICK" val="1"/>
  <p:tag name="KSO_WM_DIAGRAM_COLOR_TEXT_CAN_REMOVE" val="n"/>
  <p:tag name="KSO_WM_DIAGRAM_MAX_ITEMCNT" val="8"/>
  <p:tag name="KSO_WM_DIAGRAM_MIN_ITEMCNT" val="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TYPE" val="1"/>
  <p:tag name="KSO_WM_UNIT_USESOURCEFORMAT_APPLY" val="1"/>
</p:tagLst>
</file>

<file path=ppt/tags/tag252.xml><?xml version="1.0" encoding="utf-8"?>
<p:tagLst xmlns:p="http://schemas.openxmlformats.org/presentationml/2006/main">
  <p:tag name="KSO_WM_DIAGRAM_VIRTUALLY_FRAME" val="{&quot;height&quot;:365.3731496062993,&quot;left&quot;:34.65,&quot;top&quot;:131.3884251968504,&quot;width&quot;:915.85}"/>
  <p:tag name="KSO_WM_UNIT_HIGHLIGHT" val="0"/>
  <p:tag name="KSO_WM_UNIT_COMPATIBLE" val="0"/>
  <p:tag name="KSO_WM_UNIT_DIAGRAM_ISNUMVISUAL" val="0"/>
  <p:tag name="KSO_WM_UNIT_DIAGRAM_ISREFERUNIT" val="0"/>
  <p:tag name="KSO_WM_UNIT_ID" val="diagram20235241_3*l_h_x*1_3_1"/>
  <p:tag name="KSO_WM_TEMPLATE_CATEGORY" val="diagram"/>
  <p:tag name="KSO_WM_TEMPLATE_INDEX" val="20235241"/>
  <p:tag name="KSO_WM_UNIT_LAYERLEVEL" val="1_1_1"/>
  <p:tag name="KSO_WM_TAG_VERSION" val="3.0"/>
  <p:tag name="KSO_WM_BEAUTIFY_FLAG" val="#wm#"/>
  <p:tag name="KSO_WM_UNIT_VALUE" val="81*70"/>
  <p:tag name="KSO_WM_UNIT_TYPE" val="l_h_x"/>
  <p:tag name="KSO_WM_UNIT_INDEX" val="1_3_1"/>
  <p:tag name="KSO_WM_DIAGRAM_GROUP_CODE" val="l1-1"/>
  <p:tag name="KSO_WM_DIAGRAM_VERSION" val="3"/>
  <p:tag name="KSO_WM_DIAGRAM_COLOR_TRICK" val="1"/>
  <p:tag name="KSO_WM_DIAGRAM_COLOR_TEXT_CAN_REMOVE" val="n"/>
  <p:tag name="KSO_WM_DIAGRAM_MAX_ITEMCNT" val="8"/>
  <p:tag name="KSO_WM_DIAGRAM_MIN_ITEMCNT" val="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TYPE" val="1"/>
  <p:tag name="KSO_WM_UNIT_USESOURCEFORMAT_APPLY" val="1"/>
</p:tagLst>
</file>

<file path=ppt/tags/tag253.xml><?xml version="1.0" encoding="utf-8"?>
<p:tagLst xmlns:p="http://schemas.openxmlformats.org/presentationml/2006/main">
  <p:tag name="KSO_WM_DIAGRAM_VIRTUALLY_FRAME" val="{&quot;height&quot;:365.3731496062993,&quot;left&quot;:34.65,&quot;top&quot;:131.3884251968504,&quot;width&quot;:915.85}"/>
  <p:tag name="KSO_WM_UNIT_HIGHLIGHT" val="0"/>
  <p:tag name="KSO_WM_UNIT_COMPATIBLE" val="0"/>
  <p:tag name="KSO_WM_UNIT_DIAGRAM_ISNUMVISUAL" val="0"/>
  <p:tag name="KSO_WM_UNIT_DIAGRAM_ISREFERUNIT" val="0"/>
  <p:tag name="KSO_WM_UNIT_ID" val="diagram20235241_3*l_h_x*1_6_1"/>
  <p:tag name="KSO_WM_TEMPLATE_CATEGORY" val="diagram"/>
  <p:tag name="KSO_WM_TEMPLATE_INDEX" val="20235241"/>
  <p:tag name="KSO_WM_UNIT_LAYERLEVEL" val="1_1_1"/>
  <p:tag name="KSO_WM_TAG_VERSION" val="3.0"/>
  <p:tag name="KSO_WM_BEAUTIFY_FLAG" val="#wm#"/>
  <p:tag name="KSO_WM_UNIT_VALUE" val="74*78"/>
  <p:tag name="KSO_WM_UNIT_TYPE" val="l_h_x"/>
  <p:tag name="KSO_WM_UNIT_INDEX" val="1_6_1"/>
  <p:tag name="KSO_WM_DIAGRAM_GROUP_CODE" val="l1-1"/>
  <p:tag name="KSO_WM_DIAGRAM_VERSION" val="3"/>
  <p:tag name="KSO_WM_DIAGRAM_COLOR_TRICK" val="1"/>
  <p:tag name="KSO_WM_DIAGRAM_COLOR_TEXT_CAN_REMOVE" val="n"/>
  <p:tag name="KSO_WM_DIAGRAM_MAX_ITEMCNT" val="8"/>
  <p:tag name="KSO_WM_DIAGRAM_MIN_ITEMCNT" val="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TYPE" val="1"/>
  <p:tag name="KSO_WM_UNIT_USESOURCEFORMAT_APPLY" val="1"/>
</p:tagLst>
</file>

<file path=ppt/tags/tag254.xml><?xml version="1.0" encoding="utf-8"?>
<p:tagLst xmlns:p="http://schemas.openxmlformats.org/presentationml/2006/main">
  <p:tag name="KSO_WM_DIAGRAM_VIRTUALLY_FRAME" val="{&quot;height&quot;:365.3731496062993,&quot;left&quot;:34.65,&quot;top&quot;:131.3884251968504,&quot;width&quot;:915.85}"/>
  <p:tag name="KSO_WM_UNIT_HIGHLIGHT" val="0"/>
  <p:tag name="KSO_WM_UNIT_COMPATIBLE" val="0"/>
  <p:tag name="KSO_WM_UNIT_DIAGRAM_ISNUMVISUAL" val="0"/>
  <p:tag name="KSO_WM_UNIT_DIAGRAM_ISREFERUNIT" val="0"/>
  <p:tag name="KSO_WM_UNIT_ID" val="diagram20235241_3*l_h_x*1_5_1"/>
  <p:tag name="KSO_WM_TEMPLATE_CATEGORY" val="diagram"/>
  <p:tag name="KSO_WM_TEMPLATE_INDEX" val="20235241"/>
  <p:tag name="KSO_WM_UNIT_LAYERLEVEL" val="1_1_1"/>
  <p:tag name="KSO_WM_TAG_VERSION" val="3.0"/>
  <p:tag name="KSO_WM_BEAUTIFY_FLAG" val="#wm#"/>
  <p:tag name="KSO_WM_UNIT_VALUE" val="79*87"/>
  <p:tag name="KSO_WM_UNIT_TYPE" val="l_h_x"/>
  <p:tag name="KSO_WM_UNIT_INDEX" val="1_5_1"/>
  <p:tag name="KSO_WM_DIAGRAM_GROUP_CODE" val="l1-1"/>
  <p:tag name="KSO_WM_DIAGRAM_VERSION" val="3"/>
  <p:tag name="KSO_WM_DIAGRAM_COLOR_TRICK" val="1"/>
  <p:tag name="KSO_WM_DIAGRAM_COLOR_TEXT_CAN_REMOVE" val="n"/>
  <p:tag name="KSO_WM_DIAGRAM_MAX_ITEMCNT" val="8"/>
  <p:tag name="KSO_WM_DIAGRAM_MIN_ITEMCNT" val="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TYPE" val="1"/>
  <p:tag name="KSO_WM_UNIT_USESOURCEFORMAT_APPLY" val="1"/>
</p:tagLst>
</file>

<file path=ppt/tags/tag255.xml><?xml version="1.0" encoding="utf-8"?>
<p:tagLst xmlns:p="http://schemas.openxmlformats.org/presentationml/2006/main">
  <p:tag name="KSO_WM_DIAGRAM_VIRTUALLY_FRAME" val="{&quot;height&quot;:365.3731496062993,&quot;left&quot;:34.65,&quot;top&quot;:131.3884251968504,&quot;width&quot;:915.85}"/>
  <p:tag name="KSO_WM_UNIT_HIGHLIGHT" val="0"/>
  <p:tag name="KSO_WM_UNIT_COMPATIBLE" val="0"/>
  <p:tag name="KSO_WM_UNIT_DIAGRAM_ISNUMVISUAL" val="0"/>
  <p:tag name="KSO_WM_UNIT_DIAGRAM_ISREFERUNIT" val="0"/>
  <p:tag name="KSO_WM_UNIT_ID" val="diagram20235241_3*l_h_x*1_8_1"/>
  <p:tag name="KSO_WM_TEMPLATE_CATEGORY" val="diagram"/>
  <p:tag name="KSO_WM_TEMPLATE_INDEX" val="20235241"/>
  <p:tag name="KSO_WM_UNIT_LAYERLEVEL" val="1_1_1"/>
  <p:tag name="KSO_WM_TAG_VERSION" val="3.0"/>
  <p:tag name="KSO_WM_BEAUTIFY_FLAG" val="#wm#"/>
  <p:tag name="KSO_WM_UNIT_VALUE" val="64*82"/>
  <p:tag name="KSO_WM_UNIT_TYPE" val="l_h_x"/>
  <p:tag name="KSO_WM_UNIT_INDEX" val="1_8_1"/>
  <p:tag name="KSO_WM_DIAGRAM_GROUP_CODE" val="l1-1"/>
  <p:tag name="KSO_WM_DIAGRAM_VERSION" val="3"/>
  <p:tag name="KSO_WM_DIAGRAM_COLOR_TRICK" val="1"/>
  <p:tag name="KSO_WM_DIAGRAM_COLOR_TEXT_CAN_REMOVE" val="n"/>
  <p:tag name="KSO_WM_DIAGRAM_MAX_ITEMCNT" val="8"/>
  <p:tag name="KSO_WM_DIAGRAM_MIN_ITEMCNT" val="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TYPE" val="1"/>
  <p:tag name="KSO_WM_UNIT_USESOURCEFORMAT_APPLY" val="1"/>
</p:tagLst>
</file>

<file path=ppt/tags/tag256.xml><?xml version="1.0" encoding="utf-8"?>
<p:tagLst xmlns:p="http://schemas.openxmlformats.org/presentationml/2006/main">
  <p:tag name="KSO_WM_DIAGRAM_VIRTUALLY_FRAME" val="{&quot;height&quot;:365.3731496062993,&quot;left&quot;:34.65,&quot;top&quot;:131.3884251968504,&quot;width&quot;:915.85}"/>
  <p:tag name="KSO_WM_UNIT_HIGHLIGHT" val="0"/>
  <p:tag name="KSO_WM_UNIT_COMPATIBLE" val="0"/>
  <p:tag name="KSO_WM_UNIT_DIAGRAM_ISNUMVISUAL" val="0"/>
  <p:tag name="KSO_WM_UNIT_DIAGRAM_ISREFERUNIT" val="0"/>
  <p:tag name="KSO_WM_UNIT_ID" val="diagram20235241_3*l_h_x*1_7_1"/>
  <p:tag name="KSO_WM_TEMPLATE_CATEGORY" val="diagram"/>
  <p:tag name="KSO_WM_TEMPLATE_INDEX" val="20235241"/>
  <p:tag name="KSO_WM_UNIT_LAYERLEVEL" val="1_1_1"/>
  <p:tag name="KSO_WM_TAG_VERSION" val="3.0"/>
  <p:tag name="KSO_WM_BEAUTIFY_FLAG" val="#wm#"/>
  <p:tag name="KSO_WM_UNIT_VALUE" val="81*81"/>
  <p:tag name="KSO_WM_UNIT_TYPE" val="l_h_x"/>
  <p:tag name="KSO_WM_UNIT_INDEX" val="1_7_1"/>
  <p:tag name="KSO_WM_DIAGRAM_GROUP_CODE" val="l1-1"/>
  <p:tag name="KSO_WM_DIAGRAM_VERSION" val="3"/>
  <p:tag name="KSO_WM_DIAGRAM_COLOR_TRICK" val="1"/>
  <p:tag name="KSO_WM_DIAGRAM_COLOR_TEXT_CAN_REMOVE" val="n"/>
  <p:tag name="KSO_WM_DIAGRAM_MAX_ITEMCNT" val="8"/>
  <p:tag name="KSO_WM_DIAGRAM_MIN_ITEMCNT" val="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TYPE" val="1"/>
  <p:tag name="KSO_WM_UNIT_USESOURCEFORMAT_APPLY" val="1"/>
</p:tagLst>
</file>

<file path=ppt/tags/tag257.xml><?xml version="1.0" encoding="utf-8"?>
<p:tagLst xmlns:p="http://schemas.openxmlformats.org/presentationml/2006/main">
  <p:tag name="KSO_WM_SLIDE_ID" val="custom40492834_1"/>
  <p:tag name="KSO_WM_TEMPLATE_SUBCATEGORY" val="29"/>
  <p:tag name="KSO_WM_TEMPLATE_MASTER_TYPE" val="0"/>
  <p:tag name="KSO_WM_TEMPLATE_COLOR_TYPE" val="0"/>
  <p:tag name="KSO_WM_SLIDE_ITEM_CNT" val="6"/>
  <p:tag name="KSO_WM_SLIDE_INDEX" val="1"/>
  <p:tag name="KSO_WM_TAG_VERSION" val="3.0"/>
  <p:tag name="KSO_WM_BEAUTIFY_FLAG" val="#wm#"/>
  <p:tag name="KSO_WM_TEMPLATE_CATEGORY" val="custom"/>
  <p:tag name="KSO_WM_TEMPLATE_INDEX" val="40492834"/>
  <p:tag name="KSO_WM_SLIDE_TYPE" val="text"/>
  <p:tag name="KSO_WM_SLIDE_SUBTYPE" val="diag"/>
  <p:tag name="KSO_WM_SLIDE_SIZE" val="917*495"/>
  <p:tag name="KSO_WM_SLIDE_POSITION" val="43*45"/>
  <p:tag name="KSO_WM_SLIDE_LAYOUT" val="a_β"/>
  <p:tag name="KSO_WM_SLIDE_LAYOUT_CNT" val="1_1"/>
  <p:tag name="KSO_WM_SPECIAL_SOURCE" val="bdnull"/>
  <p:tag name="KSO_WM_SLIDE_CONTENT_ORIENTATION" val=""/>
  <p:tag name="KSO_WM_SLIDE_HAS_MASK" val="0"/>
  <p:tag name="KSO_WM_TEMPLATE_SLIDE_ID" val="slide_4119a3e48367d026"/>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5282_1*a*1"/>
  <p:tag name="KSO_WM_TEMPLATE_CATEGORY" val="custom"/>
  <p:tag name="KSO_WM_TEMPLATE_INDEX" val="20235282"/>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DIAGRAM_GROUP_CODE" val="l1-1"/>
  <p:tag name="KSO_WM_UNIT_PRESET_TEXT" val="单击此处添加文档标题内容"/>
  <p:tag name="KSO_WM_UNIT_TEXT_TYPE" val="1"/>
  <p:tag name="KSO_WM_UNIT_VALUE" val="29"/>
  <p:tag name="KSO_WM_UNIT_TEXT_FILL_FORE_SCHEMECOLOR_INDEX" val="13"/>
  <p:tag name="KSO_WM_UNIT_TEXT_FILL_TYPE" val="1"/>
  <p:tag name="KSO_WM_UNIT_USESOURCEFORMAT_APPLY" val="1"/>
</p:tagLst>
</file>

<file path=ppt/tags/tag25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5241_3*l_h_f*1_3_1"/>
  <p:tag name="KSO_WM_TEMPLATE_CATEGORY" val="diagram"/>
  <p:tag name="KSO_WM_TEMPLATE_INDEX" val="20235241"/>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您的项正文文字是您思想的提炼，请尽量言简意赅的阐述观点单击此处输入您的项正文文字是您思想的提炼"/>
  <p:tag name="KSO_WM_UNIT_TEXT_FILL_FORE_SCHEMECOLOR_INDEX" val="1"/>
  <p:tag name="KSO_WM_UNIT_TEXT_FILL_TYPE" val="1"/>
  <p:tag name="KSO_WM_UNIT_TEXT_TYPE" val="1"/>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6.xml><?xml version="1.0" encoding="utf-8"?>
<p:tagLst xmlns:p="http://schemas.openxmlformats.org/presentationml/2006/main">
  <p:tag name="KSO_WM_UNIT_TYPE" val="i"/>
  <p:tag name="KSO_WM_UNIT_INDEX" val="9"/>
  <p:tag name="KSO_WM_BEAUTIFY_FLAG" val="#wm#"/>
  <p:tag name="KSO_WM_TAG_VERSION" val="3.0"/>
  <p:tag name="KSO_WM_UNIT_ID" val="_3*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3"/>
  <p:tag name="KSO_WM_TEMPLATE_CATEGORY" val="diagram"/>
  <p:tag name="KSO_WM_TEMPLATE_INDEX" val="20235241"/>
  <p:tag name="KSO_WM_UNIT_LAYERLEVEL" val="1_1"/>
  <p:tag name="KSO_WM_TAG_VERSION" val="3.0"/>
  <p:tag name="KSO_WM_BEAUTIFY_FLAG" val="#wm#"/>
  <p:tag name="KSO_WM_UNIT_TYPE" val="l_i"/>
  <p:tag name="KSO_WM_UNIT_INDEX" val="1_3"/>
  <p:tag name="KSO_WM_DIAGRAM_GROUP_CODE" val="l1-1"/>
  <p:tag name="KSO_WM_DIAGRAM_VERSION" val="3"/>
  <p:tag name="KSO_WM_DIAGRAM_COLOR_TRICK" val="1"/>
  <p:tag name="KSO_WM_DIAGRAM_COLOR_TEXT_CAN_REMOVE" val="n"/>
  <p:tag name="KSO_WM_UNIT_LINE_FORE_SCHEMECOLOR_INDEX" val="5"/>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13"/>
  <p:tag name="KSO_WM_UNIT_TEXT_FILL_TYPE" val="1"/>
  <p:tag name="KSO_WM_UNIT_USESOURCEFORMAT_APPLY"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5"/>
  <p:tag name="KSO_WM_TEMPLATE_CATEGORY" val="diagram"/>
  <p:tag name="KSO_WM_TEMPLATE_INDEX" val="20235241"/>
  <p:tag name="KSO_WM_UNIT_LAYERLEVEL" val="1_1"/>
  <p:tag name="KSO_WM_TAG_VERSION" val="3.0"/>
  <p:tag name="KSO_WM_BEAUTIFY_FLAG" val="#wm#"/>
  <p:tag name="KSO_WM_UNIT_TYPE" val="l_i"/>
  <p:tag name="KSO_WM_UNIT_INDEX" val="1_5"/>
  <p:tag name="KSO_WM_DIAGRAM_GROUP_CODE" val="l1-1"/>
  <p:tag name="KSO_WM_DIAGRAM_VERSION" val="3"/>
  <p:tag name="KSO_WM_DIAGRAM_COLOR_TRICK" val="1"/>
  <p:tag name="KSO_WM_DIAGRAM_COLOR_TEXT_CAN_REMOVE" val="n"/>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gradient&quot;:[{&quot;brightness&quot;:0.800000011920929,&quot;colorType&quot;:1,&quot;foreColorIndex&quot;:5,&quot;pos&quot;:0.05999999865889549,&quot;transparency&quot;:1},{&quot;brightness&quot;:0,&quot;colorType&quot;:1,&quot;foreColorIndex&quot;:5,&quot;pos&quot;:0.6700000166893005,&quot;transparency&quot;:0.14000000059604645}],&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6"/>
  <p:tag name="KSO_WM_TEMPLATE_CATEGORY" val="diagram"/>
  <p:tag name="KSO_WM_TEMPLATE_INDEX" val="20235241"/>
  <p:tag name="KSO_WM_UNIT_LAYERLEVEL" val="1_1"/>
  <p:tag name="KSO_WM_TAG_VERSION" val="3.0"/>
  <p:tag name="KSO_WM_BEAUTIFY_FLAG" val="#wm#"/>
  <p:tag name="KSO_WM_UNIT_TYPE" val="l_i"/>
  <p:tag name="KSO_WM_UNIT_INDEX" val="1_6"/>
  <p:tag name="KSO_WM_DIAGRAM_GROUP_CODE" val="l1-1"/>
  <p:tag name="KSO_WM_DIAGRAM_VERSION" val="3"/>
  <p:tag name="KSO_WM_DIAGRAM_COLOR_TRICK" val="1"/>
  <p:tag name="KSO_WM_DIAGRAM_COLOR_TEXT_CAN_REMOVE" val="n"/>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gradient&quot;:[{&quot;brightness&quot;:0.800000011920929,&quot;colorType&quot;:1,&quot;foreColorIndex&quot;:5,&quot;pos&quot;:1,&quot;transparency&quot;:1},{&quot;brightness&quot;:0,&quot;colorType&quot;:1,&quot;foreColorIndex&quot;:5,&quot;pos&quot;:0.23999999463558197,&quot;transparency&quot;:0.3700000047683716}],&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26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5241_3*l_h_f*1_4_1"/>
  <p:tag name="KSO_WM_TEMPLATE_CATEGORY" val="diagram"/>
  <p:tag name="KSO_WM_TEMPLATE_INDEX" val="20235241"/>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您的项正文文字是您思想的提炼，请尽量言简意赅的阐述观点单击此处输入您的项正文文字是您思想的提炼"/>
  <p:tag name="KSO_WM_UNIT_TEXT_FILL_FORE_SCHEMECOLOR_INDEX" val="1"/>
  <p:tag name="KSO_WM_UNIT_TEXT_FILL_TYPE" val="1"/>
  <p:tag name="KSO_WM_UNIT_TEXT_TYPE" val="1"/>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6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5241_3*l_h_f*1_5_1"/>
  <p:tag name="KSO_WM_TEMPLATE_CATEGORY" val="diagram"/>
  <p:tag name="KSO_WM_TEMPLATE_INDEX" val="20235241"/>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您的项正文文字是您思想的提炼，请尽量言简意赅的阐述观点单击此处输入您的项正文文字是您思想的提炼"/>
  <p:tag name="KSO_WM_UNIT_TEXT_FILL_FORE_SCHEMECOLOR_INDEX" val="1"/>
  <p:tag name="KSO_WM_UNIT_TEXT_FILL_TYPE" val="1"/>
  <p:tag name="KSO_WM_UNIT_TEXT_TYPE" val="1"/>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6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6_1"/>
  <p:tag name="KSO_WM_UNIT_ID" val="diagram20235241_3*l_h_f*1_6_1"/>
  <p:tag name="KSO_WM_TEMPLATE_CATEGORY" val="diagram"/>
  <p:tag name="KSO_WM_TEMPLATE_INDEX" val="20235241"/>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您的项正文文字是您思想的提炼，请尽量言简意赅的阐述观点单击此处输入您的项正文文字是您思想的提炼"/>
  <p:tag name="KSO_WM_UNIT_TEXT_FILL_FORE_SCHEMECOLOR_INDEX" val="1"/>
  <p:tag name="KSO_WM_UNIT_TEXT_FILL_TYPE" val="1"/>
  <p:tag name="KSO_WM_UNIT_TEXT_TYPE" val="1"/>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7"/>
  <p:tag name="KSO_WM_TEMPLATE_CATEGORY" val="diagram"/>
  <p:tag name="KSO_WM_TEMPLATE_INDEX" val="20235241"/>
  <p:tag name="KSO_WM_UNIT_LAYERLEVEL" val="1_1"/>
  <p:tag name="KSO_WM_TAG_VERSION" val="3.0"/>
  <p:tag name="KSO_WM_BEAUTIFY_FLAG" val="#wm#"/>
  <p:tag name="KSO_WM_UNIT_TYPE" val="l_i"/>
  <p:tag name="KSO_WM_UNIT_INDEX" val="1_7"/>
  <p:tag name="KSO_WM_DIAGRAM_GROUP_CODE" val="l1-1"/>
  <p:tag name="KSO_WM_DIAGRAM_VERSION" val="3"/>
  <p:tag name="KSO_WM_DIAGRAM_COLOR_TRICK" val="1"/>
  <p:tag name="KSO_WM_DIAGRAM_COLOR_TEXT_CAN_REMOVE" val="n"/>
  <p:tag name="KSO_WM_UNIT_LINE_FORE_SCHEMECOLOR_INDEX" val="5"/>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13"/>
  <p:tag name="KSO_WM_UNIT_TEXT_FILL_TYPE" val="1"/>
  <p:tag name="KSO_WM_UNIT_USESOURCEFORMAT_APPLY"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8"/>
  <p:tag name="KSO_WM_TEMPLATE_CATEGORY" val="diagram"/>
  <p:tag name="KSO_WM_TEMPLATE_INDEX" val="20235241"/>
  <p:tag name="KSO_WM_UNIT_LAYERLEVEL" val="1_1"/>
  <p:tag name="KSO_WM_TAG_VERSION" val="3.0"/>
  <p:tag name="KSO_WM_BEAUTIFY_FLAG" val="#wm#"/>
  <p:tag name="KSO_WM_UNIT_TYPE" val="l_i"/>
  <p:tag name="KSO_WM_UNIT_INDEX" val="1_8"/>
  <p:tag name="KSO_WM_DIAGRAM_GROUP_CODE" val="l1-1"/>
  <p:tag name="KSO_WM_DIAGRAM_VERSION" val="3"/>
  <p:tag name="KSO_WM_DIAGRAM_COLOR_TRICK" val="1"/>
  <p:tag name="KSO_WM_DIAGRAM_COLOR_TEXT_CAN_REMOVE" val="n"/>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gradient&quot;:[{&quot;brightness&quot;:0.800000011920929,&quot;colorType&quot;:1,&quot;foreColorIndex&quot;:5,&quot;pos&quot;:0.05999999865889549,&quot;transparency&quot;:1},{&quot;brightness&quot;:0,&quot;colorType&quot;:1,&quot;foreColorIndex&quot;:5,&quot;pos&quot;:0.6700000166893005,&quot;transparency&quot;:0.14000000059604645}],&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26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7_1"/>
  <p:tag name="KSO_WM_UNIT_ID" val="diagram20235241_3*l_h_f*1_7_1"/>
  <p:tag name="KSO_WM_TEMPLATE_CATEGORY" val="diagram"/>
  <p:tag name="KSO_WM_TEMPLATE_INDEX" val="20235241"/>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您的项正文文字是您思想的提炼，请尽量言简意赅的阐述观点单击此处输入您的项正文文字是您思想的提炼"/>
  <p:tag name="KSO_WM_UNIT_TEXT_FILL_FORE_SCHEMECOLOR_INDEX" val="1"/>
  <p:tag name="KSO_WM_UNIT_TEXT_FILL_TYPE" val="1"/>
  <p:tag name="KSO_WM_UNIT_TEXT_TYPE" val="1"/>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9"/>
  <p:tag name="KSO_WM_TEMPLATE_CATEGORY" val="diagram"/>
  <p:tag name="KSO_WM_TEMPLATE_INDEX" val="20235241"/>
  <p:tag name="KSO_WM_UNIT_LAYERLEVEL" val="1_1"/>
  <p:tag name="KSO_WM_TAG_VERSION" val="3.0"/>
  <p:tag name="KSO_WM_BEAUTIFY_FLAG" val="#wm#"/>
  <p:tag name="KSO_WM_UNIT_TYPE" val="l_i"/>
  <p:tag name="KSO_WM_UNIT_INDEX" val="1_9"/>
  <p:tag name="KSO_WM_DIAGRAM_GROUP_CODE" val="l1-1"/>
  <p:tag name="KSO_WM_DIAGRAM_VERSION" val="3"/>
  <p:tag name="KSO_WM_DIAGRAM_COLOR_TRICK" val="1"/>
  <p:tag name="KSO_WM_DIAGRAM_COLOR_TEXT_CAN_REMOVE" val="n"/>
  <p:tag name="KSO_WM_UNIT_LINE_FORE_SCHEMECOLOR_INDEX" val="5"/>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TYPE" val="i"/>
  <p:tag name="KSO_WM_UNIT_INDEX" val="7"/>
  <p:tag name="KSO_WM_BEAUTIFY_FLAG" val="#wm#"/>
  <p:tag name="KSO_WM_TAG_VERSION" val="3.0"/>
  <p:tag name="KSO_WM_UNIT_ID" val="_3*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10"/>
  <p:tag name="KSO_WM_TEMPLATE_CATEGORY" val="diagram"/>
  <p:tag name="KSO_WM_TEMPLATE_INDEX" val="20235241"/>
  <p:tag name="KSO_WM_UNIT_LAYERLEVEL" val="1_1"/>
  <p:tag name="KSO_WM_TAG_VERSION" val="3.0"/>
  <p:tag name="KSO_WM_BEAUTIFY_FLAG" val="#wm#"/>
  <p:tag name="KSO_WM_UNIT_TYPE" val="l_i"/>
  <p:tag name="KSO_WM_UNIT_INDEX" val="1_10"/>
  <p:tag name="KSO_WM_DIAGRAM_GROUP_CODE" val="l1-1"/>
  <p:tag name="KSO_WM_DIAGRAM_VERSION" val="3"/>
  <p:tag name="KSO_WM_DIAGRAM_COLOR_TRICK" val="1"/>
  <p:tag name="KSO_WM_DIAGRAM_COLOR_TEXT_CAN_REMOVE" val="n"/>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gradient&quot;:[{&quot;brightness&quot;:0.800000011920929,&quot;colorType&quot;:1,&quot;foreColorIndex&quot;:5,&quot;pos&quot;:1,&quot;transparency&quot;:1},{&quot;brightness&quot;:0,&quot;colorType&quot;:1,&quot;foreColorIndex&quot;:5,&quot;pos&quot;:0.23999999463558197,&quot;transparency&quot;:0.3700000047683716}],&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11"/>
  <p:tag name="KSO_WM_TEMPLATE_CATEGORY" val="diagram"/>
  <p:tag name="KSO_WM_TEMPLATE_INDEX" val="20235241"/>
  <p:tag name="KSO_WM_UNIT_LAYERLEVEL" val="1_1"/>
  <p:tag name="KSO_WM_TAG_VERSION" val="3.0"/>
  <p:tag name="KSO_WM_BEAUTIFY_FLAG" val="#wm#"/>
  <p:tag name="KSO_WM_UNIT_TYPE" val="l_i"/>
  <p:tag name="KSO_WM_UNIT_INDEX" val="1_11"/>
  <p:tag name="KSO_WM_DIAGRAM_GROUP_CODE" val="l1-1"/>
  <p:tag name="KSO_WM_DIAGRAM_VERSION" val="3"/>
  <p:tag name="KSO_WM_DIAGRAM_COLOR_TRICK" val="1"/>
  <p:tag name="KSO_WM_DIAGRAM_COLOR_TEXT_CAN_REMOVE" val="n"/>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gradient&quot;:[{&quot;brightness&quot;:0.800000011920929,&quot;colorType&quot;:1,&quot;foreColorIndex&quot;:5,&quot;pos&quot;:0.05999999865889549,&quot;transparency&quot;:1},{&quot;brightness&quot;:0,&quot;colorType&quot;:1,&quot;foreColorIndex&quot;:5,&quot;pos&quot;:0.6700000166893005,&quot;transparency&quot;:0.14000000059604645}],&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5241_3*l_i*1_12"/>
  <p:tag name="KSO_WM_TEMPLATE_CATEGORY" val="diagram"/>
  <p:tag name="KSO_WM_TEMPLATE_INDEX" val="20235241"/>
  <p:tag name="KSO_WM_UNIT_LAYERLEVEL" val="1_1"/>
  <p:tag name="KSO_WM_TAG_VERSION" val="3.0"/>
  <p:tag name="KSO_WM_BEAUTIFY_FLAG" val="#wm#"/>
  <p:tag name="KSO_WM_UNIT_TYPE" val="l_i"/>
  <p:tag name="KSO_WM_UNIT_INDEX" val="1_12"/>
  <p:tag name="KSO_WM_DIAGRAM_GROUP_CODE" val="l1-1"/>
  <p:tag name="KSO_WM_DIAGRAM_VERSION" val="3"/>
  <p:tag name="KSO_WM_DIAGRAM_COLOR_TRICK" val="1"/>
  <p:tag name="KSO_WM_DIAGRAM_COLOR_TEXT_CAN_REMOVE" val="n"/>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gradient&quot;:[{&quot;brightness&quot;:0.800000011920929,&quot;colorType&quot;:1,&quot;foreColorIndex&quot;:5,&quot;pos&quot;:1,&quot;transparency&quot;:1},{&quot;brightness&quot;:0,&quot;colorType&quot;:1,&quot;foreColorIndex&quot;:5,&quot;pos&quot;:0.23999999463558197,&quot;transparency&quot;:0.3700000047683716}],&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USESOURCEFORMAT_APPLY" val="1"/>
</p:tagLst>
</file>

<file path=ppt/tags/tag27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8_1"/>
  <p:tag name="KSO_WM_UNIT_ID" val="diagram20235241_3*l_h_f*1_8_1"/>
  <p:tag name="KSO_WM_TEMPLATE_CATEGORY" val="diagram"/>
  <p:tag name="KSO_WM_TEMPLATE_INDEX" val="20235241"/>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您的项正文文字是您思想的提炼，请尽量言简意赅的阐述观点单击此处输入您的项正文文字是您思想的提炼"/>
  <p:tag name="KSO_WM_UNIT_TEXT_FILL_FORE_SCHEMECOLOR_INDEX" val="1"/>
  <p:tag name="KSO_WM_UNIT_TEXT_FILL_TYPE" val="1"/>
  <p:tag name="KSO_WM_UNIT_TEXT_TYPE" val="1"/>
  <p:tag name="KSO_WM_DIAGRAM_MAX_ITEMCNT" val="8"/>
  <p:tag name="KSO_WM_DIAGRAM_MIN_ITEMCNT" val="6"/>
  <p:tag name="KSO_WM_DIAGRAM_VIRTUALLY_FRAME" val="{&quot;height&quot;:365.3731496062993,&quot;left&quot;:34.65,&quot;top&quot;:131.3884251968504,&quot;width&quot;:915.8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74.xml><?xml version="1.0" encoding="utf-8"?>
<p:tagLst xmlns:p="http://schemas.openxmlformats.org/presentationml/2006/main">
  <p:tag name="KSO_WM_DIAGRAM_VIRTUALLY_FRAME" val="{&quot;height&quot;:365.3731496062993,&quot;left&quot;:34.65,&quot;top&quot;:131.3884251968504,&quot;width&quot;:915.85}"/>
  <p:tag name="KSO_WM_UNIT_HIGHLIGHT" val="0"/>
  <p:tag name="KSO_WM_UNIT_COMPATIBLE" val="0"/>
  <p:tag name="KSO_WM_UNIT_DIAGRAM_ISNUMVISUAL" val="0"/>
  <p:tag name="KSO_WM_UNIT_DIAGRAM_ISREFERUNIT" val="0"/>
  <p:tag name="KSO_WM_UNIT_ID" val="diagram20235241_3*l_h_x*1_4_1"/>
  <p:tag name="KSO_WM_TEMPLATE_CATEGORY" val="diagram"/>
  <p:tag name="KSO_WM_TEMPLATE_INDEX" val="20235241"/>
  <p:tag name="KSO_WM_UNIT_LAYERLEVEL" val="1_1_1"/>
  <p:tag name="KSO_WM_TAG_VERSION" val="3.0"/>
  <p:tag name="KSO_WM_BEAUTIFY_FLAG" val="#wm#"/>
  <p:tag name="KSO_WM_UNIT_VALUE" val="77*76"/>
  <p:tag name="KSO_WM_UNIT_TYPE" val="l_h_x"/>
  <p:tag name="KSO_WM_UNIT_INDEX" val="1_4_1"/>
  <p:tag name="KSO_WM_DIAGRAM_GROUP_CODE" val="l1-1"/>
  <p:tag name="KSO_WM_DIAGRAM_VERSION" val="3"/>
  <p:tag name="KSO_WM_DIAGRAM_COLOR_TRICK" val="1"/>
  <p:tag name="KSO_WM_DIAGRAM_COLOR_TEXT_CAN_REMOVE" val="n"/>
  <p:tag name="KSO_WM_DIAGRAM_MAX_ITEMCNT" val="8"/>
  <p:tag name="KSO_WM_DIAGRAM_MIN_ITEMCNT" val="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TYPE" val="1"/>
  <p:tag name="KSO_WM_UNIT_USESOURCEFORMAT_APPLY" val="1"/>
</p:tagLst>
</file>

<file path=ppt/tags/tag275.xml><?xml version="1.0" encoding="utf-8"?>
<p:tagLst xmlns:p="http://schemas.openxmlformats.org/presentationml/2006/main">
  <p:tag name="KSO_WM_DIAGRAM_VIRTUALLY_FRAME" val="{&quot;height&quot;:365.3731496062993,&quot;left&quot;:34.65,&quot;top&quot;:131.3884251968504,&quot;width&quot;:915.85}"/>
  <p:tag name="KSO_WM_UNIT_HIGHLIGHT" val="0"/>
  <p:tag name="KSO_WM_UNIT_COMPATIBLE" val="0"/>
  <p:tag name="KSO_WM_UNIT_DIAGRAM_ISNUMVISUAL" val="0"/>
  <p:tag name="KSO_WM_UNIT_DIAGRAM_ISREFERUNIT" val="0"/>
  <p:tag name="KSO_WM_UNIT_ID" val="diagram20235241_3*l_h_x*1_3_1"/>
  <p:tag name="KSO_WM_TEMPLATE_CATEGORY" val="diagram"/>
  <p:tag name="KSO_WM_TEMPLATE_INDEX" val="20235241"/>
  <p:tag name="KSO_WM_UNIT_LAYERLEVEL" val="1_1_1"/>
  <p:tag name="KSO_WM_TAG_VERSION" val="3.0"/>
  <p:tag name="KSO_WM_BEAUTIFY_FLAG" val="#wm#"/>
  <p:tag name="KSO_WM_UNIT_VALUE" val="81*70"/>
  <p:tag name="KSO_WM_UNIT_TYPE" val="l_h_x"/>
  <p:tag name="KSO_WM_UNIT_INDEX" val="1_3_1"/>
  <p:tag name="KSO_WM_DIAGRAM_GROUP_CODE" val="l1-1"/>
  <p:tag name="KSO_WM_DIAGRAM_VERSION" val="3"/>
  <p:tag name="KSO_WM_DIAGRAM_COLOR_TRICK" val="1"/>
  <p:tag name="KSO_WM_DIAGRAM_COLOR_TEXT_CAN_REMOVE" val="n"/>
  <p:tag name="KSO_WM_DIAGRAM_MAX_ITEMCNT" val="8"/>
  <p:tag name="KSO_WM_DIAGRAM_MIN_ITEMCNT" val="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TYPE" val="1"/>
  <p:tag name="KSO_WM_UNIT_USESOURCEFORMAT_APPLY" val="1"/>
</p:tagLst>
</file>

<file path=ppt/tags/tag276.xml><?xml version="1.0" encoding="utf-8"?>
<p:tagLst xmlns:p="http://schemas.openxmlformats.org/presentationml/2006/main">
  <p:tag name="KSO_WM_DIAGRAM_VIRTUALLY_FRAME" val="{&quot;height&quot;:365.3731496062993,&quot;left&quot;:34.65,&quot;top&quot;:131.3884251968504,&quot;width&quot;:915.85}"/>
  <p:tag name="KSO_WM_UNIT_HIGHLIGHT" val="0"/>
  <p:tag name="KSO_WM_UNIT_COMPATIBLE" val="0"/>
  <p:tag name="KSO_WM_UNIT_DIAGRAM_ISNUMVISUAL" val="0"/>
  <p:tag name="KSO_WM_UNIT_DIAGRAM_ISREFERUNIT" val="0"/>
  <p:tag name="KSO_WM_UNIT_ID" val="diagram20235241_3*l_h_x*1_6_1"/>
  <p:tag name="KSO_WM_TEMPLATE_CATEGORY" val="diagram"/>
  <p:tag name="KSO_WM_TEMPLATE_INDEX" val="20235241"/>
  <p:tag name="KSO_WM_UNIT_LAYERLEVEL" val="1_1_1"/>
  <p:tag name="KSO_WM_TAG_VERSION" val="3.0"/>
  <p:tag name="KSO_WM_BEAUTIFY_FLAG" val="#wm#"/>
  <p:tag name="KSO_WM_UNIT_VALUE" val="74*78"/>
  <p:tag name="KSO_WM_UNIT_TYPE" val="l_h_x"/>
  <p:tag name="KSO_WM_UNIT_INDEX" val="1_6_1"/>
  <p:tag name="KSO_WM_DIAGRAM_GROUP_CODE" val="l1-1"/>
  <p:tag name="KSO_WM_DIAGRAM_VERSION" val="3"/>
  <p:tag name="KSO_WM_DIAGRAM_COLOR_TRICK" val="1"/>
  <p:tag name="KSO_WM_DIAGRAM_COLOR_TEXT_CAN_REMOVE" val="n"/>
  <p:tag name="KSO_WM_DIAGRAM_MAX_ITEMCNT" val="8"/>
  <p:tag name="KSO_WM_DIAGRAM_MIN_ITEMCNT" val="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TYPE" val="1"/>
  <p:tag name="KSO_WM_UNIT_USESOURCEFORMAT_APPLY" val="1"/>
</p:tagLst>
</file>

<file path=ppt/tags/tag277.xml><?xml version="1.0" encoding="utf-8"?>
<p:tagLst xmlns:p="http://schemas.openxmlformats.org/presentationml/2006/main">
  <p:tag name="KSO_WM_DIAGRAM_VIRTUALLY_FRAME" val="{&quot;height&quot;:365.3731496062993,&quot;left&quot;:34.65,&quot;top&quot;:131.3884251968504,&quot;width&quot;:915.85}"/>
  <p:tag name="KSO_WM_UNIT_HIGHLIGHT" val="0"/>
  <p:tag name="KSO_WM_UNIT_COMPATIBLE" val="0"/>
  <p:tag name="KSO_WM_UNIT_DIAGRAM_ISNUMVISUAL" val="0"/>
  <p:tag name="KSO_WM_UNIT_DIAGRAM_ISREFERUNIT" val="0"/>
  <p:tag name="KSO_WM_UNIT_ID" val="diagram20235241_3*l_h_x*1_5_1"/>
  <p:tag name="KSO_WM_TEMPLATE_CATEGORY" val="diagram"/>
  <p:tag name="KSO_WM_TEMPLATE_INDEX" val="20235241"/>
  <p:tag name="KSO_WM_UNIT_LAYERLEVEL" val="1_1_1"/>
  <p:tag name="KSO_WM_TAG_VERSION" val="3.0"/>
  <p:tag name="KSO_WM_BEAUTIFY_FLAG" val="#wm#"/>
  <p:tag name="KSO_WM_UNIT_VALUE" val="79*87"/>
  <p:tag name="KSO_WM_UNIT_TYPE" val="l_h_x"/>
  <p:tag name="KSO_WM_UNIT_INDEX" val="1_5_1"/>
  <p:tag name="KSO_WM_DIAGRAM_GROUP_CODE" val="l1-1"/>
  <p:tag name="KSO_WM_DIAGRAM_VERSION" val="3"/>
  <p:tag name="KSO_WM_DIAGRAM_COLOR_TRICK" val="1"/>
  <p:tag name="KSO_WM_DIAGRAM_COLOR_TEXT_CAN_REMOVE" val="n"/>
  <p:tag name="KSO_WM_DIAGRAM_MAX_ITEMCNT" val="8"/>
  <p:tag name="KSO_WM_DIAGRAM_MIN_ITEMCNT" val="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TYPE" val="1"/>
  <p:tag name="KSO_WM_UNIT_USESOURCEFORMAT_APPLY" val="1"/>
</p:tagLst>
</file>

<file path=ppt/tags/tag278.xml><?xml version="1.0" encoding="utf-8"?>
<p:tagLst xmlns:p="http://schemas.openxmlformats.org/presentationml/2006/main">
  <p:tag name="KSO_WM_DIAGRAM_VIRTUALLY_FRAME" val="{&quot;height&quot;:365.3731496062993,&quot;left&quot;:34.65,&quot;top&quot;:131.3884251968504,&quot;width&quot;:915.85}"/>
  <p:tag name="KSO_WM_UNIT_HIGHLIGHT" val="0"/>
  <p:tag name="KSO_WM_UNIT_COMPATIBLE" val="0"/>
  <p:tag name="KSO_WM_UNIT_DIAGRAM_ISNUMVISUAL" val="0"/>
  <p:tag name="KSO_WM_UNIT_DIAGRAM_ISREFERUNIT" val="0"/>
  <p:tag name="KSO_WM_UNIT_ID" val="diagram20235241_3*l_h_x*1_8_1"/>
  <p:tag name="KSO_WM_TEMPLATE_CATEGORY" val="diagram"/>
  <p:tag name="KSO_WM_TEMPLATE_INDEX" val="20235241"/>
  <p:tag name="KSO_WM_UNIT_LAYERLEVEL" val="1_1_1"/>
  <p:tag name="KSO_WM_TAG_VERSION" val="3.0"/>
  <p:tag name="KSO_WM_BEAUTIFY_FLAG" val="#wm#"/>
  <p:tag name="KSO_WM_UNIT_VALUE" val="64*82"/>
  <p:tag name="KSO_WM_UNIT_TYPE" val="l_h_x"/>
  <p:tag name="KSO_WM_UNIT_INDEX" val="1_8_1"/>
  <p:tag name="KSO_WM_DIAGRAM_GROUP_CODE" val="l1-1"/>
  <p:tag name="KSO_WM_DIAGRAM_VERSION" val="3"/>
  <p:tag name="KSO_WM_DIAGRAM_COLOR_TRICK" val="1"/>
  <p:tag name="KSO_WM_DIAGRAM_COLOR_TEXT_CAN_REMOVE" val="n"/>
  <p:tag name="KSO_WM_DIAGRAM_MAX_ITEMCNT" val="8"/>
  <p:tag name="KSO_WM_DIAGRAM_MIN_ITEMCNT" val="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TYPE" val="1"/>
  <p:tag name="KSO_WM_UNIT_USESOURCEFORMAT_APPLY" val="1"/>
</p:tagLst>
</file>

<file path=ppt/tags/tag279.xml><?xml version="1.0" encoding="utf-8"?>
<p:tagLst xmlns:p="http://schemas.openxmlformats.org/presentationml/2006/main">
  <p:tag name="KSO_WM_DIAGRAM_VIRTUALLY_FRAME" val="{&quot;height&quot;:365.3731496062993,&quot;left&quot;:34.65,&quot;top&quot;:131.3884251968504,&quot;width&quot;:915.85}"/>
  <p:tag name="KSO_WM_UNIT_HIGHLIGHT" val="0"/>
  <p:tag name="KSO_WM_UNIT_COMPATIBLE" val="0"/>
  <p:tag name="KSO_WM_UNIT_DIAGRAM_ISNUMVISUAL" val="0"/>
  <p:tag name="KSO_WM_UNIT_DIAGRAM_ISREFERUNIT" val="0"/>
  <p:tag name="KSO_WM_UNIT_ID" val="diagram20235241_3*l_h_x*1_7_1"/>
  <p:tag name="KSO_WM_TEMPLATE_CATEGORY" val="diagram"/>
  <p:tag name="KSO_WM_TEMPLATE_INDEX" val="20235241"/>
  <p:tag name="KSO_WM_UNIT_LAYERLEVEL" val="1_1_1"/>
  <p:tag name="KSO_WM_TAG_VERSION" val="3.0"/>
  <p:tag name="KSO_WM_BEAUTIFY_FLAG" val="#wm#"/>
  <p:tag name="KSO_WM_UNIT_VALUE" val="81*81"/>
  <p:tag name="KSO_WM_UNIT_TYPE" val="l_h_x"/>
  <p:tag name="KSO_WM_UNIT_INDEX" val="1_7_1"/>
  <p:tag name="KSO_WM_DIAGRAM_GROUP_CODE" val="l1-1"/>
  <p:tag name="KSO_WM_DIAGRAM_VERSION" val="3"/>
  <p:tag name="KSO_WM_DIAGRAM_COLOR_TRICK" val="1"/>
  <p:tag name="KSO_WM_DIAGRAM_COLOR_TEXT_CAN_REMOVE" val="n"/>
  <p:tag name="KSO_WM_DIAGRAM_MAX_ITEMCNT" val="8"/>
  <p:tag name="KSO_WM_DIAGRAM_MIN_ITEMCNT" val="6"/>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TYPE" val="1"/>
  <p:tag name="KSO_WM_UNIT_USESOURCEFORMAT_APPLY" val="1"/>
</p:tagLst>
</file>

<file path=ppt/tags/tag28.xml><?xml version="1.0" encoding="utf-8"?>
<p:tagLst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0.xml><?xml version="1.0" encoding="utf-8"?>
<p:tagLst xmlns:p="http://schemas.openxmlformats.org/presentationml/2006/main">
  <p:tag name="KSO_WM_SLIDE_ID" val="custom40492834_1"/>
  <p:tag name="KSO_WM_TEMPLATE_SUBCATEGORY" val="29"/>
  <p:tag name="KSO_WM_TEMPLATE_MASTER_TYPE" val="0"/>
  <p:tag name="KSO_WM_TEMPLATE_COLOR_TYPE" val="0"/>
  <p:tag name="KSO_WM_SLIDE_ITEM_CNT" val="6"/>
  <p:tag name="KSO_WM_SLIDE_INDEX" val="1"/>
  <p:tag name="KSO_WM_TAG_VERSION" val="3.0"/>
  <p:tag name="KSO_WM_BEAUTIFY_FLAG" val="#wm#"/>
  <p:tag name="KSO_WM_TEMPLATE_CATEGORY" val="custom"/>
  <p:tag name="KSO_WM_TEMPLATE_INDEX" val="40492834"/>
  <p:tag name="KSO_WM_SLIDE_TYPE" val="text"/>
  <p:tag name="KSO_WM_SLIDE_SUBTYPE" val="diag"/>
  <p:tag name="KSO_WM_SLIDE_SIZE" val="917*495"/>
  <p:tag name="KSO_WM_SLIDE_POSITION" val="43*45"/>
  <p:tag name="KSO_WM_SLIDE_LAYOUT" val="a_β"/>
  <p:tag name="KSO_WM_SLIDE_LAYOUT_CNT" val="1_1"/>
  <p:tag name="KSO_WM_SPECIAL_SOURCE" val="bdnull"/>
  <p:tag name="KSO_WM_SLIDE_CONTENT_ORIENTATION" val=""/>
  <p:tag name="KSO_WM_SLIDE_HAS_MASK" val="0"/>
  <p:tag name="KSO_WM_TEMPLATE_SLIDE_ID" val="slide_4119a3e48367d026"/>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40492834_1*i*1"/>
  <p:tag name="KSO_WM_TEMPLATE_CATEGORY" val="custom"/>
  <p:tag name="KSO_WM_TEMPLATE_INDEX" val="40492834"/>
  <p:tag name="KSO_WM_UNIT_LAYERLEVEL" val="1"/>
  <p:tag name="KSO_WM_TAG_VERSION" val="3.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40492834_1*i*2"/>
  <p:tag name="KSO_WM_TEMPLATE_CATEGORY" val="custom"/>
  <p:tag name="KSO_WM_TEMPLATE_INDEX" val="40492834"/>
  <p:tag name="KSO_WM_UNIT_LAYERLEVEL" val="1"/>
  <p:tag name="KSO_WM_TAG_VERSION" val="3.0"/>
  <p:tag name="KSO_WM_BEAUTIFY_FLAG" val="#wm#"/>
</p:tagLst>
</file>

<file path=ppt/tags/tag28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40492834_1*a*1"/>
  <p:tag name="KSO_WM_TEMPLATE_CATEGORY" val="custom"/>
  <p:tag name="KSO_WM_TEMPLATE_INDEX" val="40492834"/>
  <p:tag name="KSO_WM_UNIT_LAYERLEVEL" val="1"/>
  <p:tag name="KSO_WM_TAG_VERSION" val="3.0"/>
  <p:tag name="KSO_WM_BEAUTIFY_FLAG" val="#wm#"/>
  <p:tag name="KSO_WM_UNIT_TEXT_TYPE" val="1"/>
  <p:tag name="KSO_WM_UNIT_PRESET_TEXT" val="单击此处添加页面的标题"/>
</p:tagLst>
</file>

<file path=ppt/tags/tag284.xml><?xml version="1.0" encoding="utf-8"?>
<p:tagLst xmlns:p="http://schemas.openxmlformats.org/presentationml/2006/main">
  <p:tag name="KSO_WM_UNIT_INDEX" val="3"/>
  <p:tag name="KSO_WM_UNIT_TYPE" val="β"/>
  <p:tag name="KSO_WM_BEAUTIFY_FLAG" val="#wm#"/>
</p:tagLst>
</file>

<file path=ppt/tags/tag285.xml><?xml version="1.0" encoding="utf-8"?>
<p:tagLst xmlns:p="http://schemas.openxmlformats.org/presentationml/2006/main">
  <p:tag name="KSO_WM_SLIDE_ID" val="custom40492834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40492834"/>
  <p:tag name="KSO_WM_SLIDE_TYPE" val="text"/>
  <p:tag name="KSO_WM_SLIDE_SUBTYPE" val="diag"/>
  <p:tag name="KSO_WM_SLIDE_SIZE" val="917*495"/>
  <p:tag name="KSO_WM_SLIDE_POSITION" val="43*45"/>
  <p:tag name="KSO_WM_SLIDE_LAYOUT" val="a_β"/>
  <p:tag name="KSO_WM_SLIDE_LAYOUT_CNT" val="1_1"/>
  <p:tag name="KSO_WM_SPECIAL_SOURCE" val="bdnull"/>
</p:tagLst>
</file>

<file path=ppt/tags/tag286.xml><?xml version="1.0" encoding="utf-8"?>
<p:tagLst xmlns:p="http://schemas.openxmlformats.org/presentationml/2006/main">
  <p:tag name="KSO_WM_UNIT_TYPE" val="a"/>
  <p:tag name="KSO_WM_UNIT_INDEX" val="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49"/>
  <p:tag name="KSO_WM_TEMPLATE_CATEGORY" val="custom"/>
  <p:tag name="KSO_WM_UNIT_ISCONTENTSTITLE" val="0"/>
  <p:tag name="KSO_WM_UNIT_VALUE" val="29"/>
  <p:tag name="KSO_WM_UNIT_PRESET_TEXT" val="单击此处添加标题"/>
  <p:tag name="KSO_WM_UNIT_TEXT_TYPE" val="1"/>
</p:tagLst>
</file>

<file path=ppt/tags/tag287.xml><?xml version="1.0" encoding="utf-8"?>
<p:tagLst xmlns:p="http://schemas.openxmlformats.org/presentationml/2006/main">
  <p:tag name="KSO_WM_UNIT_TYPE" val="f"/>
  <p:tag name="KSO_WM_UNIT_SUBTYPE" val="a"/>
  <p:tag name="KSO_WM_UNIT_INDEX" val="1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649"/>
  <p:tag name="KSO_WM_TEMPLATE_CATEGORY" val="custom"/>
  <p:tag name="KSO_WM_UNIT_TEXT_LAYER_COUNT" val="1"/>
  <p:tag name="KSO_WM_UNIT_VALUE" val="340"/>
  <p:tag name="KSO_WM_UNIT_PRESET_TEXT" val="单击此处添加文本"/>
  <p:tag name="KSO_WM_UNIT_TEXT_TYPE" val="1"/>
</p:tagLst>
</file>

<file path=ppt/tags/tag288.xml><?xml version="1.0" encoding="utf-8"?>
<p:tagLst xmlns:p="http://schemas.openxmlformats.org/presentationml/2006/main">
  <p:tag name="KSO_WM_UNIT_INDEX" val="2"/>
  <p:tag name="KSO_WM_UNIT_TYPE" val="i"/>
  <p:tag name="KSO_WM_BEAUTIFY_FLAG" val="#wm#"/>
</p:tagLst>
</file>

<file path=ppt/tags/tag289.xml><?xml version="1.0" encoding="utf-8"?>
<p:tagLst xmlns:p="http://schemas.openxmlformats.org/presentationml/2006/main">
  <p:tag name="KSO_WM_UNIT_INDEX" val="5"/>
  <p:tag name="KSO_WM_UNIT_TYPE" val="f"/>
  <p:tag name="KSO_WM_UNIT_SUBTYPE" val="a"/>
  <p:tag name="KSO_WM_BEAUTIFY_FLAG" val="#wm#"/>
</p:tagLst>
</file>

<file path=ppt/tags/tag29.xml><?xml version="1.0" encoding="utf-8"?>
<p:tagLst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0.xml><?xml version="1.0" encoding="utf-8"?>
<p:tagLst xmlns:p="http://schemas.openxmlformats.org/presentationml/2006/main">
  <p:tag name="KSO_WM_SLIDE_TYPE" val="text"/>
  <p:tag name="KSO_WM_TEMPLATE_SUBCATEGORY" val="29"/>
  <p:tag name="KSO_WM_TEMPLATE_COLOR_TYPE" val="0"/>
  <p:tag name="KSO_WM_TAG_VERSION" val="3.0"/>
  <p:tag name="KSO_WM_SLIDE_SUBTYPE" val="pureTxt"/>
  <p:tag name="KSO_WM_SLIDE_ITEM_CNT" val="0"/>
  <p:tag name="KSO_WM_BEAUTIFY_FLAG" val="#wm#"/>
  <p:tag name="KSO_WM_TEMPLATE_INDEX" val="20238590"/>
  <p:tag name="KSO_WM_TEMPLATE_CATEGORY" val="custom"/>
  <p:tag name="KSO_WM_SLIDE_INDEX" val="8"/>
  <p:tag name="KSO_WM_SLIDE_ID" val="custom20238590_8"/>
  <p:tag name="KSO_WM_TEMPLATE_MASTER_TYPE" val="0"/>
  <p:tag name="KSO_WM_SLIDE_LAYOUT" val="a_f"/>
  <p:tag name="KSO_WM_SLIDE_LAYOUT_CNT" val="1_1"/>
  <p:tag name="KSO_WM_SLIDE_SIZE" val="850*457"/>
  <p:tag name="KSO_WM_SLIDE_POSITION" val="54*28"/>
</p:tagLst>
</file>

<file path=ppt/tags/tag291.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977_2*a*1"/>
  <p:tag name="KSO_WM_TEMPLATE_CATEGORY" val="diagram"/>
  <p:tag name="KSO_WM_TEMPLATE_INDEX" val="20231977"/>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1"/>
</p:tagLst>
</file>

<file path=ppt/tags/tag29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l_h_i"/>
  <p:tag name="KSO_WM_UNIT_INDEX" val="1_2_1"/>
  <p:tag name="KSO_WM_UNIT_ID" val="diagram20231977_1*l_h_i*1_2_1"/>
  <p:tag name="KSO_WM_TEMPLATE_CATEGORY" val="diagram"/>
  <p:tag name="KSO_WM_TEMPLATE_INDEX" val="20231977"/>
  <p:tag name="KSO_WM_UNIT_LAYERLEVEL" val="1_1_1"/>
  <p:tag name="KSO_WM_TAG_VERSION" val="3.0"/>
  <p:tag name="KSO_WM_DIAGRAM_GROUP_CODE" val="l1-1"/>
  <p:tag name="KSO_WM_DIAGRAM_MAX_ITEMCNT" val="6"/>
  <p:tag name="KSO_WM_DIAGRAM_MIN_ITEMCNT" val="2"/>
  <p:tag name="KSO_WM_DIAGRAM_VIRTUALLY_FRAME" val="{&quot;height&quot;:374.8059661591838,&quot;left&quot;:54.80000000000001,&quot;top&quot;:104.7720562904868,&quot;width&quot;:850.4}"/>
  <p:tag name="KSO_WM_DIAGRAM_COLOR_MATCH_VALUE" val="{&quot;shape&quot;:{&quot;fill&quot;:{&quot;type&quot;:0},&quot;glow&quot;:{&quot;colorType&quot;:0},&quot;line&quot;:{&quot;gradient&quot;:[{&quot;brightness&quot;:0.4000000059604645,&quot;colorType&quot;:1,&quot;foreColorIndex&quot;:5,&quot;pos&quot;:0,&quot;transparency&quot;:0.6499999761581421},{&quot;brightness&quot;:0.4000000059604645,&quot;colorType&quot;:1,&quot;foreColorIndex&quot;:5,&quot;pos&quot;:1,&quot;transparency&quot;:1}],&quot;type&quot;:2},&quot;shadow&quot;:{&quot;brightness&quot;:0.6000000238418579,&quot;colorType&quot;:1,&quot;foreColorIndex&quot;:5,&quot;transparency&quot;:0.800000011920929},&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FILL_TYPE" val="1"/>
  <p:tag name="KSO_WM_UNIT_TEXT_TYPE" val="1"/>
  <p:tag name="KSO_WM_UNIT_TEXT_LAYER_COUNT" val="1"/>
  <p:tag name="KSO_WM_BEAUTIFY_FLAG" val="#wm#"/>
  <p:tag name="KSO_WM_DIAGRAM_VERSION" val="3"/>
  <p:tag name="KSO_WM_DIAGRAM_COLOR_TRICK" val="1"/>
  <p:tag name="KSO_WM_DIAGRAM_COLOR_TEXT_CAN_REMOVE" val="n"/>
  <p:tag name="KSO_WM_UNIT_LINE_FORE_SCHEMECOLOR_INDEX" val="5"/>
  <p:tag name="KSO_WM_UNIT_SHADOW_SCHEMECOLOR_INDEX" val="5"/>
  <p:tag name="KSO_WM_UNIT_USESOURCEFORMAT_APPLY" val="1"/>
</p:tagLst>
</file>

<file path=ppt/tags/tag29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l_h_i"/>
  <p:tag name="KSO_WM_UNIT_INDEX" val="1_2_2"/>
  <p:tag name="KSO_WM_UNIT_ID" val="diagram20231977_1*l_h_i*1_2_2"/>
  <p:tag name="KSO_WM_TEMPLATE_CATEGORY" val="diagram"/>
  <p:tag name="KSO_WM_TEMPLATE_INDEX" val="20231977"/>
  <p:tag name="KSO_WM_UNIT_LAYERLEVEL" val="1_1_1"/>
  <p:tag name="KSO_WM_TAG_VERSION" val="3.0"/>
  <p:tag name="KSO_WM_DIAGRAM_GROUP_CODE" val="l1-1"/>
  <p:tag name="KSO_WM_DIAGRAM_MAX_ITEMCNT" val="6"/>
  <p:tag name="KSO_WM_DIAGRAM_MIN_ITEMCNT" val="2"/>
  <p:tag name="KSO_WM_DIAGRAM_VIRTUALLY_FRAME" val="{&quot;height&quot;:374.8059661591838,&quot;left&quot;:54.80000000000001,&quot;top&quot;:104.7720562904868,&quot;width&quot;:850.4}"/>
  <p:tag name="KSO_WM_DIAGRAM_COLOR_MATCH_VALUE" val="{&quot;shape&quot;:{&quot;fill&quot;:{&quot;solid&quot;:{&quot;brightness&quot;:0,&quot;colorType&quot;:1,&quot;foreColorIndex&quot;:2,&quot;transparency&quot;:0.80000001192092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
  <p:tag name="KSO_WM_UNIT_TEXT_FILL_TYPE" val="1"/>
  <p:tag name="KSO_WM_UNIT_TEXT_LAYER_COUNT" val="1"/>
  <p:tag name="KSO_WM_BEAUTIFY_FLAG" val="#wm#"/>
  <p:tag name="KSO_WM_DIAGRAM_VERSION" val="3"/>
  <p:tag name="KSO_WM_DIAGRAM_COLOR_TRICK" val="1"/>
  <p:tag name="KSO_WM_DIAGRAM_COLOR_TEXT_CAN_REMOVE" val="n"/>
  <p:tag name="KSO_WM_UNIT_FILL_TYPE" val="1"/>
  <p:tag name="KSO_WM_UNIT_FILL_FORE_SCHEMECOLOR_INDEX" val="2"/>
  <p:tag name="KSO_WM_UNIT_FILL_FORE_SCHEMECOLOR_INDEX_BRIGHTNESS" val="0"/>
  <p:tag name="KSO_WM_UNIT_USESOURCEFORMAT_APPLY" val="1"/>
</p:tagLst>
</file>

<file path=ppt/tags/tag29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l_h_i"/>
  <p:tag name="KSO_WM_UNIT_INDEX" val="1_1_1"/>
  <p:tag name="KSO_WM_UNIT_ID" val="diagram20231977_1*l_h_i*1_1_1"/>
  <p:tag name="KSO_WM_TEMPLATE_CATEGORY" val="diagram"/>
  <p:tag name="KSO_WM_TEMPLATE_INDEX" val="20231977"/>
  <p:tag name="KSO_WM_UNIT_LAYERLEVEL" val="1_1_1"/>
  <p:tag name="KSO_WM_TAG_VERSION" val="3.0"/>
  <p:tag name="KSO_WM_DIAGRAM_GROUP_CODE" val="l1-1"/>
  <p:tag name="KSO_WM_DIAGRAM_MAX_ITEMCNT" val="6"/>
  <p:tag name="KSO_WM_DIAGRAM_MIN_ITEMCNT" val="2"/>
  <p:tag name="KSO_WM_DIAGRAM_VIRTUALLY_FRAME" val="{&quot;height&quot;:374.8059661591838,&quot;left&quot;:54.80000000000001,&quot;top&quot;:104.7720562904868,&quot;width&quot;:850.4}"/>
  <p:tag name="KSO_WM_DIAGRAM_COLOR_MATCH_VALUE" val="{&quot;shape&quot;:{&quot;fill&quot;:{&quot;type&quot;:0},&quot;glow&quot;:{&quot;colorType&quot;:0},&quot;line&quot;:{&quot;type&quot;:0},&quot;shadow&quot;:{&quot;brightness&quot;:0.6000000238418579,&quot;colorType&quot;:1,&quot;foreColorIndex&quot;:5,&quot;transparency&quot;:0.800000011920929},&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TEXT_TYPE" val="1"/>
  <p:tag name="KSO_WM_UNIT_TEXT_FILL_FORE_SCHEMECOLOR_INDEX" val="1"/>
  <p:tag name="KSO_WM_UNIT_TEXT_FILL_TYPE" val="1"/>
  <p:tag name="KSO_WM_UNIT_TEXT_LAYER_COUNT" val="1"/>
  <p:tag name="KSO_WM_BEAUTIFY_FLAG" val="#wm#"/>
  <p:tag name="KSO_WM_DIAGRAM_VERSION" val="3"/>
  <p:tag name="KSO_WM_DIAGRAM_COLOR_TRICK" val="1"/>
  <p:tag name="KSO_WM_DIAGRAM_COLOR_TEXT_CAN_REMOVE" val="n"/>
  <p:tag name="KSO_WM_UNIT_SHADOW_SCHEMECOLOR_INDEX" val="5"/>
  <p:tag name="KSO_WM_UNIT_USESOURCEFORMAT_APPLY" val="1"/>
</p:tagLst>
</file>

<file path=ppt/tags/tag29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l_h_i"/>
  <p:tag name="KSO_WM_UNIT_INDEX" val="1_1_2"/>
  <p:tag name="KSO_WM_UNIT_ID" val="diagram20231977_1*l_h_i*1_1_2"/>
  <p:tag name="KSO_WM_TEMPLATE_CATEGORY" val="diagram"/>
  <p:tag name="KSO_WM_TEMPLATE_INDEX" val="20231977"/>
  <p:tag name="KSO_WM_UNIT_LAYERLEVEL" val="1_1_1"/>
  <p:tag name="KSO_WM_TAG_VERSION" val="3.0"/>
  <p:tag name="KSO_WM_DIAGRAM_GROUP_CODE" val="l1-1"/>
  <p:tag name="KSO_WM_DIAGRAM_MAX_ITEMCNT" val="6"/>
  <p:tag name="KSO_WM_DIAGRAM_MIN_ITEMCNT" val="2"/>
  <p:tag name="KSO_WM_DIAGRAM_VIRTUALLY_FRAME" val="{&quot;height&quot;:374.8059661591838,&quot;left&quot;:54.80000000000001,&quot;top&quot;:104.7720562904868,&quot;width&quot;:850.4}"/>
  <p:tag name="KSO_WM_DIAGRAM_COLOR_MATCH_VALUE" val="{&quot;shape&quot;:{&quot;fill&quot;:{&quot;solid&quot;:{&quot;brightness&quot;:0,&quot;colorType&quot;:1,&quot;foreColorIndex&quot;:2,&quot;transparency&quot;:0.800000011920929},&quot;type&quot;:1},&quot;glow&quot;:{&quot;colorType&quot;:0},&quot;line&quot;:{&quot;gradient&quot;:[{&quot;brightness&quot;:0.4000000059604645,&quot;colorType&quot;:1,&quot;foreColorIndex&quot;:5,&quot;pos&quot;:0,&quot;transparency&quot;:0.6499999761581421},{&quot;brightness&quot;:0.600000023841857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FILL_FORE_SCHEMECOLOR_INDEX" val="1"/>
  <p:tag name="KSO_WM_UNIT_TEXT_FILL_TYPE" val="1"/>
  <p:tag name="KSO_WM_UNIT_TEXT_LAYER_COUNT" val="1"/>
  <p:tag name="KSO_WM_BEAUTIFY_FLAG" val="#wm#"/>
  <p:tag name="KSO_WM_DIAGRAM_VERSION" val="3"/>
  <p:tag name="KSO_WM_DIAGRAM_COLOR_TRICK" val="1"/>
  <p:tag name="KSO_WM_DIAGRAM_COLOR_TEXT_CAN_REMOVE" val="n"/>
  <p:tag name="KSO_WM_UNIT_FILL_TYPE" val="1"/>
  <p:tag name="KSO_WM_UNIT_FILL_FORE_SCHEMECOLOR_INDEX" val="2"/>
  <p:tag name="KSO_WM_UNIT_FILL_FORE_SCHEMECOLOR_INDEX_BRIGHTNESS" val="0"/>
  <p:tag name="KSO_WM_UNIT_LINE_FORE_SCHEMECOLOR_INDEX" val="5"/>
  <p:tag name="KSO_WM_UNIT_USESOURCEFORMAT_APPLY" val="1"/>
</p:tagLst>
</file>

<file path=ppt/tags/tag29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977_1*l_h_a*1_2_1"/>
  <p:tag name="KSO_WM_TEMPLATE_CATEGORY" val="diagram"/>
  <p:tag name="KSO_WM_TEMPLATE_INDEX" val="20231977"/>
  <p:tag name="KSO_WM_UNIT_LAYERLEVEL" val="1_1_1"/>
  <p:tag name="KSO_WM_TAG_VERSION" val="3.0"/>
  <p:tag name="KSO_WM_DIAGRAM_GROUP_CODE" val="l1-1"/>
  <p:tag name="KSO_WM_DIAGRAM_MAX_ITEMCNT" val="6"/>
  <p:tag name="KSO_WM_DIAGRAM_MIN_ITEMCNT" val="2"/>
  <p:tag name="KSO_WM_DIAGRAM_VIRTUALLY_FRAME" val="{&quot;height&quot;:374.8059661591838,&quot;left&quot;:54.80000000000001,&quot;top&quot;:104.7720562904868,&quot;width&quot;:85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DIAGRAM_VERSION" val="3"/>
  <p:tag name="KSO_WM_DIAGRAM_COLOR_TRICK" val="1"/>
  <p:tag name="KSO_WM_DIAGRAM_COLOR_TEXT_CAN_REMOVE" val="n"/>
  <p:tag name="KSO_WM_UNIT_PRESET_TEXT" val="添加标题"/>
  <p:tag name="KSO_WM_UNIT_TEXT_FILL_FORE_SCHEMECOLOR_INDEX" val="1"/>
  <p:tag name="KSO_WM_UNIT_TEXT_FILL_TYPE" val="1"/>
  <p:tag name="KSO_WM_UNIT_USESOURCEFORMAT_APPLY" val="1"/>
</p:tagLst>
</file>

<file path=ppt/tags/tag29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977_1*l_h_a*1_1_1"/>
  <p:tag name="KSO_WM_TEMPLATE_CATEGORY" val="diagram"/>
  <p:tag name="KSO_WM_TEMPLATE_INDEX" val="20231977"/>
  <p:tag name="KSO_WM_UNIT_LAYERLEVEL" val="1_1_1"/>
  <p:tag name="KSO_WM_TAG_VERSION" val="3.0"/>
  <p:tag name="KSO_WM_DIAGRAM_GROUP_CODE" val="l1-1"/>
  <p:tag name="KSO_WM_DIAGRAM_MAX_ITEMCNT" val="6"/>
  <p:tag name="KSO_WM_DIAGRAM_MIN_ITEMCNT" val="2"/>
  <p:tag name="KSO_WM_DIAGRAM_VIRTUALLY_FRAME" val="{&quot;height&quot;:374.8059661591838,&quot;left&quot;:54.80000000000001,&quot;top&quot;:104.7720562904868,&quot;width&quot;:85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BEAUTIFY_FLAG" val="#wm#"/>
  <p:tag name="KSO_WM_DIAGRAM_VERSION" val="3"/>
  <p:tag name="KSO_WM_DIAGRAM_COLOR_TRICK" val="1"/>
  <p:tag name="KSO_WM_DIAGRAM_COLOR_TEXT_CAN_REMOVE" val="n"/>
  <p:tag name="KSO_WM_UNIT_PRESET_TEXT" val="添加标题"/>
  <p:tag name="KSO_WM_UNIT_TEXT_FILL_FORE_SCHEMECOLOR_INDEX" val="1"/>
  <p:tag name="KSO_WM_UNIT_TEXT_FILL_TYPE" val="1"/>
  <p:tag name="KSO_WM_UNIT_USESOURCEFORMAT_APPLY" val="1"/>
</p:tagLst>
</file>

<file path=ppt/tags/tag29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977_1*l_h_f*1_1_1"/>
  <p:tag name="KSO_WM_TEMPLATE_CATEGORY" val="diagram"/>
  <p:tag name="KSO_WM_TEMPLATE_INDEX" val="20231977"/>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你的项正文，文字是您思想的提炼，请尽量言简意赅的阐述观点。单击此处输入正文，文字是您思想的提炼，请尽量言简意赅的阐述观点"/>
  <p:tag name="KSO_WM_UNIT_TEXT_FILL_FORE_SCHEMECOLOR_INDEX" val="1"/>
  <p:tag name="KSO_WM_UNIT_TEXT_FILL_TYPE" val="1"/>
  <p:tag name="KSO_WM_UNIT_TEXT_TYPE" val="1"/>
  <p:tag name="KSO_WM_DIAGRAM_MAX_ITEMCNT" val="6"/>
  <p:tag name="KSO_WM_DIAGRAM_MIN_ITEMCNT" val="2"/>
  <p:tag name="KSO_WM_DIAGRAM_VIRTUALLY_FRAME" val="{&quot;height&quot;:374.8059661591838,&quot;left&quot;:54.80000000000001,&quot;top&quot;:104.7720562904868,&quot;width&quot;:85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9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977_1*l_h_f*1_2_1"/>
  <p:tag name="KSO_WM_TEMPLATE_CATEGORY" val="diagram"/>
  <p:tag name="KSO_WM_TEMPLATE_INDEX" val="20231977"/>
  <p:tag name="KSO_WM_UNIT_LAYERLEVEL" val="1_1_1"/>
  <p:tag name="KSO_WM_TAG_VERSION" val="3.0"/>
  <p:tag name="KSO_WM_BEAUTIFY_FLAG" val="#wm#"/>
  <p:tag name="KSO_WM_UNIT_TEXT_LAYER_COUNT" val="1"/>
  <p:tag name="KSO_WM_DIAGRAM_GROUP_CODE" val="l1-1"/>
  <p:tag name="KSO_WM_DIAGRAM_VERSION" val="3"/>
  <p:tag name="KSO_WM_DIAGRAM_COLOR_TRICK" val="1"/>
  <p:tag name="KSO_WM_DIAGRAM_COLOR_TEXT_CAN_REMOVE" val="n"/>
  <p:tag name="KSO_WM_UNIT_PRESET_TEXT" val="单击此处输入你的项正文，文字是您思想的提炼，请尽量言简意赅的阐述观点。单击此处输入你的项正文，文字是您思想的提炼，请尽量言简意赅的阐述观点"/>
  <p:tag name="KSO_WM_UNIT_TEXT_FILL_FORE_SCHEMECOLOR_INDEX" val="1"/>
  <p:tag name="KSO_WM_UNIT_TEXT_FILL_TYPE" val="1"/>
  <p:tag name="KSO_WM_UNIT_TEXT_TYPE" val="1"/>
  <p:tag name="KSO_WM_DIAGRAM_MAX_ITEMCNT" val="6"/>
  <p:tag name="KSO_WM_DIAGRAM_MIN_ITEMCNT" val="2"/>
  <p:tag name="KSO_WM_DIAGRAM_VIRTUALLY_FRAME" val="{&quot;height&quot;:374.8059661591838,&quot;left&quot;:54.80000000000001,&quot;top&quot;:104.7720562904868,&quot;width&quot;:850.4}"/>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3.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0.xml><?xml version="1.0" encoding="utf-8"?>
<p:tagLst xmlns:p="http://schemas.openxmlformats.org/presentationml/2006/main">
  <p:tag name="KSO_WM_SLIDE_ID" val="diagram20231977_2"/>
  <p:tag name="KSO_WM_TEMPLATE_SUBCATEGORY" val="0"/>
  <p:tag name="KSO_WM_TEMPLATE_MASTER_TYPE" val="0"/>
  <p:tag name="KSO_WM_TEMPLATE_COLOR_TYPE" val="0"/>
  <p:tag name="KSO_WM_SLIDE_ITEM_CNT" val="3"/>
  <p:tag name="KSO_WM_SLIDE_INDEX" val="2"/>
  <p:tag name="KSO_WM_TAG_VERSION" val="3.0"/>
  <p:tag name="KSO_WM_BEAUTIFY_FLAG" val="#wm#"/>
  <p:tag name="KSO_WM_TEMPLATE_CATEGORY" val="diagram"/>
  <p:tag name="KSO_WM_TEMPLATE_INDEX" val="20231977"/>
  <p:tag name="KSO_WM_SLIDE_TYPE" val="text"/>
  <p:tag name="KSO_WM_SLIDE_SUBTYPE" val="diag"/>
  <p:tag name="KSO_WM_SLIDE_SIZE" val="850.4*349.7"/>
  <p:tag name="KSO_WM_SLIDE_POSITION" val="54.8*117.325"/>
  <p:tag name="KSO_WM_SLIDE_LAYOUT" val="a_l"/>
  <p:tag name="KSO_WM_SLIDE_LAYOUT_CNT" val="1_1"/>
  <p:tag name="KSO_WM_SPECIAL_SOURCE" val="bdnull"/>
  <p:tag name="KSO_WM_DIAGRAM_GROUP_CODE" val="l1-1"/>
  <p:tag name="KSO_WM_SLIDE_DIAGTYPE" val="l"/>
</p:tagLst>
</file>

<file path=ppt/tags/tag301.xml><?xml version="1.0" encoding="utf-8"?>
<p:tagLst xmlns:p="http://schemas.openxmlformats.org/presentationml/2006/main">
  <p:tag name="KSO_WM_UNIT_TYPE" val="e"/>
  <p:tag name="KSO_WM_UNIT_INDEX" val="1"/>
  <p:tag name="KSO_WM_BEAUTIFY_FLAG" val="#wm#"/>
  <p:tag name="KSO_WM_TAG_VERSION" val="3.0"/>
  <p:tag name="KSO_WM_UNIT_ID" val="custom20238590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 name="KSO_WM_UNIT_VALUE" val="7"/>
</p:tagLst>
</file>

<file path=ppt/tags/tag302.xml><?xml version="1.0" encoding="utf-8"?>
<p:tagLst xmlns:p="http://schemas.openxmlformats.org/presentationml/2006/main">
  <p:tag name="KSO_WM_UNIT_TYPE" val="a"/>
  <p:tag name="KSO_WM_UNIT_INDEX" val="1"/>
  <p:tag name="KSO_WM_BEAUTIFY_FLAG" val="#wm#"/>
  <p:tag name="KSO_WM_TAG_VERSION" val="3.0"/>
  <p:tag name="KSO_WM_UNIT_ID" val="custom20238590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 name="KSO_WM_UNIT_ISCONTENTSTITLE" val="0"/>
  <p:tag name="KSO_WM_UNIT_VALUE" val="8"/>
  <p:tag name="KSO_WM_UNIT_PRESET_TEXT" val="添加章节标题"/>
  <p:tag name="KSO_WM_UNIT_TEXT_TYPE" val="1"/>
</p:tagLst>
</file>

<file path=ppt/tags/tag303.xml><?xml version="1.0" encoding="utf-8"?>
<p:tagLst xmlns:p="http://schemas.openxmlformats.org/presentationml/2006/main">
  <p:tag name="KSO_WM_UNIT_TYPE" val="b"/>
  <p:tag name="KSO_WM_UNIT_INDEX" val="1"/>
  <p:tag name="KSO_WM_BEAUTIFY_FLAG" val="#wm#"/>
  <p:tag name="KSO_WM_TAG_VERSION" val="3.0"/>
  <p:tag name="KSO_WM_UNIT_ID" val="custom20238590_7*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 name="KSO_WM_UNIT_ISCONTENTSTITLE" val="0"/>
  <p:tag name="KSO_WM_UNIT_VALUE" val="15"/>
  <p:tag name="KSO_WM_UNIT_PRESET_TEXT" val="单击此处添加您的文档副标题"/>
  <p:tag name="KSO_WM_UNIT_TEXT_TYPE" val="1"/>
</p:tagLst>
</file>

<file path=ppt/tags/tag304.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590"/>
  <p:tag name="KSO_WM_TEMPLATE_CATEGORY" val="custom"/>
  <p:tag name="KSO_WM_SLIDE_INDEX" val="7"/>
  <p:tag name="KSO_WM_SLIDE_ID" val="custom20238590_7"/>
  <p:tag name="KSO_WM_TEMPLATE_MASTER_TYPE" val="0"/>
  <p:tag name="KSO_WM_SLIDE_LAYOUT" val="a_b_e"/>
  <p:tag name="KSO_WM_SLIDE_LAYOUT_CNT" val="1_1_1"/>
  <p:tag name="KSO_WM_SLIDE_THEME_ID" val="3332361"/>
  <p:tag name="KSO_WM_SLIDE_THEME_NAME" val="简约风黑白线条职场办公"/>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35632_1*i*4"/>
  <p:tag name="KSO_WM_TEMPLATE_CATEGORY" val="custom"/>
  <p:tag name="KSO_WM_TEMPLATE_INDEX" val="20235632"/>
  <p:tag name="KSO_WM_UNIT_LAYERLEVEL" val="1"/>
  <p:tag name="KSO_WM_TAG_VERSION" val="3.0"/>
  <p:tag name="KSO_WM_BEAUTIFY_FLAG" val="#wm#"/>
</p:tagLst>
</file>

<file path=ppt/tags/tag306.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custom20235632_1*i*1"/>
  <p:tag name="KSO_WM_TEMPLATE_CATEGORY" val="custom"/>
  <p:tag name="KSO_WM_TEMPLATE_INDEX" val="20235632"/>
  <p:tag name="KSO_WM_UNIT_LAYERLEVEL" val="1"/>
  <p:tag name="KSO_WM_TAG_VERSION" val="3.0"/>
  <p:tag name="KSO_WM_BEAUTIFY_FLAG" val="#wm#"/>
</p:tagLst>
</file>

<file path=ppt/tags/tag307.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custom20235632_1*i*2"/>
  <p:tag name="KSO_WM_TEMPLATE_CATEGORY" val="custom"/>
  <p:tag name="KSO_WM_TEMPLATE_INDEX" val="20235632"/>
  <p:tag name="KSO_WM_UNIT_LAYERLEVEL" val="1"/>
  <p:tag name="KSO_WM_TAG_VERSION" val="3.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5632_1*i*3"/>
  <p:tag name="KSO_WM_TEMPLATE_CATEGORY" val="custom"/>
  <p:tag name="KSO_WM_TEMPLATE_INDEX" val="20235632"/>
  <p:tag name="KSO_WM_UNIT_LAYERLEVEL" val="1"/>
  <p:tag name="KSO_WM_TAG_VERSION" val="3.0"/>
  <p:tag name="KSO_WM_BEAUTIFY_FLAG" val="#wm#"/>
</p:tagLst>
</file>

<file path=ppt/tags/tag30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5632_1*a*1"/>
  <p:tag name="KSO_WM_TEMPLATE_CATEGORY" val="custom"/>
  <p:tag name="KSO_WM_TEMPLATE_INDEX" val="20235632"/>
  <p:tag name="KSO_WM_UNIT_LAYERLEVEL" val="1"/>
  <p:tag name="KSO_WM_TAG_VERSION" val="3.0"/>
  <p:tag name="KSO_WM_BEAUTIFY_FLAG" val="#wm#"/>
  <p:tag name="KSO_WM_UNIT_VALUE" val="25"/>
  <p:tag name="KSO_WM_UNIT_PRESET_TEXT" val="单击此处添加标题"/>
  <p:tag name="KSO_WM_UNIT_TEXT_TYPE" val="1"/>
</p:tagLst>
</file>

<file path=ppt/tags/tag31.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0.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5632_1*f*1"/>
  <p:tag name="KSO_WM_TEMPLATE_CATEGORY" val="custom"/>
  <p:tag name="KSO_WM_TEMPLATE_INDEX" val="20235632"/>
  <p:tag name="KSO_WM_UNIT_LAYERLEVEL" val="1"/>
  <p:tag name="KSO_WM_TAG_VERSION" val="3.0"/>
  <p:tag name="KSO_WM_BEAUTIFY_FLAG" val="#wm#"/>
  <p:tag name="KSO_WM_UNIT_VALUE" val="320"/>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10;单击此处输入你的正文，文字是您思想的提炼，为了最终演示发布的良好效果。&#10;单击此处输入你的正文，文字是您思想的提炼，为了最终演示发布的良好效果，请言简意赅的阐述观点。根据需要可酌情增减文字，以便观者可以准确理解您所传达的信息。"/>
  <p:tag name="KSO_WM_UNIT_TEXT_TYPE" val="1"/>
</p:tagLst>
</file>

<file path=ppt/tags/tag311.xml><?xml version="1.0" encoding="utf-8"?>
<p:tagLst xmlns:p="http://schemas.openxmlformats.org/presentationml/2006/main">
  <p:tag name="KSO_WM_SLIDE_ID" val="custom20235632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878*422"/>
  <p:tag name="KSO_WM_SLIDE_POSITION" val="47*66"/>
  <p:tag name="KSO_WM_TAG_VERSION" val="3.0"/>
  <p:tag name="KSO_WM_BEAUTIFY_FLAG" val="#wm#"/>
  <p:tag name="KSO_WM_TEMPLATE_CATEGORY" val="custom"/>
  <p:tag name="KSO_WM_TEMPLATE_INDEX" val="20235632"/>
  <p:tag name="KSO_WM_SLIDE_LAYOUT" val="a_f"/>
  <p:tag name="KSO_WM_SLIDE_LAYOUT_CNT" val="1_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40492834_1*i*1"/>
  <p:tag name="KSO_WM_TEMPLATE_CATEGORY" val="custom"/>
  <p:tag name="KSO_WM_TEMPLATE_INDEX" val="40492834"/>
  <p:tag name="KSO_WM_UNIT_LAYERLEVEL" val="1"/>
  <p:tag name="KSO_WM_TAG_VERSION" val="3.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40492834_1*i*2"/>
  <p:tag name="KSO_WM_TEMPLATE_CATEGORY" val="custom"/>
  <p:tag name="KSO_WM_TEMPLATE_INDEX" val="40492834"/>
  <p:tag name="KSO_WM_UNIT_LAYERLEVEL" val="1"/>
  <p:tag name="KSO_WM_TAG_VERSION" val="3.0"/>
  <p:tag name="KSO_WM_BEAUTIFY_FLAG" val="#wm#"/>
</p:tagLst>
</file>

<file path=ppt/tags/tag31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40492834_1*a*1"/>
  <p:tag name="KSO_WM_TEMPLATE_CATEGORY" val="custom"/>
  <p:tag name="KSO_WM_TEMPLATE_INDEX" val="40492834"/>
  <p:tag name="KSO_WM_UNIT_LAYERLEVEL" val="1"/>
  <p:tag name="KSO_WM_TAG_VERSION" val="3.0"/>
  <p:tag name="KSO_WM_BEAUTIFY_FLAG" val="#wm#"/>
  <p:tag name="KSO_WM_UNIT_TEXT_TYPE" val="1"/>
  <p:tag name="KSO_WM_UNIT_PRESET_TEXT" val="单击此处添加页面的标题"/>
</p:tagLst>
</file>

<file path=ppt/tags/tag315.xml><?xml version="1.0" encoding="utf-8"?>
<p:tagLst xmlns:p="http://schemas.openxmlformats.org/presentationml/2006/main">
  <p:tag name="TABLE_ENDDRAG_ORIGIN_RECT" val="586*171"/>
  <p:tag name="TABLE_ENDDRAG_RECT" val="67*223*586*172"/>
</p:tagLst>
</file>

<file path=ppt/tags/tag316.xml><?xml version="1.0" encoding="utf-8"?>
<p:tagLst xmlns:p="http://schemas.openxmlformats.org/presentationml/2006/main">
  <p:tag name="KSO_WM_SLIDE_ID" val="custom40492834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40492834"/>
  <p:tag name="KSO_WM_SLIDE_TYPE" val="text"/>
  <p:tag name="KSO_WM_SLIDE_SUBTYPE" val="diag"/>
  <p:tag name="KSO_WM_SLIDE_SIZE" val="917*495"/>
  <p:tag name="KSO_WM_SLIDE_POSITION" val="43*45"/>
  <p:tag name="KSO_WM_SLIDE_LAYOUT" val="a_β"/>
  <p:tag name="KSO_WM_SLIDE_LAYOUT_CNT" val="1_1"/>
  <p:tag name="KSO_WM_SPECIAL_SOURCE" val="bdnull"/>
</p:tagLst>
</file>

<file path=ppt/tags/tag317.xml><?xml version="1.0" encoding="utf-8"?>
<p:tagLst xmlns:p="http://schemas.openxmlformats.org/presentationml/2006/main">
  <p:tag name="KSO_WM_UNIT_VALUE" val="1458*2940"/>
  <p:tag name="KSO_WM_UNIT_HIGHLIGHT" val="0"/>
  <p:tag name="KSO_WM_UNIT_COMPATIBLE" val="0"/>
  <p:tag name="KSO_WM_UNIT_DIAGRAM_ISNUMVISUAL" val="0"/>
  <p:tag name="KSO_WM_UNIT_DIAGRAM_ISREFERUNIT" val="0"/>
  <p:tag name="KSO_WM_UNIT_TYPE" val="d"/>
  <p:tag name="KSO_WM_UNIT_INDEX" val="1"/>
  <p:tag name="KSO_WM_UNIT_ID" val="custom40492792_1*d*1"/>
  <p:tag name="KSO_WM_TEMPLATE_CATEGORY" val="custom"/>
  <p:tag name="KSO_WM_TEMPLATE_INDEX" val="40492792"/>
  <p:tag name="KSO_WM_UNIT_LAYERLEVEL" val="1"/>
  <p:tag name="KSO_WM_TAG_VERSION" val="3.0"/>
  <p:tag name="KSO_WM_BEAUTIFY_FLAG" val="#wm#"/>
  <p:tag name="KSO_WM_UNIT_PICTURE_SUBTYPE" val="b"/>
</p:tagLst>
</file>

<file path=ppt/tags/tag318.xml><?xml version="1.0" encoding="utf-8"?>
<p:tagLst xmlns:p="http://schemas.openxmlformats.org/presentationml/2006/main">
  <p:tag name="KSO_WM_SLIDE_ID" val="custom40492792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40492792"/>
  <p:tag name="KSO_WM_SLIDE_TYPE" val="text"/>
  <p:tag name="KSO_WM_SLIDE_SUBTYPE" val="diag"/>
  <p:tag name="KSO_WM_SLIDE_SIZE" val="834*413"/>
  <p:tag name="KSO_WM_SLIDE_POSITION" val="62*53"/>
  <p:tag name="KSO_WM_SLIDE_LAYOUT" val="d"/>
  <p:tag name="KSO_WM_SLIDE_LAYOUT_CNT" val="1"/>
  <p:tag name="KSO_WM_SPECIAL_SOURCE" val="bdnull"/>
</p:tagLst>
</file>

<file path=ppt/tags/tag319.xml><?xml version="1.0" encoding="utf-8"?>
<p:tagLst xmlns:p="http://schemas.openxmlformats.org/presentationml/2006/main">
  <p:tag name="KSO_WM_UNIT_VALUE" val="1458*2940"/>
  <p:tag name="KSO_WM_UNIT_HIGHLIGHT" val="0"/>
  <p:tag name="KSO_WM_UNIT_COMPATIBLE" val="0"/>
  <p:tag name="KSO_WM_UNIT_DIAGRAM_ISNUMVISUAL" val="0"/>
  <p:tag name="KSO_WM_UNIT_DIAGRAM_ISREFERUNIT" val="0"/>
  <p:tag name="KSO_WM_UNIT_TYPE" val="d"/>
  <p:tag name="KSO_WM_UNIT_INDEX" val="1"/>
  <p:tag name="KSO_WM_UNIT_ID" val="custom40492792_1*d*1"/>
  <p:tag name="KSO_WM_TEMPLATE_CATEGORY" val="custom"/>
  <p:tag name="KSO_WM_TEMPLATE_INDEX" val="40492792"/>
  <p:tag name="KSO_WM_UNIT_LAYERLEVEL" val="1"/>
  <p:tag name="KSO_WM_TAG_VERSION" val="3.0"/>
  <p:tag name="KSO_WM_BEAUTIFY_FLAG" val="#wm#"/>
  <p:tag name="KSO_WM_UNIT_PICTURE_SUBTYPE" val="b"/>
</p:tagLst>
</file>

<file path=ppt/tags/tag32.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20.xml><?xml version="1.0" encoding="utf-8"?>
<p:tagLst xmlns:p="http://schemas.openxmlformats.org/presentationml/2006/main">
  <p:tag name="KSO_WM_SLIDE_ID" val="custom40492792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40492792"/>
  <p:tag name="KSO_WM_SLIDE_TYPE" val="text"/>
  <p:tag name="KSO_WM_SLIDE_SUBTYPE" val="diag"/>
  <p:tag name="KSO_WM_SLIDE_SIZE" val="834*413"/>
  <p:tag name="KSO_WM_SLIDE_POSITION" val="62*53"/>
  <p:tag name="KSO_WM_SLIDE_LAYOUT" val="d"/>
  <p:tag name="KSO_WM_SLIDE_LAYOUT_CNT" val="1"/>
  <p:tag name="KSO_WM_SPECIAL_SOURCE" val="bdnull"/>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40492834_1*i*1"/>
  <p:tag name="KSO_WM_TEMPLATE_CATEGORY" val="custom"/>
  <p:tag name="KSO_WM_TEMPLATE_INDEX" val="40492834"/>
  <p:tag name="KSO_WM_UNIT_LAYERLEVEL" val="1"/>
  <p:tag name="KSO_WM_TAG_VERSION" val="3.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40492834_1*i*2"/>
  <p:tag name="KSO_WM_TEMPLATE_CATEGORY" val="custom"/>
  <p:tag name="KSO_WM_TEMPLATE_INDEX" val="40492834"/>
  <p:tag name="KSO_WM_UNIT_LAYERLEVEL" val="1"/>
  <p:tag name="KSO_WM_TAG_VERSION" val="3.0"/>
  <p:tag name="KSO_WM_BEAUTIFY_FLAG" val="#wm#"/>
</p:tagLst>
</file>

<file path=ppt/tags/tag32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40492834_1*a*1"/>
  <p:tag name="KSO_WM_TEMPLATE_CATEGORY" val="custom"/>
  <p:tag name="KSO_WM_TEMPLATE_INDEX" val="40492834"/>
  <p:tag name="KSO_WM_UNIT_LAYERLEVEL" val="1"/>
  <p:tag name="KSO_WM_TAG_VERSION" val="3.0"/>
  <p:tag name="KSO_WM_BEAUTIFY_FLAG" val="#wm#"/>
  <p:tag name="KSO_WM_UNIT_TEXT_TYPE" val="1"/>
  <p:tag name="KSO_WM_UNIT_PRESET_TEXT" val="单击此处添加页面的标题"/>
</p:tagLst>
</file>

<file path=ppt/tags/tag32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40492834_1*a*1"/>
  <p:tag name="KSO_WM_TEMPLATE_CATEGORY" val="custom"/>
  <p:tag name="KSO_WM_TEMPLATE_INDEX" val="40492834"/>
  <p:tag name="KSO_WM_UNIT_LAYERLEVEL" val="1"/>
  <p:tag name="KSO_WM_TAG_VERSION" val="3.0"/>
  <p:tag name="KSO_WM_BEAUTIFY_FLAG" val="#wm#"/>
  <p:tag name="KSO_WM_UNIT_TEXT_TYPE" val="1"/>
  <p:tag name="KSO_WM_UNIT_PRESET_TEXT" val="单击此处添加页面的标题"/>
</p:tagLst>
</file>

<file path=ppt/tags/tag325.xml><?xml version="1.0" encoding="utf-8"?>
<p:tagLst xmlns:p="http://schemas.openxmlformats.org/presentationml/2006/main">
  <p:tag name="KSO_WM_SLIDE_ID" val="custom40492834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40492834"/>
  <p:tag name="KSO_WM_SLIDE_TYPE" val="text"/>
  <p:tag name="KSO_WM_SLIDE_SUBTYPE" val="diag"/>
  <p:tag name="KSO_WM_SLIDE_SIZE" val="917*495"/>
  <p:tag name="KSO_WM_SLIDE_POSITION" val="43*45"/>
  <p:tag name="KSO_WM_SLIDE_LAYOUT" val="a_β"/>
  <p:tag name="KSO_WM_SLIDE_LAYOUT_CNT" val="1_1"/>
  <p:tag name="KSO_WM_SPECIAL_SOURCE" val="bdnull"/>
</p:tagLst>
</file>

<file path=ppt/tags/tag326.xml><?xml version="1.0" encoding="utf-8"?>
<p:tagLst xmlns:p="http://schemas.openxmlformats.org/presentationml/2006/main">
  <p:tag name="KSO_WM_UNIT_TYPE" val="e"/>
  <p:tag name="KSO_WM_UNIT_INDEX" val="1"/>
  <p:tag name="KSO_WM_BEAUTIFY_FLAG" val="#wm#"/>
  <p:tag name="KSO_WM_TAG_VERSION" val="3.0"/>
  <p:tag name="KSO_WM_UNIT_ID" val="custom20238590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 name="KSO_WM_UNIT_VALUE" val="7"/>
</p:tagLst>
</file>

<file path=ppt/tags/tag327.xml><?xml version="1.0" encoding="utf-8"?>
<p:tagLst xmlns:p="http://schemas.openxmlformats.org/presentationml/2006/main">
  <p:tag name="KSO_WM_UNIT_TYPE" val="a"/>
  <p:tag name="KSO_WM_UNIT_INDEX" val="1"/>
  <p:tag name="KSO_WM_BEAUTIFY_FLAG" val="#wm#"/>
  <p:tag name="KSO_WM_TAG_VERSION" val="3.0"/>
  <p:tag name="KSO_WM_UNIT_ID" val="custom20238590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 name="KSO_WM_UNIT_ISCONTENTSTITLE" val="0"/>
  <p:tag name="KSO_WM_UNIT_VALUE" val="8"/>
  <p:tag name="KSO_WM_UNIT_PRESET_TEXT" val="添加章节标题"/>
  <p:tag name="KSO_WM_UNIT_TEXT_TYPE" val="1"/>
</p:tagLst>
</file>

<file path=ppt/tags/tag328.xml><?xml version="1.0" encoding="utf-8"?>
<p:tagLst xmlns:p="http://schemas.openxmlformats.org/presentationml/2006/main">
  <p:tag name="KSO_WM_UNIT_TYPE" val="b"/>
  <p:tag name="KSO_WM_UNIT_INDEX" val="1"/>
  <p:tag name="KSO_WM_BEAUTIFY_FLAG" val="#wm#"/>
  <p:tag name="KSO_WM_TAG_VERSION" val="3.0"/>
  <p:tag name="KSO_WM_UNIT_ID" val="custom20238590_7*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 name="KSO_WM_UNIT_ISCONTENTSTITLE" val="0"/>
  <p:tag name="KSO_WM_UNIT_VALUE" val="15"/>
  <p:tag name="KSO_WM_UNIT_PRESET_TEXT" val="单击此处添加您的文档副标题"/>
  <p:tag name="KSO_WM_UNIT_TEXT_TYPE" val="1"/>
</p:tagLst>
</file>

<file path=ppt/tags/tag329.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8590"/>
  <p:tag name="KSO_WM_TEMPLATE_CATEGORY" val="custom"/>
  <p:tag name="KSO_WM_SLIDE_INDEX" val="7"/>
  <p:tag name="KSO_WM_SLIDE_ID" val="custom20238590_7"/>
  <p:tag name="KSO_WM_TEMPLATE_MASTER_TYPE" val="0"/>
  <p:tag name="KSO_WM_SLIDE_LAYOUT" val="a_b_e"/>
  <p:tag name="KSO_WM_SLIDE_LAYOUT_CNT" val="1_1_1"/>
  <p:tag name="KSO_WM_SLIDE_THEME_ID" val="3332361"/>
  <p:tag name="KSO_WM_SLIDE_THEME_NAME" val="简约风黑白线条职场办公"/>
</p:tagLst>
</file>

<file path=ppt/tags/tag33.xml><?xml version="1.0" encoding="utf-8"?>
<p:tagLst xmlns:p="http://schemas.openxmlformats.org/presentationml/2006/main">
  <p:tag name="KSO_WM_UNIT_TYPE" val="e"/>
  <p:tag name="KSO_WM_UNIT_INDEX" val="1"/>
  <p:tag name="KSO_WM_BEAUTIFY_FLAG" val="#wm#"/>
  <p:tag name="KSO_WM_TAG_VERSION" val="3.0"/>
  <p:tag name="KSO_WM_UNIT_PRESET_TEXT" val="节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7"/>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40492834_1*i*1"/>
  <p:tag name="KSO_WM_TEMPLATE_CATEGORY" val="custom"/>
  <p:tag name="KSO_WM_TEMPLATE_INDEX" val="40492834"/>
  <p:tag name="KSO_WM_UNIT_LAYERLEVEL" val="1"/>
  <p:tag name="KSO_WM_TAG_VERSION" val="3.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40492834_1*i*2"/>
  <p:tag name="KSO_WM_TEMPLATE_CATEGORY" val="custom"/>
  <p:tag name="KSO_WM_TEMPLATE_INDEX" val="40492834"/>
  <p:tag name="KSO_WM_UNIT_LAYERLEVEL" val="1"/>
  <p:tag name="KSO_WM_TAG_VERSION" val="3.0"/>
  <p:tag name="KSO_WM_BEAUTIFY_FLAG" val="#wm#"/>
</p:tagLst>
</file>

<file path=ppt/tags/tag33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40492834_1*a*1"/>
  <p:tag name="KSO_WM_TEMPLATE_CATEGORY" val="custom"/>
  <p:tag name="KSO_WM_TEMPLATE_INDEX" val="40492834"/>
  <p:tag name="KSO_WM_UNIT_LAYERLEVEL" val="1"/>
  <p:tag name="KSO_WM_TAG_VERSION" val="3.0"/>
  <p:tag name="KSO_WM_BEAUTIFY_FLAG" val="#wm#"/>
  <p:tag name="KSO_WM_UNIT_TEXT_TYPE" val="1"/>
  <p:tag name="KSO_WM_UNIT_PRESET_TEXT" val="单击此处添加页面的标题"/>
</p:tagLst>
</file>

<file path=ppt/tags/tag33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40492834_1*a*1"/>
  <p:tag name="KSO_WM_TEMPLATE_CATEGORY" val="custom"/>
  <p:tag name="KSO_WM_TEMPLATE_INDEX" val="40492834"/>
  <p:tag name="KSO_WM_UNIT_LAYERLEVEL" val="1"/>
  <p:tag name="KSO_WM_TAG_VERSION" val="3.0"/>
  <p:tag name="KSO_WM_BEAUTIFY_FLAG" val="#wm#"/>
  <p:tag name="KSO_WM_UNIT_TEXT_TYPE" val="1"/>
  <p:tag name="KSO_WM_UNIT_PRESET_TEXT" val="单击此处添加页面的标题"/>
</p:tagLst>
</file>

<file path=ppt/tags/tag334.xml><?xml version="1.0" encoding="utf-8"?>
<p:tagLst xmlns:p="http://schemas.openxmlformats.org/presentationml/2006/main">
  <p:tag name="KSO_WM_SLIDE_ID" val="custom40492834_1"/>
  <p:tag name="KSO_WM_TEMPLATE_SUBCATEGORY" val="0"/>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40492834"/>
  <p:tag name="KSO_WM_SLIDE_TYPE" val="text"/>
  <p:tag name="KSO_WM_SLIDE_SUBTYPE" val="diag"/>
  <p:tag name="KSO_WM_SLIDE_SIZE" val="917*495"/>
  <p:tag name="KSO_WM_SLIDE_POSITION" val="43*45"/>
  <p:tag name="KSO_WM_SLIDE_LAYOUT" val="a_β"/>
  <p:tag name="KSO_WM_SLIDE_LAYOUT_CNT" val="1_1"/>
  <p:tag name="KSO_WM_SPECIAL_SOURCE" val="bdnull"/>
  <p:tag name="resource_record_key" val="{&quot;29&quot;:[50000076],&quot;65&quot;:[20238590]}"/>
</p:tagLst>
</file>

<file path=ppt/tags/tag335.xml><?xml version="1.0" encoding="utf-8"?>
<p:tagLst xmlns:p="http://schemas.openxmlformats.org/presentationml/2006/main">
  <p:tag name="KSO_WM_UNIT_TYPE" val="a"/>
  <p:tag name="KSO_WM_UNIT_INDEX" val="1"/>
  <p:tag name="KSO_WM_BEAUTIFY_FLAG" val="#wm#"/>
  <p:tag name="KSO_WM_TAG_VERSION" val="3.0"/>
  <p:tag name="KSO_WM_UNIT_ID" val="custom20238590_9*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 name="KSO_WM_UNIT_ISCONTENTSTITLE" val="0"/>
</p:tagLst>
</file>

<file path=ppt/tags/tag336.xml><?xml version="1.0" encoding="utf-8"?>
<p:tagLst xmlns:p="http://schemas.openxmlformats.org/presentationml/2006/main">
  <p:tag name="KSO_WM_UNIT_TYPE" val="b"/>
  <p:tag name="KSO_WM_UNIT_INDEX" val="1"/>
  <p:tag name="KSO_WM_BEAUTIFY_FLAG" val="#wm#"/>
  <p:tag name="KSO_WM_TAG_VERSION" val="3.0"/>
  <p:tag name="KSO_WM_UNIT_ID" val="custom20238590_9*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 name="KSO_WM_UNIT_ISCONTENTSTITLE" val="0"/>
  <p:tag name="KSO_WM_UNIT_VALUE" val="13"/>
</p:tagLst>
</file>

<file path=ppt/tags/tag337.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8590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8590"/>
  <p:tag name="KSO_WM_TEMPLATE_CATEGORY" val="custom"/>
  <p:tag name="KSO_WM_UNIT_VALUE" val="10"/>
</p:tagLst>
</file>

<file path=ppt/tags/tag338.xml><?xml version="1.0" encoding="utf-8"?>
<p:tagLst xmlns:p="http://schemas.openxmlformats.org/presentationml/2006/main">
  <p:tag name="KSO_WM_SLIDE_TYPE" val="endPage"/>
  <p:tag name="KSO_WM_TEMPLATE_SUBCATEGORY" val="29"/>
  <p:tag name="KSO_WM_TEMPLATE_COLOR_TYPE" val="0"/>
  <p:tag name="KSO_WM_TAG_VERSION" val="3.0"/>
  <p:tag name="KSO_WM_SLIDE_SUBTYPE" val="pureTxt"/>
  <p:tag name="KSO_WM_SLIDE_ITEM_CNT" val="0"/>
  <p:tag name="KSO_WM_BEAUTIFY_FLAG" val="#wm#"/>
  <p:tag name="KSO_WM_TEMPLATE_INDEX" val="20238590"/>
  <p:tag name="KSO_WM_TEMPLATE_CATEGORY" val="custom"/>
  <p:tag name="KSO_WM_SLIDE_INDEX" val="9"/>
  <p:tag name="KSO_WM_SLIDE_ID" val="custom20238590_9"/>
  <p:tag name="KSO_WM_TEMPLATE_MASTER_TYPE" val="0"/>
  <p:tag name="KSO_WM_SLIDE_LAYOUT" val="a_b_f"/>
  <p:tag name="KSO_WM_SLIDE_LAYOUT_CNT" val="1_1_1"/>
  <p:tag name="KSO_WM_SLIDE_THEME_ID" val="3332361"/>
  <p:tag name="KSO_WM_SLIDE_THEME_NAME" val="简约风黑白线条职场办公"/>
</p:tagLst>
</file>

<file path=ppt/tags/tag339.xml><?xml version="1.0" encoding="utf-8"?>
<p:tagLst xmlns:p="http://schemas.openxmlformats.org/presentationml/2006/main">
  <p:tag name="resource_record_key" val="{&quot;29&quot;:[50000076],&quot;65&quot;:[20238590],&quot;70&quot;:[3332342]}"/>
</p:tagLst>
</file>

<file path=ppt/tags/tag34.xml><?xml version="1.0" encoding="utf-8"?>
<p:tagLst xmlns:p="http://schemas.openxmlformats.org/presentationml/2006/main">
  <p:tag name="KSO_WM_UNIT_TYPE" val="a"/>
  <p:tag name="KSO_WM_UNIT_INDEX" val="1"/>
  <p:tag name="KSO_WM_BEAUTIFY_FLAG" val="#wm#"/>
  <p:tag name="KSO_WM_TAG_VERSION" val="3.0"/>
  <p:tag name="KSO_WM_UNIT_PRESET_TEXT" val="单击编辑母版标题"/>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8"/>
</p:tagLst>
</file>

<file path=ppt/tags/tag35.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xml><?xml version="1.0" encoding="utf-8"?>
<p:tagLst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4*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5"/>
</p:tagLst>
</file>

<file path=ppt/tags/tag42.xml><?xml version="1.0" encoding="utf-8"?>
<p:tagLst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4.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5.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9.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1.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2.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3.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4.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5.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6.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58.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59.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a"/>
  <p:tag name="KSO_WM_UNIT_INDEX" val="1"/>
  <p:tag name="KSO_WM_BEAUTIFY_FLAG" val="#wm#"/>
  <p:tag name="KSO_WM_TAG_VERSION" val="3.0"/>
  <p:tag name="KSO_WM_UNIT_PRESET_TEXT" val="编辑标题"/>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0.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41"/>
</p:tagLst>
</file>

<file path=ppt/tags/tag7.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0.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74.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TYPE" val="a"/>
  <p:tag name="KSO_WM_UNIT_INDEX" val="1"/>
  <p:tag name="KSO_WM_BEAUTIFY_FLAG" val="#wm#"/>
  <p:tag name="KSO_WM_TAG_VERSION" val="3.0"/>
  <p:tag name="KSO_WM_UNIT_PRESET_TEXT" val="编辑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8.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2"/>
</p:tagLst>
</file>

<file path=ppt/tags/tag81.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0"/>
</p:tagLst>
</file>

<file path=ppt/tags/tag82.xml><?xml version="1.0" encoding="utf-8"?>
<p:tagLst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BEAUTIFY_FLAG" val="#fgm#"/>
  <p:tag name="KSO_WM_FIGMA_FLAG" val="#fgm#"/>
  <p:tag name="KSO_WM_UNIT_INDEX" val="1"/>
  <p:tag name="KSO_WM_UNIT_TYPE" val="a"/>
  <p:tag name="KSO_WM_LAYOUT_CHECK_HASH" val="9242440e9ef4cf3dacc07097a735a9e291a1353b"/>
  <p:tag name="KSO_WM_NEWLAYOUT_ID" val="75"/>
</p:tagLst>
</file>

<file path=ppt/tags/tag86.xml><?xml version="1.0" encoding="utf-8"?>
<p:tagLst xmlns:p="http://schemas.openxmlformats.org/presentationml/2006/main">
  <p:tag name="KSO_WM_BEAUTIFY_FLAG" val="#fgm#"/>
  <p:tag name="KSO_WM_DIAGRAM_GROUP_CODE" val="1"/>
  <p:tag name="KSO_WM_FIGMA_FLAG" val="#fgm#"/>
  <p:tag name="KSO_WM_UNIT_INDEX" val="1_1_1"/>
  <p:tag name="KSO_WM_UNIT_TYPE" val="l_h_a"/>
</p:tagLst>
</file>

<file path=ppt/tags/tag87.xml><?xml version="1.0" encoding="utf-8"?>
<p:tagLst xmlns:p="http://schemas.openxmlformats.org/presentationml/2006/main">
  <p:tag name="KSO_WM_BEAUTIFY_FLAG" val="#fgm#"/>
  <p:tag name="KSO_WM_DIAGRAM_GROUP_CODE" val="1"/>
  <p:tag name="KSO_WM_FIGMA_FLAG" val="#fgm#"/>
  <p:tag name="KSO_WM_UNIT_INDEX" val="1_1_1"/>
  <p:tag name="KSO_WM_UNIT_TYPE" val="l_h_f"/>
</p:tagLst>
</file>

<file path=ppt/tags/tag88.xml><?xml version="1.0" encoding="utf-8"?>
<p:tagLst xmlns:p="http://schemas.openxmlformats.org/presentationml/2006/main">
  <p:tag name="KSO_WM_BEAUTIFY_FLAG" val="#fgm#"/>
  <p:tag name="KSO_WM_DIAGRAM_GROUP_CODE" val="1"/>
  <p:tag name="KSO_WM_FIGMA_FLAG" val="#fgm#"/>
  <p:tag name="KSO_WM_UNIT_INDEX" val="1_2_1"/>
  <p:tag name="KSO_WM_UNIT_TYPE" val="l_h_a"/>
</p:tagLst>
</file>

<file path=ppt/tags/tag89.xml><?xml version="1.0" encoding="utf-8"?>
<p:tagLst xmlns:p="http://schemas.openxmlformats.org/presentationml/2006/main">
  <p:tag name="KSO_WM_BEAUTIFY_FLAG" val="#fgm#"/>
  <p:tag name="KSO_WM_DIAGRAM_GROUP_CODE" val="1"/>
  <p:tag name="KSO_WM_FIGMA_FLAG" val="#fgm#"/>
  <p:tag name="KSO_WM_UNIT_INDEX" val="1_2_1"/>
  <p:tag name="KSO_WM_UNIT_TYPE" val="l_h_f"/>
</p:tagLst>
</file>

<file path=ppt/tags/tag9.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p="http://schemas.openxmlformats.org/presentationml/2006/main">
  <p:tag name="KSO_WM_BEAUTIFY_FLAG" val="#fgm#"/>
  <p:tag name="KSO_WM_DIAGRAM_GROUP_CODE" val="1"/>
  <p:tag name="KSO_WM_FIGMA_FLAG" val="#fgm#"/>
  <p:tag name="KSO_WM_UNIT_INDEX" val="1_3_1"/>
  <p:tag name="KSO_WM_UNIT_TYPE" val="l_h_a"/>
</p:tagLst>
</file>

<file path=ppt/tags/tag91.xml><?xml version="1.0" encoding="utf-8"?>
<p:tagLst xmlns:p="http://schemas.openxmlformats.org/presentationml/2006/main">
  <p:tag name="KSO_WM_BEAUTIFY_FLAG" val="#fgm#"/>
  <p:tag name="KSO_WM_DIAGRAM_GROUP_CODE" val="1"/>
  <p:tag name="KSO_WM_FIGMA_FLAG" val="#fgm#"/>
  <p:tag name="KSO_WM_UNIT_INDEX" val="1_3_1"/>
  <p:tag name="KSO_WM_UNIT_TYPE" val="l_h_f"/>
</p:tagLst>
</file>

<file path=ppt/tags/tag92.xml><?xml version="1.0" encoding="utf-8"?>
<p:tagLst xmlns:p="http://schemas.openxmlformats.org/presentationml/2006/main">
  <p:tag name="KSO_WM_BEAUTIFY_FLAG" val="#fgm#"/>
  <p:tag name="KSO_WM_DIAGRAM_GROUP_CODE" val="1"/>
  <p:tag name="KSO_WM_FIGMA_FLAG" val="#fgm#"/>
  <p:tag name="KSO_WM_UNIT_INDEX" val="1_4_1"/>
  <p:tag name="KSO_WM_UNIT_TYPE" val="l_h_a"/>
</p:tagLst>
</file>

<file path=ppt/tags/tag93.xml><?xml version="1.0" encoding="utf-8"?>
<p:tagLst xmlns:p="http://schemas.openxmlformats.org/presentationml/2006/main">
  <p:tag name="KSO_WM_BEAUTIFY_FLAG" val="#fgm#"/>
  <p:tag name="KSO_WM_DIAGRAM_GROUP_CODE" val="1"/>
  <p:tag name="KSO_WM_FIGMA_FLAG" val="#fgm#"/>
  <p:tag name="KSO_WM_UNIT_INDEX" val="1_4_1"/>
  <p:tag name="KSO_WM_UNIT_TYPE" val="l_h_f"/>
</p:tagLst>
</file>

<file path=ppt/tags/tag94.xml><?xml version="1.0" encoding="utf-8"?>
<p:tagLst xmlns:p="http://schemas.openxmlformats.org/presentationml/2006/main">
  <p:tag name="KSO_WM_BEAUTIFY_FLAG" val="#fgm#"/>
  <p:tag name="KSO_WM_DIAGRAM_GROUP_CODE" val="1"/>
  <p:tag name="KSO_WM_FIGMA_FLAG" val="#fgm#"/>
  <p:tag name="KSO_WM_UNIT_INDEX" val="1_5_1"/>
  <p:tag name="KSO_WM_UNIT_TYPE" val="l_h_a"/>
</p:tagLst>
</file>

<file path=ppt/tags/tag95.xml><?xml version="1.0" encoding="utf-8"?>
<p:tagLst xmlns:p="http://schemas.openxmlformats.org/presentationml/2006/main">
  <p:tag name="KSO_WM_BEAUTIFY_FLAG" val="#fgm#"/>
  <p:tag name="KSO_WM_DIAGRAM_GROUP_CODE" val="1"/>
  <p:tag name="KSO_WM_FIGMA_FLAG" val="#fgm#"/>
  <p:tag name="KSO_WM_UNIT_INDEX" val="1_5_1"/>
  <p:tag name="KSO_WM_UNIT_TYPE" val="l_h_f"/>
</p:tagLst>
</file>

<file path=ppt/tags/tag96.xml><?xml version="1.0" encoding="utf-8"?>
<p:tagLst xmlns:p="http://schemas.openxmlformats.org/presentationml/2006/main">
  <p:tag name="KSO_WM_BEAUTIFY_FLAG" val="#fgm#"/>
  <p:tag name="KSO_WM_DIAGRAM_GROUP_CODE" val="1"/>
  <p:tag name="KSO_WM_FIGMA_FLAG" val="#fgm#"/>
  <p:tag name="KSO_WM_UNIT_INDEX" val="1_6_1"/>
  <p:tag name="KSO_WM_UNIT_TYPE" val="l_h_a"/>
</p:tagLst>
</file>

<file path=ppt/tags/tag97.xml><?xml version="1.0" encoding="utf-8"?>
<p:tagLst xmlns:p="http://schemas.openxmlformats.org/presentationml/2006/main">
  <p:tag name="KSO_WM_BEAUTIFY_FLAG" val="#fgm#"/>
  <p:tag name="KSO_WM_DIAGRAM_GROUP_CODE" val="1"/>
  <p:tag name="KSO_WM_FIGMA_FLAG" val="#fgm#"/>
  <p:tag name="KSO_WM_UNIT_INDEX" val="1_6_1"/>
  <p:tag name="KSO_WM_UNIT_TYPE" val="l_h_f"/>
</p:tagLst>
</file>

<file path=ppt/tags/tag98.xml><?xml version="1.0" encoding="utf-8"?>
<p:tagLst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heme/theme1.xml><?xml version="1.0" encoding="utf-8"?>
<a:theme xmlns:a="http://schemas.openxmlformats.org/drawingml/2006/main" name="简约风黑白线条职场办公">
  <a:themeElements>
    <a:clrScheme name="自定义 11">
      <a:dk1>
        <a:srgbClr val="000000"/>
      </a:dk1>
      <a:lt1>
        <a:srgbClr val="FFFFFF"/>
      </a:lt1>
      <a:dk2>
        <a:srgbClr val="0A0A0A"/>
      </a:dk2>
      <a:lt2>
        <a:srgbClr val="F8F8F8"/>
      </a:lt2>
      <a:accent1>
        <a:srgbClr val="768CA4"/>
      </a:accent1>
      <a:accent2>
        <a:srgbClr val="7E809C"/>
      </a:accent2>
      <a:accent3>
        <a:srgbClr val="918199"/>
      </a:accent3>
      <a:accent4>
        <a:srgbClr val="9A9180"/>
      </a:accent4>
      <a:accent5>
        <a:srgbClr val="A68E74"/>
      </a:accent5>
      <a:accent6>
        <a:srgbClr val="A5A377"/>
      </a:accent6>
      <a:hlink>
        <a:srgbClr val="5F5F5F"/>
      </a:hlink>
      <a:folHlink>
        <a:srgbClr val="919191"/>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简约风黑白线条职场办公">
  <a:themeElements>
    <a:clrScheme name="自定义 11">
      <a:dk1>
        <a:srgbClr val="000000"/>
      </a:dk1>
      <a:lt1>
        <a:srgbClr val="FFFFFF"/>
      </a:lt1>
      <a:dk2>
        <a:srgbClr val="0A0A0A"/>
      </a:dk2>
      <a:lt2>
        <a:srgbClr val="F8F8F8"/>
      </a:lt2>
      <a:accent1>
        <a:srgbClr val="768CA4"/>
      </a:accent1>
      <a:accent2>
        <a:srgbClr val="7E809C"/>
      </a:accent2>
      <a:accent3>
        <a:srgbClr val="918199"/>
      </a:accent3>
      <a:accent4>
        <a:srgbClr val="9A9180"/>
      </a:accent4>
      <a:accent5>
        <a:srgbClr val="A68E74"/>
      </a:accent5>
      <a:accent6>
        <a:srgbClr val="A5A377"/>
      </a:accent6>
      <a:hlink>
        <a:srgbClr val="5F5F5F"/>
      </a:hlink>
      <a:folHlink>
        <a:srgbClr val="919191"/>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1597</Words>
  <Application>WPS 演示</Application>
  <PresentationFormat>宽屏</PresentationFormat>
  <Paragraphs>249</Paragraphs>
  <Slides>17</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17</vt:i4>
      </vt:variant>
    </vt:vector>
  </HeadingPairs>
  <TitlesOfParts>
    <vt:vector size="26" baseType="lpstr">
      <vt:lpstr>Arial</vt:lpstr>
      <vt:lpstr>宋体</vt:lpstr>
      <vt:lpstr>Wingdings</vt:lpstr>
      <vt:lpstr>微软雅黑</vt:lpstr>
      <vt:lpstr>Wingdings</vt:lpstr>
      <vt:lpstr>Arial Unicode MS</vt:lpstr>
      <vt:lpstr>Calibri</vt:lpstr>
      <vt:lpstr>简约风黑白线条职场办公</vt:lpstr>
      <vt:lpstr>1_简约风黑白线条职场办公</vt:lpstr>
      <vt:lpstr>隐私计算调研</vt:lpstr>
      <vt:lpstr>目录</vt:lpstr>
      <vt:lpstr>什么是脱敏计算?</vt:lpstr>
      <vt:lpstr>脱敏计算的示例</vt:lpstr>
      <vt:lpstr>脱敏计算的示例</vt:lpstr>
      <vt:lpstr>脱敏计算优势</vt:lpstr>
      <vt:lpstr>脱敏计算缺陷</vt:lpstr>
      <vt:lpstr>脱敏计算适用</vt:lpstr>
      <vt:lpstr>隐私计算</vt:lpstr>
      <vt:lpstr>什么是隐私计算？</vt:lpstr>
      <vt:lpstr>隐私计算的核心技术</vt:lpstr>
      <vt:lpstr>PowerPoint 演示文稿</vt:lpstr>
      <vt:lpstr>PowerPoint 演示文稿</vt:lpstr>
      <vt:lpstr> </vt:lpstr>
      <vt:lpstr>内容总结</vt:lpstr>
      <vt:lpstr> </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浩浩</cp:lastModifiedBy>
  <cp:revision>159</cp:revision>
  <dcterms:created xsi:type="dcterms:W3CDTF">2019-06-19T02:08:00Z</dcterms:created>
  <dcterms:modified xsi:type="dcterms:W3CDTF">2025-06-16T01:02:26Z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2052-12.1.0.21541</vt:lpwstr>
  </property>
  <property fmtid="{D5CDD505-2E9C-101B-9397-08002B2CF9AE}" pid="3" name="ICV">
    <vt:lpwstr>F9A54D60146845329CEEA0D61CA313E8_11</vt:lpwstr>
  </property>
</Properties>
</file>