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258" r:id="rId4"/>
    <p:sldId id="259" r:id="rId5"/>
    <p:sldId id="260" r:id="rId6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  <p:cmAuthor id="1483810881" name="WPS_1679281038" initials="W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2" Type="http://schemas.openxmlformats.org/officeDocument/2006/relationships/slideLayout" Target="../slideLayouts/slideLayout12.xml"/><Relationship Id="rId51" Type="http://schemas.openxmlformats.org/officeDocument/2006/relationships/tags" Target="../tags/tag114.xml"/><Relationship Id="rId50" Type="http://schemas.openxmlformats.org/officeDocument/2006/relationships/tags" Target="../tags/tag113.xml"/><Relationship Id="rId5" Type="http://schemas.openxmlformats.org/officeDocument/2006/relationships/tags" Target="../tags/tag68.xml"/><Relationship Id="rId49" Type="http://schemas.openxmlformats.org/officeDocument/2006/relationships/tags" Target="../tags/tag112.xml"/><Relationship Id="rId48" Type="http://schemas.openxmlformats.org/officeDocument/2006/relationships/tags" Target="../tags/tag111.xml"/><Relationship Id="rId47" Type="http://schemas.openxmlformats.org/officeDocument/2006/relationships/tags" Target="../tags/tag110.xml"/><Relationship Id="rId46" Type="http://schemas.openxmlformats.org/officeDocument/2006/relationships/tags" Target="../tags/tag109.xml"/><Relationship Id="rId45" Type="http://schemas.openxmlformats.org/officeDocument/2006/relationships/tags" Target="../tags/tag108.xml"/><Relationship Id="rId44" Type="http://schemas.openxmlformats.org/officeDocument/2006/relationships/tags" Target="../tags/tag107.xml"/><Relationship Id="rId43" Type="http://schemas.openxmlformats.org/officeDocument/2006/relationships/tags" Target="../tags/tag106.xml"/><Relationship Id="rId42" Type="http://schemas.openxmlformats.org/officeDocument/2006/relationships/tags" Target="../tags/tag105.xml"/><Relationship Id="rId41" Type="http://schemas.openxmlformats.org/officeDocument/2006/relationships/tags" Target="../tags/tag104.xml"/><Relationship Id="rId40" Type="http://schemas.openxmlformats.org/officeDocument/2006/relationships/tags" Target="../tags/tag103.xml"/><Relationship Id="rId4" Type="http://schemas.openxmlformats.org/officeDocument/2006/relationships/tags" Target="../tags/tag67.xml"/><Relationship Id="rId39" Type="http://schemas.openxmlformats.org/officeDocument/2006/relationships/tags" Target="../tags/tag102.xml"/><Relationship Id="rId38" Type="http://schemas.openxmlformats.org/officeDocument/2006/relationships/tags" Target="../tags/tag101.xml"/><Relationship Id="rId37" Type="http://schemas.openxmlformats.org/officeDocument/2006/relationships/tags" Target="../tags/tag100.xml"/><Relationship Id="rId36" Type="http://schemas.openxmlformats.org/officeDocument/2006/relationships/tags" Target="../tags/tag99.xml"/><Relationship Id="rId35" Type="http://schemas.openxmlformats.org/officeDocument/2006/relationships/tags" Target="../tags/tag98.xml"/><Relationship Id="rId34" Type="http://schemas.openxmlformats.org/officeDocument/2006/relationships/tags" Target="../tags/tag97.xml"/><Relationship Id="rId33" Type="http://schemas.openxmlformats.org/officeDocument/2006/relationships/tags" Target="../tags/tag96.xml"/><Relationship Id="rId32" Type="http://schemas.openxmlformats.org/officeDocument/2006/relationships/tags" Target="../tags/tag95.xml"/><Relationship Id="rId31" Type="http://schemas.openxmlformats.org/officeDocument/2006/relationships/tags" Target="../tags/tag94.xml"/><Relationship Id="rId30" Type="http://schemas.openxmlformats.org/officeDocument/2006/relationships/tags" Target="../tags/tag93.xml"/><Relationship Id="rId3" Type="http://schemas.openxmlformats.org/officeDocument/2006/relationships/tags" Target="../tags/tag66.xml"/><Relationship Id="rId29" Type="http://schemas.openxmlformats.org/officeDocument/2006/relationships/tags" Target="../tags/tag92.xml"/><Relationship Id="rId28" Type="http://schemas.openxmlformats.org/officeDocument/2006/relationships/tags" Target="../tags/tag91.xml"/><Relationship Id="rId27" Type="http://schemas.openxmlformats.org/officeDocument/2006/relationships/tags" Target="../tags/tag90.xml"/><Relationship Id="rId26" Type="http://schemas.openxmlformats.org/officeDocument/2006/relationships/tags" Target="../tags/tag89.xml"/><Relationship Id="rId25" Type="http://schemas.openxmlformats.org/officeDocument/2006/relationships/tags" Target="../tags/tag88.xml"/><Relationship Id="rId24" Type="http://schemas.openxmlformats.org/officeDocument/2006/relationships/tags" Target="../tags/tag87.xml"/><Relationship Id="rId23" Type="http://schemas.openxmlformats.org/officeDocument/2006/relationships/tags" Target="../tags/tag86.xml"/><Relationship Id="rId22" Type="http://schemas.openxmlformats.org/officeDocument/2006/relationships/tags" Target="../tags/tag85.xml"/><Relationship Id="rId21" Type="http://schemas.openxmlformats.org/officeDocument/2006/relationships/tags" Target="../tags/tag84.xml"/><Relationship Id="rId20" Type="http://schemas.openxmlformats.org/officeDocument/2006/relationships/tags" Target="../tags/tag83.xml"/><Relationship Id="rId2" Type="http://schemas.openxmlformats.org/officeDocument/2006/relationships/tags" Target="../tags/tag65.xml"/><Relationship Id="rId19" Type="http://schemas.openxmlformats.org/officeDocument/2006/relationships/tags" Target="../tags/tag82.xml"/><Relationship Id="rId18" Type="http://schemas.openxmlformats.org/officeDocument/2006/relationships/tags" Target="../tags/tag81.xml"/><Relationship Id="rId17" Type="http://schemas.openxmlformats.org/officeDocument/2006/relationships/tags" Target="../tags/tag80.xml"/><Relationship Id="rId16" Type="http://schemas.openxmlformats.org/officeDocument/2006/relationships/tags" Target="../tags/tag79.xml"/><Relationship Id="rId15" Type="http://schemas.openxmlformats.org/officeDocument/2006/relationships/tags" Target="../tags/tag78.xml"/><Relationship Id="rId14" Type="http://schemas.openxmlformats.org/officeDocument/2006/relationships/tags" Target="../tags/tag77.xml"/><Relationship Id="rId13" Type="http://schemas.openxmlformats.org/officeDocument/2006/relationships/tags" Target="../tags/tag76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tags" Target="../tags/tag116.xml"/><Relationship Id="rId3" Type="http://schemas.openxmlformats.org/officeDocument/2006/relationships/image" Target="NULL" TargetMode="External"/><Relationship Id="rId2" Type="http://schemas.openxmlformats.org/officeDocument/2006/relationships/image" Target="../media/image4.jpeg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6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tags" Target="../tags/tag11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24.xml"/><Relationship Id="rId2" Type="http://schemas.openxmlformats.org/officeDocument/2006/relationships/image" Target="../media/image7.png"/><Relationship Id="rId1" Type="http://schemas.openxmlformats.org/officeDocument/2006/relationships/tags" Target="../tags/tag12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image" Target="../media/image8.png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125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34.xml"/><Relationship Id="rId2" Type="http://schemas.openxmlformats.org/officeDocument/2006/relationships/image" Target="../media/image9.png"/><Relationship Id="rId1" Type="http://schemas.openxmlformats.org/officeDocument/2006/relationships/tags" Target="../tags/tag1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805815"/>
            <a:ext cx="7388860" cy="60521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572895" y="196215"/>
            <a:ext cx="4242435" cy="660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 dirty="0">
                <a:solidFill>
                  <a:schemeClr val="accent1"/>
                </a:solidFill>
                <a:latin typeface="汉仪旗黑-55简" panose="00020600040101010101" charset="-128"/>
                <a:ea typeface="汉仪旗黑-55简" panose="00020600040101010101" charset="-128"/>
                <a:sym typeface="+mn-ea"/>
              </a:rPr>
              <a:t>报表系统</a:t>
            </a:r>
            <a:r>
              <a:rPr lang="en-US" altLang="zh-CN" sz="2800" b="1" dirty="0">
                <a:solidFill>
                  <a:schemeClr val="accent1"/>
                </a:solidFill>
                <a:latin typeface="汉仪旗黑-55简" panose="00020600040101010101" charset="-128"/>
                <a:ea typeface="汉仪旗黑-55简" panose="00020600040101010101" charset="-128"/>
                <a:sym typeface="+mn-ea"/>
              </a:rPr>
              <a:t>2.0</a:t>
            </a:r>
            <a:r>
              <a:rPr lang="zh-CN" altLang="en-US" sz="2800" b="1" dirty="0">
                <a:solidFill>
                  <a:schemeClr val="accent1"/>
                </a:solidFill>
                <a:latin typeface="汉仪旗黑-55简" panose="00020600040101010101" charset="-128"/>
                <a:ea typeface="汉仪旗黑-55简" panose="00020600040101010101" charset="-128"/>
                <a:sym typeface="+mn-ea"/>
              </a:rPr>
              <a:t>系统架构</a:t>
            </a:r>
            <a:r>
              <a:rPr lang="zh-CN" altLang="en-US" sz="2800" b="1" dirty="0">
                <a:solidFill>
                  <a:schemeClr val="accent1"/>
                </a:solidFill>
                <a:latin typeface="汉仪旗黑-55简" panose="00020600040101010101" charset="-128"/>
                <a:ea typeface="汉仪旗黑-55简" panose="00020600040101010101" charset="-128"/>
                <a:sym typeface="+mn-ea"/>
              </a:rPr>
              <a:t>图</a:t>
            </a:r>
            <a:endParaRPr lang="zh-CN" altLang="en-US" sz="2800" b="1" dirty="0">
              <a:solidFill>
                <a:schemeClr val="accent1"/>
              </a:solidFill>
              <a:latin typeface="汉仪旗黑-55简" panose="00020600040101010101" charset="-128"/>
              <a:ea typeface="汉仪旗黑-55简" panose="00020600040101010101" charset="-128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10067763" y="476051"/>
            <a:ext cx="1638300" cy="430362"/>
            <a:chOff x="6847876" y="570930"/>
            <a:chExt cx="2389690" cy="627744"/>
          </a:xfrm>
        </p:grpSpPr>
        <p:grpSp>
          <p:nvGrpSpPr>
            <p:cNvPr id="40" name="组合 39"/>
            <p:cNvGrpSpPr/>
            <p:nvPr/>
          </p:nvGrpSpPr>
          <p:grpSpPr>
            <a:xfrm>
              <a:off x="6847876" y="570930"/>
              <a:ext cx="627744" cy="627744"/>
              <a:chOff x="6847876" y="570930"/>
              <a:chExt cx="627744" cy="627744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6847876" y="570930"/>
                <a:ext cx="627744" cy="627744"/>
              </a:xfrm>
              <a:prstGeom prst="ellipse">
                <a:avLst/>
              </a:prstGeom>
              <a:solidFill>
                <a:schemeClr val="accent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汉仪旗黑-55简" panose="00020600040101010101" charset="-128"/>
                  <a:ea typeface="汉仪旗黑-55简" panose="00020600040101010101" charset="-128"/>
                </a:endParaRPr>
              </a:p>
            </p:txBody>
          </p:sp>
          <p:sp>
            <p:nvSpPr>
              <p:cNvPr id="48" name="椭圆 4"/>
              <p:cNvSpPr/>
              <p:nvPr/>
            </p:nvSpPr>
            <p:spPr>
              <a:xfrm>
                <a:off x="7005375" y="740630"/>
                <a:ext cx="312746" cy="288344"/>
              </a:xfrm>
              <a:custGeom>
                <a:avLst/>
                <a:gdLst>
                  <a:gd name="connsiteX0" fmla="*/ 469488 w 578320"/>
                  <a:gd name="connsiteY0" fmla="*/ 312166 h 533197"/>
                  <a:gd name="connsiteX1" fmla="*/ 523904 w 578320"/>
                  <a:gd name="connsiteY1" fmla="*/ 363740 h 533197"/>
                  <a:gd name="connsiteX2" fmla="*/ 523904 w 578320"/>
                  <a:gd name="connsiteY2" fmla="*/ 376634 h 533197"/>
                  <a:gd name="connsiteX3" fmla="*/ 527594 w 578320"/>
                  <a:gd name="connsiteY3" fmla="*/ 391369 h 533197"/>
                  <a:gd name="connsiteX4" fmla="*/ 512837 w 578320"/>
                  <a:gd name="connsiteY4" fmla="*/ 411630 h 533197"/>
                  <a:gd name="connsiteX5" fmla="*/ 498080 w 578320"/>
                  <a:gd name="connsiteY5" fmla="*/ 440180 h 533197"/>
                  <a:gd name="connsiteX6" fmla="*/ 529438 w 578320"/>
                  <a:gd name="connsiteY6" fmla="*/ 475176 h 533197"/>
                  <a:gd name="connsiteX7" fmla="*/ 578320 w 578320"/>
                  <a:gd name="connsiteY7" fmla="*/ 518462 h 533197"/>
                  <a:gd name="connsiteX8" fmla="*/ 485168 w 578320"/>
                  <a:gd name="connsiteY8" fmla="*/ 533197 h 533197"/>
                  <a:gd name="connsiteX9" fmla="*/ 477789 w 578320"/>
                  <a:gd name="connsiteY9" fmla="*/ 486228 h 533197"/>
                  <a:gd name="connsiteX10" fmla="*/ 481478 w 578320"/>
                  <a:gd name="connsiteY10" fmla="*/ 479781 h 533197"/>
                  <a:gd name="connsiteX11" fmla="*/ 480556 w 578320"/>
                  <a:gd name="connsiteY11" fmla="*/ 477939 h 533197"/>
                  <a:gd name="connsiteX12" fmla="*/ 471333 w 578320"/>
                  <a:gd name="connsiteY12" fmla="*/ 466888 h 533197"/>
                  <a:gd name="connsiteX13" fmla="*/ 467644 w 578320"/>
                  <a:gd name="connsiteY13" fmla="*/ 466888 h 533197"/>
                  <a:gd name="connsiteX14" fmla="*/ 458421 w 578320"/>
                  <a:gd name="connsiteY14" fmla="*/ 477939 h 533197"/>
                  <a:gd name="connsiteX15" fmla="*/ 458421 w 578320"/>
                  <a:gd name="connsiteY15" fmla="*/ 479781 h 533197"/>
                  <a:gd name="connsiteX16" fmla="*/ 462110 w 578320"/>
                  <a:gd name="connsiteY16" fmla="*/ 486228 h 533197"/>
                  <a:gd name="connsiteX17" fmla="*/ 454732 w 578320"/>
                  <a:gd name="connsiteY17" fmla="*/ 533197 h 533197"/>
                  <a:gd name="connsiteX18" fmla="*/ 361579 w 578320"/>
                  <a:gd name="connsiteY18" fmla="*/ 518462 h 533197"/>
                  <a:gd name="connsiteX19" fmla="*/ 409539 w 578320"/>
                  <a:gd name="connsiteY19" fmla="*/ 475176 h 533197"/>
                  <a:gd name="connsiteX20" fmla="*/ 440897 w 578320"/>
                  <a:gd name="connsiteY20" fmla="*/ 440180 h 533197"/>
                  <a:gd name="connsiteX21" fmla="*/ 427063 w 578320"/>
                  <a:gd name="connsiteY21" fmla="*/ 411630 h 533197"/>
                  <a:gd name="connsiteX22" fmla="*/ 411383 w 578320"/>
                  <a:gd name="connsiteY22" fmla="*/ 391369 h 533197"/>
                  <a:gd name="connsiteX23" fmla="*/ 415995 w 578320"/>
                  <a:gd name="connsiteY23" fmla="*/ 376634 h 533197"/>
                  <a:gd name="connsiteX24" fmla="*/ 415995 w 578320"/>
                  <a:gd name="connsiteY24" fmla="*/ 363740 h 533197"/>
                  <a:gd name="connsiteX25" fmla="*/ 469488 w 578320"/>
                  <a:gd name="connsiteY25" fmla="*/ 312166 h 533197"/>
                  <a:gd name="connsiteX26" fmla="*/ 107909 w 578320"/>
                  <a:gd name="connsiteY26" fmla="*/ 312166 h 533197"/>
                  <a:gd name="connsiteX27" fmla="*/ 162325 w 578320"/>
                  <a:gd name="connsiteY27" fmla="*/ 363740 h 533197"/>
                  <a:gd name="connsiteX28" fmla="*/ 162325 w 578320"/>
                  <a:gd name="connsiteY28" fmla="*/ 376634 h 533197"/>
                  <a:gd name="connsiteX29" fmla="*/ 166937 w 578320"/>
                  <a:gd name="connsiteY29" fmla="*/ 391369 h 533197"/>
                  <a:gd name="connsiteX30" fmla="*/ 151257 w 578320"/>
                  <a:gd name="connsiteY30" fmla="*/ 411630 h 533197"/>
                  <a:gd name="connsiteX31" fmla="*/ 137423 w 578320"/>
                  <a:gd name="connsiteY31" fmla="*/ 440180 h 533197"/>
                  <a:gd name="connsiteX32" fmla="*/ 167859 w 578320"/>
                  <a:gd name="connsiteY32" fmla="*/ 475176 h 533197"/>
                  <a:gd name="connsiteX33" fmla="*/ 216741 w 578320"/>
                  <a:gd name="connsiteY33" fmla="*/ 518462 h 533197"/>
                  <a:gd name="connsiteX34" fmla="*/ 123588 w 578320"/>
                  <a:gd name="connsiteY34" fmla="*/ 533197 h 533197"/>
                  <a:gd name="connsiteX35" fmla="*/ 116210 w 578320"/>
                  <a:gd name="connsiteY35" fmla="*/ 486228 h 533197"/>
                  <a:gd name="connsiteX36" fmla="*/ 119899 w 578320"/>
                  <a:gd name="connsiteY36" fmla="*/ 479781 h 533197"/>
                  <a:gd name="connsiteX37" fmla="*/ 119899 w 578320"/>
                  <a:gd name="connsiteY37" fmla="*/ 477939 h 533197"/>
                  <a:gd name="connsiteX38" fmla="*/ 109754 w 578320"/>
                  <a:gd name="connsiteY38" fmla="*/ 466888 h 533197"/>
                  <a:gd name="connsiteX39" fmla="*/ 106987 w 578320"/>
                  <a:gd name="connsiteY39" fmla="*/ 466888 h 533197"/>
                  <a:gd name="connsiteX40" fmla="*/ 96842 w 578320"/>
                  <a:gd name="connsiteY40" fmla="*/ 477939 h 533197"/>
                  <a:gd name="connsiteX41" fmla="*/ 96842 w 578320"/>
                  <a:gd name="connsiteY41" fmla="*/ 479781 h 533197"/>
                  <a:gd name="connsiteX42" fmla="*/ 100531 w 578320"/>
                  <a:gd name="connsiteY42" fmla="*/ 486228 h 533197"/>
                  <a:gd name="connsiteX43" fmla="*/ 93152 w 578320"/>
                  <a:gd name="connsiteY43" fmla="*/ 533197 h 533197"/>
                  <a:gd name="connsiteX44" fmla="*/ 0 w 578320"/>
                  <a:gd name="connsiteY44" fmla="*/ 518462 h 533197"/>
                  <a:gd name="connsiteX45" fmla="*/ 48882 w 578320"/>
                  <a:gd name="connsiteY45" fmla="*/ 475176 h 533197"/>
                  <a:gd name="connsiteX46" fmla="*/ 79318 w 578320"/>
                  <a:gd name="connsiteY46" fmla="*/ 440180 h 533197"/>
                  <a:gd name="connsiteX47" fmla="*/ 65483 w 578320"/>
                  <a:gd name="connsiteY47" fmla="*/ 411630 h 533197"/>
                  <a:gd name="connsiteX48" fmla="*/ 49804 w 578320"/>
                  <a:gd name="connsiteY48" fmla="*/ 391369 h 533197"/>
                  <a:gd name="connsiteX49" fmla="*/ 54416 w 578320"/>
                  <a:gd name="connsiteY49" fmla="*/ 376634 h 533197"/>
                  <a:gd name="connsiteX50" fmla="*/ 54416 w 578320"/>
                  <a:gd name="connsiteY50" fmla="*/ 363740 h 533197"/>
                  <a:gd name="connsiteX51" fmla="*/ 107909 w 578320"/>
                  <a:gd name="connsiteY51" fmla="*/ 312166 h 533197"/>
                  <a:gd name="connsiteX52" fmla="*/ 288717 w 578320"/>
                  <a:gd name="connsiteY52" fmla="*/ 237601 h 533197"/>
                  <a:gd name="connsiteX53" fmla="*/ 303485 w 578320"/>
                  <a:gd name="connsiteY53" fmla="*/ 252338 h 533197"/>
                  <a:gd name="connsiteX54" fmla="*/ 303485 w 578320"/>
                  <a:gd name="connsiteY54" fmla="*/ 331547 h 533197"/>
                  <a:gd name="connsiteX55" fmla="*/ 384708 w 578320"/>
                  <a:gd name="connsiteY55" fmla="*/ 398782 h 533197"/>
                  <a:gd name="connsiteX56" fmla="*/ 386554 w 578320"/>
                  <a:gd name="connsiteY56" fmla="*/ 419045 h 533197"/>
                  <a:gd name="connsiteX57" fmla="*/ 375478 w 578320"/>
                  <a:gd name="connsiteY57" fmla="*/ 423650 h 533197"/>
                  <a:gd name="connsiteX58" fmla="*/ 366248 w 578320"/>
                  <a:gd name="connsiteY58" fmla="*/ 420887 h 533197"/>
                  <a:gd name="connsiteX59" fmla="*/ 288717 w 578320"/>
                  <a:gd name="connsiteY59" fmla="*/ 356415 h 533197"/>
                  <a:gd name="connsiteX60" fmla="*/ 212108 w 578320"/>
                  <a:gd name="connsiteY60" fmla="*/ 420887 h 533197"/>
                  <a:gd name="connsiteX61" fmla="*/ 191802 w 578320"/>
                  <a:gd name="connsiteY61" fmla="*/ 419045 h 533197"/>
                  <a:gd name="connsiteX62" fmla="*/ 193648 w 578320"/>
                  <a:gd name="connsiteY62" fmla="*/ 398782 h 533197"/>
                  <a:gd name="connsiteX63" fmla="*/ 274872 w 578320"/>
                  <a:gd name="connsiteY63" fmla="*/ 331547 h 533197"/>
                  <a:gd name="connsiteX64" fmla="*/ 274872 w 578320"/>
                  <a:gd name="connsiteY64" fmla="*/ 252338 h 533197"/>
                  <a:gd name="connsiteX65" fmla="*/ 288717 w 578320"/>
                  <a:gd name="connsiteY65" fmla="*/ 237601 h 533197"/>
                  <a:gd name="connsiteX66" fmla="*/ 288699 w 578320"/>
                  <a:gd name="connsiteY66" fmla="*/ 0 h 533197"/>
                  <a:gd name="connsiteX67" fmla="*/ 343115 w 578320"/>
                  <a:gd name="connsiteY67" fmla="*/ 50653 h 533197"/>
                  <a:gd name="connsiteX68" fmla="*/ 343115 w 578320"/>
                  <a:gd name="connsiteY68" fmla="*/ 63546 h 533197"/>
                  <a:gd name="connsiteX69" fmla="*/ 346805 w 578320"/>
                  <a:gd name="connsiteY69" fmla="*/ 78282 h 533197"/>
                  <a:gd name="connsiteX70" fmla="*/ 332048 w 578320"/>
                  <a:gd name="connsiteY70" fmla="*/ 98543 h 533197"/>
                  <a:gd name="connsiteX71" fmla="*/ 318213 w 578320"/>
                  <a:gd name="connsiteY71" fmla="*/ 127093 h 533197"/>
                  <a:gd name="connsiteX72" fmla="*/ 348649 w 578320"/>
                  <a:gd name="connsiteY72" fmla="*/ 163010 h 533197"/>
                  <a:gd name="connsiteX73" fmla="*/ 397531 w 578320"/>
                  <a:gd name="connsiteY73" fmla="*/ 206295 h 533197"/>
                  <a:gd name="connsiteX74" fmla="*/ 304379 w 578320"/>
                  <a:gd name="connsiteY74" fmla="*/ 220110 h 533197"/>
                  <a:gd name="connsiteX75" fmla="*/ 297000 w 578320"/>
                  <a:gd name="connsiteY75" fmla="*/ 173141 h 533197"/>
                  <a:gd name="connsiteX76" fmla="*/ 300689 w 578320"/>
                  <a:gd name="connsiteY76" fmla="*/ 167615 h 533197"/>
                  <a:gd name="connsiteX77" fmla="*/ 300689 w 578320"/>
                  <a:gd name="connsiteY77" fmla="*/ 164852 h 533197"/>
                  <a:gd name="connsiteX78" fmla="*/ 290544 w 578320"/>
                  <a:gd name="connsiteY78" fmla="*/ 154722 h 533197"/>
                  <a:gd name="connsiteX79" fmla="*/ 287777 w 578320"/>
                  <a:gd name="connsiteY79" fmla="*/ 154722 h 533197"/>
                  <a:gd name="connsiteX80" fmla="*/ 277632 w 578320"/>
                  <a:gd name="connsiteY80" fmla="*/ 164852 h 533197"/>
                  <a:gd name="connsiteX81" fmla="*/ 277632 w 578320"/>
                  <a:gd name="connsiteY81" fmla="*/ 167615 h 533197"/>
                  <a:gd name="connsiteX82" fmla="*/ 281321 w 578320"/>
                  <a:gd name="connsiteY82" fmla="*/ 173141 h 533197"/>
                  <a:gd name="connsiteX83" fmla="*/ 273943 w 578320"/>
                  <a:gd name="connsiteY83" fmla="*/ 221031 h 533197"/>
                  <a:gd name="connsiteX84" fmla="*/ 180790 w 578320"/>
                  <a:gd name="connsiteY84" fmla="*/ 206295 h 533197"/>
                  <a:gd name="connsiteX85" fmla="*/ 228750 w 578320"/>
                  <a:gd name="connsiteY85" fmla="*/ 163010 h 533197"/>
                  <a:gd name="connsiteX86" fmla="*/ 260108 w 578320"/>
                  <a:gd name="connsiteY86" fmla="*/ 127093 h 533197"/>
                  <a:gd name="connsiteX87" fmla="*/ 246274 w 578320"/>
                  <a:gd name="connsiteY87" fmla="*/ 98543 h 533197"/>
                  <a:gd name="connsiteX88" fmla="*/ 230594 w 578320"/>
                  <a:gd name="connsiteY88" fmla="*/ 78282 h 533197"/>
                  <a:gd name="connsiteX89" fmla="*/ 235206 w 578320"/>
                  <a:gd name="connsiteY89" fmla="*/ 63546 h 533197"/>
                  <a:gd name="connsiteX90" fmla="*/ 235206 w 578320"/>
                  <a:gd name="connsiteY90" fmla="*/ 50653 h 533197"/>
                  <a:gd name="connsiteX91" fmla="*/ 288699 w 578320"/>
                  <a:gd name="connsiteY91" fmla="*/ 0 h 533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578320" h="533197">
                    <a:moveTo>
                      <a:pt x="469488" y="312166"/>
                    </a:moveTo>
                    <a:cubicBezTo>
                      <a:pt x="499002" y="312166"/>
                      <a:pt x="523904" y="335190"/>
                      <a:pt x="523904" y="363740"/>
                    </a:cubicBezTo>
                    <a:lnTo>
                      <a:pt x="523904" y="376634"/>
                    </a:lnTo>
                    <a:cubicBezTo>
                      <a:pt x="523904" y="376634"/>
                      <a:pt x="529438" y="381238"/>
                      <a:pt x="527594" y="391369"/>
                    </a:cubicBezTo>
                    <a:cubicBezTo>
                      <a:pt x="526671" y="404262"/>
                      <a:pt x="512837" y="411630"/>
                      <a:pt x="512837" y="411630"/>
                    </a:cubicBezTo>
                    <a:cubicBezTo>
                      <a:pt x="512837" y="411630"/>
                      <a:pt x="509147" y="430970"/>
                      <a:pt x="498080" y="440180"/>
                    </a:cubicBezTo>
                    <a:cubicBezTo>
                      <a:pt x="494391" y="467809"/>
                      <a:pt x="513759" y="470572"/>
                      <a:pt x="529438" y="475176"/>
                    </a:cubicBezTo>
                    <a:cubicBezTo>
                      <a:pt x="555263" y="483465"/>
                      <a:pt x="578320" y="485307"/>
                      <a:pt x="578320" y="518462"/>
                    </a:cubicBezTo>
                    <a:cubicBezTo>
                      <a:pt x="578320" y="525829"/>
                      <a:pt x="543273" y="532276"/>
                      <a:pt x="485168" y="533197"/>
                    </a:cubicBezTo>
                    <a:lnTo>
                      <a:pt x="477789" y="486228"/>
                    </a:lnTo>
                    <a:lnTo>
                      <a:pt x="481478" y="479781"/>
                    </a:lnTo>
                    <a:cubicBezTo>
                      <a:pt x="481478" y="478860"/>
                      <a:pt x="481478" y="477939"/>
                      <a:pt x="480556" y="477939"/>
                    </a:cubicBezTo>
                    <a:lnTo>
                      <a:pt x="471333" y="466888"/>
                    </a:lnTo>
                    <a:cubicBezTo>
                      <a:pt x="470411" y="465967"/>
                      <a:pt x="468566" y="465967"/>
                      <a:pt x="467644" y="466888"/>
                    </a:cubicBezTo>
                    <a:lnTo>
                      <a:pt x="458421" y="477939"/>
                    </a:lnTo>
                    <a:cubicBezTo>
                      <a:pt x="457499" y="477939"/>
                      <a:pt x="457499" y="478860"/>
                      <a:pt x="458421" y="479781"/>
                    </a:cubicBezTo>
                    <a:lnTo>
                      <a:pt x="462110" y="486228"/>
                    </a:lnTo>
                    <a:lnTo>
                      <a:pt x="454732" y="533197"/>
                    </a:lnTo>
                    <a:cubicBezTo>
                      <a:pt x="396627" y="532276"/>
                      <a:pt x="361579" y="525829"/>
                      <a:pt x="361579" y="518462"/>
                    </a:cubicBezTo>
                    <a:cubicBezTo>
                      <a:pt x="361579" y="485307"/>
                      <a:pt x="384637" y="483465"/>
                      <a:pt x="409539" y="475176"/>
                    </a:cubicBezTo>
                    <a:cubicBezTo>
                      <a:pt x="425218" y="470572"/>
                      <a:pt x="444586" y="466888"/>
                      <a:pt x="440897" y="440180"/>
                    </a:cubicBezTo>
                    <a:cubicBezTo>
                      <a:pt x="430752" y="430970"/>
                      <a:pt x="427063" y="411630"/>
                      <a:pt x="427063" y="411630"/>
                    </a:cubicBezTo>
                    <a:cubicBezTo>
                      <a:pt x="427063" y="411630"/>
                      <a:pt x="413228" y="404262"/>
                      <a:pt x="411383" y="391369"/>
                    </a:cubicBezTo>
                    <a:cubicBezTo>
                      <a:pt x="410461" y="381238"/>
                      <a:pt x="415995" y="376634"/>
                      <a:pt x="415995" y="376634"/>
                    </a:cubicBezTo>
                    <a:lnTo>
                      <a:pt x="415995" y="363740"/>
                    </a:lnTo>
                    <a:cubicBezTo>
                      <a:pt x="415995" y="335190"/>
                      <a:pt x="439975" y="312166"/>
                      <a:pt x="469488" y="312166"/>
                    </a:cubicBezTo>
                    <a:close/>
                    <a:moveTo>
                      <a:pt x="107909" y="312166"/>
                    </a:moveTo>
                    <a:cubicBezTo>
                      <a:pt x="138345" y="312166"/>
                      <a:pt x="162325" y="335190"/>
                      <a:pt x="162325" y="363740"/>
                    </a:cubicBezTo>
                    <a:lnTo>
                      <a:pt x="162325" y="376634"/>
                    </a:lnTo>
                    <a:cubicBezTo>
                      <a:pt x="162325" y="376634"/>
                      <a:pt x="167859" y="381238"/>
                      <a:pt x="166937" y="391369"/>
                    </a:cubicBezTo>
                    <a:cubicBezTo>
                      <a:pt x="165092" y="404262"/>
                      <a:pt x="151257" y="411630"/>
                      <a:pt x="151257" y="411630"/>
                    </a:cubicBezTo>
                    <a:cubicBezTo>
                      <a:pt x="151257" y="411630"/>
                      <a:pt x="147568" y="430970"/>
                      <a:pt x="137423" y="440180"/>
                    </a:cubicBezTo>
                    <a:cubicBezTo>
                      <a:pt x="132811" y="467809"/>
                      <a:pt x="152180" y="470572"/>
                      <a:pt x="167859" y="475176"/>
                    </a:cubicBezTo>
                    <a:cubicBezTo>
                      <a:pt x="193684" y="483465"/>
                      <a:pt x="216741" y="485307"/>
                      <a:pt x="216741" y="518462"/>
                    </a:cubicBezTo>
                    <a:cubicBezTo>
                      <a:pt x="216741" y="525829"/>
                      <a:pt x="181693" y="532276"/>
                      <a:pt x="123588" y="533197"/>
                    </a:cubicBezTo>
                    <a:lnTo>
                      <a:pt x="116210" y="486228"/>
                    </a:lnTo>
                    <a:lnTo>
                      <a:pt x="119899" y="479781"/>
                    </a:lnTo>
                    <a:cubicBezTo>
                      <a:pt x="120821" y="478860"/>
                      <a:pt x="119899" y="477939"/>
                      <a:pt x="119899" y="477939"/>
                    </a:cubicBezTo>
                    <a:lnTo>
                      <a:pt x="109754" y="466888"/>
                    </a:lnTo>
                    <a:cubicBezTo>
                      <a:pt x="108832" y="465967"/>
                      <a:pt x="107909" y="465967"/>
                      <a:pt x="106987" y="466888"/>
                    </a:cubicBezTo>
                    <a:lnTo>
                      <a:pt x="96842" y="477939"/>
                    </a:lnTo>
                    <a:cubicBezTo>
                      <a:pt x="96842" y="477939"/>
                      <a:pt x="95919" y="478860"/>
                      <a:pt x="96842" y="479781"/>
                    </a:cubicBezTo>
                    <a:lnTo>
                      <a:pt x="100531" y="486228"/>
                    </a:lnTo>
                    <a:lnTo>
                      <a:pt x="93152" y="533197"/>
                    </a:lnTo>
                    <a:cubicBezTo>
                      <a:pt x="35047" y="532276"/>
                      <a:pt x="0" y="525829"/>
                      <a:pt x="0" y="518462"/>
                    </a:cubicBezTo>
                    <a:cubicBezTo>
                      <a:pt x="0" y="485307"/>
                      <a:pt x="23057" y="483465"/>
                      <a:pt x="48882" y="475176"/>
                    </a:cubicBezTo>
                    <a:cubicBezTo>
                      <a:pt x="64561" y="470572"/>
                      <a:pt x="83929" y="466888"/>
                      <a:pt x="79318" y="440180"/>
                    </a:cubicBezTo>
                    <a:cubicBezTo>
                      <a:pt x="69173" y="430970"/>
                      <a:pt x="65483" y="411630"/>
                      <a:pt x="65483" y="411630"/>
                    </a:cubicBezTo>
                    <a:cubicBezTo>
                      <a:pt x="65483" y="411630"/>
                      <a:pt x="51649" y="404262"/>
                      <a:pt x="49804" y="391369"/>
                    </a:cubicBezTo>
                    <a:cubicBezTo>
                      <a:pt x="48882" y="381238"/>
                      <a:pt x="54416" y="376634"/>
                      <a:pt x="54416" y="376634"/>
                    </a:cubicBezTo>
                    <a:lnTo>
                      <a:pt x="54416" y="363740"/>
                    </a:lnTo>
                    <a:cubicBezTo>
                      <a:pt x="54416" y="335190"/>
                      <a:pt x="78396" y="312166"/>
                      <a:pt x="107909" y="312166"/>
                    </a:cubicBezTo>
                    <a:close/>
                    <a:moveTo>
                      <a:pt x="288717" y="237601"/>
                    </a:moveTo>
                    <a:cubicBezTo>
                      <a:pt x="297024" y="237601"/>
                      <a:pt x="303485" y="244048"/>
                      <a:pt x="303485" y="252338"/>
                    </a:cubicBezTo>
                    <a:lnTo>
                      <a:pt x="303485" y="331547"/>
                    </a:lnTo>
                    <a:lnTo>
                      <a:pt x="384708" y="398782"/>
                    </a:lnTo>
                    <a:cubicBezTo>
                      <a:pt x="390246" y="403387"/>
                      <a:pt x="391169" y="412598"/>
                      <a:pt x="386554" y="419045"/>
                    </a:cubicBezTo>
                    <a:cubicBezTo>
                      <a:pt x="383785" y="421808"/>
                      <a:pt x="379170" y="423650"/>
                      <a:pt x="375478" y="423650"/>
                    </a:cubicBezTo>
                    <a:cubicBezTo>
                      <a:pt x="371786" y="423650"/>
                      <a:pt x="369017" y="422729"/>
                      <a:pt x="366248" y="420887"/>
                    </a:cubicBezTo>
                    <a:lnTo>
                      <a:pt x="288717" y="356415"/>
                    </a:lnTo>
                    <a:lnTo>
                      <a:pt x="212108" y="420887"/>
                    </a:lnTo>
                    <a:cubicBezTo>
                      <a:pt x="205647" y="425492"/>
                      <a:pt x="196417" y="424571"/>
                      <a:pt x="191802" y="419045"/>
                    </a:cubicBezTo>
                    <a:cubicBezTo>
                      <a:pt x="186264" y="412598"/>
                      <a:pt x="187187" y="403387"/>
                      <a:pt x="193648" y="398782"/>
                    </a:cubicBezTo>
                    <a:lnTo>
                      <a:pt x="274872" y="331547"/>
                    </a:lnTo>
                    <a:lnTo>
                      <a:pt x="274872" y="252338"/>
                    </a:lnTo>
                    <a:cubicBezTo>
                      <a:pt x="274872" y="244048"/>
                      <a:pt x="281333" y="237601"/>
                      <a:pt x="288717" y="237601"/>
                    </a:cubicBezTo>
                    <a:close/>
                    <a:moveTo>
                      <a:pt x="288699" y="0"/>
                    </a:moveTo>
                    <a:cubicBezTo>
                      <a:pt x="318213" y="0"/>
                      <a:pt x="343115" y="22103"/>
                      <a:pt x="343115" y="50653"/>
                    </a:cubicBezTo>
                    <a:lnTo>
                      <a:pt x="343115" y="63546"/>
                    </a:lnTo>
                    <a:cubicBezTo>
                      <a:pt x="343115" y="63546"/>
                      <a:pt x="348649" y="68151"/>
                      <a:pt x="346805" y="78282"/>
                    </a:cubicBezTo>
                    <a:cubicBezTo>
                      <a:pt x="345882" y="92096"/>
                      <a:pt x="332048" y="98543"/>
                      <a:pt x="332048" y="98543"/>
                    </a:cubicBezTo>
                    <a:cubicBezTo>
                      <a:pt x="332048" y="98543"/>
                      <a:pt x="328358" y="117883"/>
                      <a:pt x="318213" y="127093"/>
                    </a:cubicBezTo>
                    <a:cubicBezTo>
                      <a:pt x="313602" y="154722"/>
                      <a:pt x="332970" y="157484"/>
                      <a:pt x="348649" y="163010"/>
                    </a:cubicBezTo>
                    <a:cubicBezTo>
                      <a:pt x="374474" y="171299"/>
                      <a:pt x="397531" y="172220"/>
                      <a:pt x="397531" y="206295"/>
                    </a:cubicBezTo>
                    <a:cubicBezTo>
                      <a:pt x="397531" y="212742"/>
                      <a:pt x="362484" y="219189"/>
                      <a:pt x="304379" y="220110"/>
                    </a:cubicBezTo>
                    <a:lnTo>
                      <a:pt x="297000" y="173141"/>
                    </a:lnTo>
                    <a:lnTo>
                      <a:pt x="300689" y="167615"/>
                    </a:lnTo>
                    <a:cubicBezTo>
                      <a:pt x="300689" y="166694"/>
                      <a:pt x="300689" y="165773"/>
                      <a:pt x="300689" y="164852"/>
                    </a:cubicBezTo>
                    <a:lnTo>
                      <a:pt x="290544" y="154722"/>
                    </a:lnTo>
                    <a:cubicBezTo>
                      <a:pt x="289622" y="153801"/>
                      <a:pt x="287777" y="153801"/>
                      <a:pt x="287777" y="154722"/>
                    </a:cubicBezTo>
                    <a:lnTo>
                      <a:pt x="277632" y="164852"/>
                    </a:lnTo>
                    <a:cubicBezTo>
                      <a:pt x="276710" y="165773"/>
                      <a:pt x="276710" y="166694"/>
                      <a:pt x="277632" y="167615"/>
                    </a:cubicBezTo>
                    <a:lnTo>
                      <a:pt x="281321" y="173141"/>
                    </a:lnTo>
                    <a:lnTo>
                      <a:pt x="273943" y="221031"/>
                    </a:lnTo>
                    <a:cubicBezTo>
                      <a:pt x="215838" y="219189"/>
                      <a:pt x="180790" y="212742"/>
                      <a:pt x="180790" y="206295"/>
                    </a:cubicBezTo>
                    <a:cubicBezTo>
                      <a:pt x="180790" y="172220"/>
                      <a:pt x="203848" y="171299"/>
                      <a:pt x="228750" y="163010"/>
                    </a:cubicBezTo>
                    <a:cubicBezTo>
                      <a:pt x="244429" y="157484"/>
                      <a:pt x="264720" y="154722"/>
                      <a:pt x="260108" y="127093"/>
                    </a:cubicBezTo>
                    <a:cubicBezTo>
                      <a:pt x="249963" y="117883"/>
                      <a:pt x="246274" y="98543"/>
                      <a:pt x="246274" y="98543"/>
                    </a:cubicBezTo>
                    <a:cubicBezTo>
                      <a:pt x="246274" y="98543"/>
                      <a:pt x="232439" y="92096"/>
                      <a:pt x="230594" y="78282"/>
                    </a:cubicBezTo>
                    <a:cubicBezTo>
                      <a:pt x="229672" y="68151"/>
                      <a:pt x="235206" y="63546"/>
                      <a:pt x="235206" y="63546"/>
                    </a:cubicBezTo>
                    <a:lnTo>
                      <a:pt x="235206" y="50653"/>
                    </a:lnTo>
                    <a:cubicBezTo>
                      <a:pt x="235206" y="22103"/>
                      <a:pt x="259186" y="0"/>
                      <a:pt x="28869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latin typeface="汉仪旗黑-55简" panose="00020600040101010101" charset="-128"/>
                  <a:ea typeface="汉仪旗黑-55简" panose="00020600040101010101" charset="-128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7728849" y="570930"/>
              <a:ext cx="627744" cy="627744"/>
              <a:chOff x="8768710" y="570930"/>
              <a:chExt cx="627744" cy="627744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8768710" y="570930"/>
                <a:ext cx="627744" cy="627744"/>
              </a:xfrm>
              <a:prstGeom prst="ellipse">
                <a:avLst/>
              </a:prstGeom>
              <a:solidFill>
                <a:schemeClr val="accent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汉仪旗黑-55简" panose="00020600040101010101" charset="-128"/>
                  <a:ea typeface="汉仪旗黑-55简" panose="00020600040101010101" charset="-128"/>
                </a:endParaRPr>
              </a:p>
            </p:txBody>
          </p:sp>
          <p:sp>
            <p:nvSpPr>
              <p:cNvPr id="46" name="椭圆 8"/>
              <p:cNvSpPr/>
              <p:nvPr/>
            </p:nvSpPr>
            <p:spPr>
              <a:xfrm>
                <a:off x="8926208" y="728663"/>
                <a:ext cx="312748" cy="312276"/>
              </a:xfrm>
              <a:custGeom>
                <a:avLst/>
                <a:gdLst>
                  <a:gd name="connsiteX0" fmla="*/ 506334 w 607638"/>
                  <a:gd name="connsiteY0" fmla="*/ 455027 h 606722"/>
                  <a:gd name="connsiteX1" fmla="*/ 506334 w 607638"/>
                  <a:gd name="connsiteY1" fmla="*/ 505592 h 606722"/>
                  <a:gd name="connsiteX2" fmla="*/ 531616 w 607638"/>
                  <a:gd name="connsiteY2" fmla="*/ 505592 h 606722"/>
                  <a:gd name="connsiteX3" fmla="*/ 556986 w 607638"/>
                  <a:gd name="connsiteY3" fmla="*/ 480265 h 606722"/>
                  <a:gd name="connsiteX4" fmla="*/ 531616 w 607638"/>
                  <a:gd name="connsiteY4" fmla="*/ 455027 h 606722"/>
                  <a:gd name="connsiteX5" fmla="*/ 430401 w 607638"/>
                  <a:gd name="connsiteY5" fmla="*/ 353896 h 606722"/>
                  <a:gd name="connsiteX6" fmla="*/ 405031 w 607638"/>
                  <a:gd name="connsiteY6" fmla="*/ 379223 h 606722"/>
                  <a:gd name="connsiteX7" fmla="*/ 430401 w 607638"/>
                  <a:gd name="connsiteY7" fmla="*/ 404461 h 606722"/>
                  <a:gd name="connsiteX8" fmla="*/ 455683 w 607638"/>
                  <a:gd name="connsiteY8" fmla="*/ 404461 h 606722"/>
                  <a:gd name="connsiteX9" fmla="*/ 455683 w 607638"/>
                  <a:gd name="connsiteY9" fmla="*/ 353896 h 606722"/>
                  <a:gd name="connsiteX10" fmla="*/ 480964 w 607638"/>
                  <a:gd name="connsiteY10" fmla="*/ 252766 h 606722"/>
                  <a:gd name="connsiteX11" fmla="*/ 506334 w 607638"/>
                  <a:gd name="connsiteY11" fmla="*/ 278093 h 606722"/>
                  <a:gd name="connsiteX12" fmla="*/ 506334 w 607638"/>
                  <a:gd name="connsiteY12" fmla="*/ 303331 h 606722"/>
                  <a:gd name="connsiteX13" fmla="*/ 556986 w 607638"/>
                  <a:gd name="connsiteY13" fmla="*/ 303331 h 606722"/>
                  <a:gd name="connsiteX14" fmla="*/ 582268 w 607638"/>
                  <a:gd name="connsiteY14" fmla="*/ 328658 h 606722"/>
                  <a:gd name="connsiteX15" fmla="*/ 556986 w 607638"/>
                  <a:gd name="connsiteY15" fmla="*/ 353896 h 606722"/>
                  <a:gd name="connsiteX16" fmla="*/ 506334 w 607638"/>
                  <a:gd name="connsiteY16" fmla="*/ 353896 h 606722"/>
                  <a:gd name="connsiteX17" fmla="*/ 506334 w 607638"/>
                  <a:gd name="connsiteY17" fmla="*/ 404461 h 606722"/>
                  <a:gd name="connsiteX18" fmla="*/ 531616 w 607638"/>
                  <a:gd name="connsiteY18" fmla="*/ 404461 h 606722"/>
                  <a:gd name="connsiteX19" fmla="*/ 607638 w 607638"/>
                  <a:gd name="connsiteY19" fmla="*/ 480265 h 606722"/>
                  <a:gd name="connsiteX20" fmla="*/ 531616 w 607638"/>
                  <a:gd name="connsiteY20" fmla="*/ 556157 h 606722"/>
                  <a:gd name="connsiteX21" fmla="*/ 506334 w 607638"/>
                  <a:gd name="connsiteY21" fmla="*/ 556157 h 606722"/>
                  <a:gd name="connsiteX22" fmla="*/ 506334 w 607638"/>
                  <a:gd name="connsiteY22" fmla="*/ 581395 h 606722"/>
                  <a:gd name="connsiteX23" fmla="*/ 480964 w 607638"/>
                  <a:gd name="connsiteY23" fmla="*/ 606722 h 606722"/>
                  <a:gd name="connsiteX24" fmla="*/ 455683 w 607638"/>
                  <a:gd name="connsiteY24" fmla="*/ 581395 h 606722"/>
                  <a:gd name="connsiteX25" fmla="*/ 455683 w 607638"/>
                  <a:gd name="connsiteY25" fmla="*/ 556157 h 606722"/>
                  <a:gd name="connsiteX26" fmla="*/ 405031 w 607638"/>
                  <a:gd name="connsiteY26" fmla="*/ 556157 h 606722"/>
                  <a:gd name="connsiteX27" fmla="*/ 379749 w 607638"/>
                  <a:gd name="connsiteY27" fmla="*/ 530830 h 606722"/>
                  <a:gd name="connsiteX28" fmla="*/ 405031 w 607638"/>
                  <a:gd name="connsiteY28" fmla="*/ 505592 h 606722"/>
                  <a:gd name="connsiteX29" fmla="*/ 455683 w 607638"/>
                  <a:gd name="connsiteY29" fmla="*/ 505592 h 606722"/>
                  <a:gd name="connsiteX30" fmla="*/ 455683 w 607638"/>
                  <a:gd name="connsiteY30" fmla="*/ 455027 h 606722"/>
                  <a:gd name="connsiteX31" fmla="*/ 430401 w 607638"/>
                  <a:gd name="connsiteY31" fmla="*/ 455027 h 606722"/>
                  <a:gd name="connsiteX32" fmla="*/ 354379 w 607638"/>
                  <a:gd name="connsiteY32" fmla="*/ 379223 h 606722"/>
                  <a:gd name="connsiteX33" fmla="*/ 430401 w 607638"/>
                  <a:gd name="connsiteY33" fmla="*/ 303331 h 606722"/>
                  <a:gd name="connsiteX34" fmla="*/ 455683 w 607638"/>
                  <a:gd name="connsiteY34" fmla="*/ 303331 h 606722"/>
                  <a:gd name="connsiteX35" fmla="*/ 455683 w 607638"/>
                  <a:gd name="connsiteY35" fmla="*/ 278093 h 606722"/>
                  <a:gd name="connsiteX36" fmla="*/ 480964 w 607638"/>
                  <a:gd name="connsiteY36" fmla="*/ 252766 h 606722"/>
                  <a:gd name="connsiteX37" fmla="*/ 303759 w 607638"/>
                  <a:gd name="connsiteY37" fmla="*/ 151716 h 606722"/>
                  <a:gd name="connsiteX38" fmla="*/ 329117 w 607638"/>
                  <a:gd name="connsiteY38" fmla="*/ 176950 h 606722"/>
                  <a:gd name="connsiteX39" fmla="*/ 329117 w 607638"/>
                  <a:gd name="connsiteY39" fmla="*/ 303301 h 606722"/>
                  <a:gd name="connsiteX40" fmla="*/ 303759 w 607638"/>
                  <a:gd name="connsiteY40" fmla="*/ 328624 h 606722"/>
                  <a:gd name="connsiteX41" fmla="*/ 227862 w 607638"/>
                  <a:gd name="connsiteY41" fmla="*/ 328624 h 606722"/>
                  <a:gd name="connsiteX42" fmla="*/ 202593 w 607638"/>
                  <a:gd name="connsiteY42" fmla="*/ 303301 h 606722"/>
                  <a:gd name="connsiteX43" fmla="*/ 227862 w 607638"/>
                  <a:gd name="connsiteY43" fmla="*/ 278066 h 606722"/>
                  <a:gd name="connsiteX44" fmla="*/ 278490 w 607638"/>
                  <a:gd name="connsiteY44" fmla="*/ 278066 h 606722"/>
                  <a:gd name="connsiteX45" fmla="*/ 278490 w 607638"/>
                  <a:gd name="connsiteY45" fmla="*/ 176950 h 606722"/>
                  <a:gd name="connsiteX46" fmla="*/ 303759 w 607638"/>
                  <a:gd name="connsiteY46" fmla="*/ 151716 h 606722"/>
                  <a:gd name="connsiteX47" fmla="*/ 303762 w 607638"/>
                  <a:gd name="connsiteY47" fmla="*/ 0 h 606722"/>
                  <a:gd name="connsiteX48" fmla="*/ 606634 w 607638"/>
                  <a:gd name="connsiteY48" fmla="*/ 220667 h 606722"/>
                  <a:gd name="connsiteX49" fmla="*/ 589190 w 607638"/>
                  <a:gd name="connsiteY49" fmla="*/ 251860 h 606722"/>
                  <a:gd name="connsiteX50" fmla="*/ 557950 w 607638"/>
                  <a:gd name="connsiteY50" fmla="*/ 234353 h 606722"/>
                  <a:gd name="connsiteX51" fmla="*/ 303762 w 607638"/>
                  <a:gd name="connsiteY51" fmla="*/ 50568 h 606722"/>
                  <a:gd name="connsiteX52" fmla="*/ 50642 w 607638"/>
                  <a:gd name="connsiteY52" fmla="*/ 303317 h 606722"/>
                  <a:gd name="connsiteX53" fmla="*/ 303762 w 607638"/>
                  <a:gd name="connsiteY53" fmla="*/ 556154 h 606722"/>
                  <a:gd name="connsiteX54" fmla="*/ 329127 w 607638"/>
                  <a:gd name="connsiteY54" fmla="*/ 581394 h 606722"/>
                  <a:gd name="connsiteX55" fmla="*/ 303762 w 607638"/>
                  <a:gd name="connsiteY55" fmla="*/ 606722 h 606722"/>
                  <a:gd name="connsiteX56" fmla="*/ 0 w 607638"/>
                  <a:gd name="connsiteY56" fmla="*/ 303317 h 606722"/>
                  <a:gd name="connsiteX57" fmla="*/ 303762 w 607638"/>
                  <a:gd name="connsiteY57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607638" h="606722">
                    <a:moveTo>
                      <a:pt x="506334" y="455027"/>
                    </a:moveTo>
                    <a:lnTo>
                      <a:pt x="506334" y="505592"/>
                    </a:lnTo>
                    <a:lnTo>
                      <a:pt x="531616" y="505592"/>
                    </a:lnTo>
                    <a:cubicBezTo>
                      <a:pt x="545592" y="505592"/>
                      <a:pt x="556986" y="494217"/>
                      <a:pt x="556986" y="480265"/>
                    </a:cubicBezTo>
                    <a:cubicBezTo>
                      <a:pt x="556986" y="466401"/>
                      <a:pt x="545592" y="455027"/>
                      <a:pt x="531616" y="455027"/>
                    </a:cubicBezTo>
                    <a:close/>
                    <a:moveTo>
                      <a:pt x="430401" y="353896"/>
                    </a:moveTo>
                    <a:cubicBezTo>
                      <a:pt x="416425" y="353896"/>
                      <a:pt x="405031" y="365271"/>
                      <a:pt x="405031" y="379223"/>
                    </a:cubicBezTo>
                    <a:cubicBezTo>
                      <a:pt x="405031" y="393087"/>
                      <a:pt x="416425" y="404461"/>
                      <a:pt x="430401" y="404461"/>
                    </a:cubicBezTo>
                    <a:lnTo>
                      <a:pt x="455683" y="404461"/>
                    </a:lnTo>
                    <a:lnTo>
                      <a:pt x="455683" y="353896"/>
                    </a:lnTo>
                    <a:close/>
                    <a:moveTo>
                      <a:pt x="480964" y="252766"/>
                    </a:moveTo>
                    <a:cubicBezTo>
                      <a:pt x="495029" y="252766"/>
                      <a:pt x="506334" y="264141"/>
                      <a:pt x="506334" y="278093"/>
                    </a:cubicBezTo>
                    <a:lnTo>
                      <a:pt x="506334" y="303331"/>
                    </a:lnTo>
                    <a:lnTo>
                      <a:pt x="556986" y="303331"/>
                    </a:lnTo>
                    <a:cubicBezTo>
                      <a:pt x="570962" y="303331"/>
                      <a:pt x="582268" y="314706"/>
                      <a:pt x="582268" y="328658"/>
                    </a:cubicBezTo>
                    <a:cubicBezTo>
                      <a:pt x="582268" y="342610"/>
                      <a:pt x="570962" y="353896"/>
                      <a:pt x="556986" y="353896"/>
                    </a:cubicBezTo>
                    <a:lnTo>
                      <a:pt x="506334" y="353896"/>
                    </a:lnTo>
                    <a:lnTo>
                      <a:pt x="506334" y="404461"/>
                    </a:lnTo>
                    <a:lnTo>
                      <a:pt x="531616" y="404461"/>
                    </a:lnTo>
                    <a:cubicBezTo>
                      <a:pt x="573544" y="404461"/>
                      <a:pt x="607638" y="438497"/>
                      <a:pt x="607638" y="480265"/>
                    </a:cubicBezTo>
                    <a:cubicBezTo>
                      <a:pt x="607638" y="522121"/>
                      <a:pt x="573544" y="556157"/>
                      <a:pt x="531616" y="556157"/>
                    </a:cubicBezTo>
                    <a:lnTo>
                      <a:pt x="506334" y="556157"/>
                    </a:lnTo>
                    <a:lnTo>
                      <a:pt x="506334" y="581395"/>
                    </a:lnTo>
                    <a:cubicBezTo>
                      <a:pt x="506334" y="595347"/>
                      <a:pt x="495029" y="606722"/>
                      <a:pt x="480964" y="606722"/>
                    </a:cubicBezTo>
                    <a:cubicBezTo>
                      <a:pt x="466988" y="606722"/>
                      <a:pt x="455683" y="595347"/>
                      <a:pt x="455683" y="581395"/>
                    </a:cubicBezTo>
                    <a:lnTo>
                      <a:pt x="455683" y="556157"/>
                    </a:lnTo>
                    <a:lnTo>
                      <a:pt x="405031" y="556157"/>
                    </a:lnTo>
                    <a:cubicBezTo>
                      <a:pt x="391055" y="556157"/>
                      <a:pt x="379749" y="544782"/>
                      <a:pt x="379749" y="530830"/>
                    </a:cubicBezTo>
                    <a:cubicBezTo>
                      <a:pt x="379749" y="516878"/>
                      <a:pt x="391055" y="505592"/>
                      <a:pt x="405031" y="505592"/>
                    </a:cubicBezTo>
                    <a:lnTo>
                      <a:pt x="455683" y="505592"/>
                    </a:lnTo>
                    <a:lnTo>
                      <a:pt x="455683" y="455027"/>
                    </a:lnTo>
                    <a:lnTo>
                      <a:pt x="430401" y="455027"/>
                    </a:lnTo>
                    <a:cubicBezTo>
                      <a:pt x="388473" y="455027"/>
                      <a:pt x="354379" y="420991"/>
                      <a:pt x="354379" y="379223"/>
                    </a:cubicBezTo>
                    <a:cubicBezTo>
                      <a:pt x="354379" y="337367"/>
                      <a:pt x="388473" y="303331"/>
                      <a:pt x="430401" y="303331"/>
                    </a:cubicBezTo>
                    <a:lnTo>
                      <a:pt x="455683" y="303331"/>
                    </a:lnTo>
                    <a:lnTo>
                      <a:pt x="455683" y="278093"/>
                    </a:lnTo>
                    <a:cubicBezTo>
                      <a:pt x="455683" y="264141"/>
                      <a:pt x="466988" y="252766"/>
                      <a:pt x="480964" y="252766"/>
                    </a:cubicBezTo>
                    <a:close/>
                    <a:moveTo>
                      <a:pt x="303759" y="151716"/>
                    </a:moveTo>
                    <a:cubicBezTo>
                      <a:pt x="317817" y="151716"/>
                      <a:pt x="329117" y="163000"/>
                      <a:pt x="329117" y="176950"/>
                    </a:cubicBezTo>
                    <a:lnTo>
                      <a:pt x="329117" y="303301"/>
                    </a:lnTo>
                    <a:cubicBezTo>
                      <a:pt x="329117" y="317251"/>
                      <a:pt x="317817" y="328624"/>
                      <a:pt x="303759" y="328624"/>
                    </a:cubicBezTo>
                    <a:lnTo>
                      <a:pt x="227862" y="328624"/>
                    </a:lnTo>
                    <a:cubicBezTo>
                      <a:pt x="213893" y="328624"/>
                      <a:pt x="202593" y="317251"/>
                      <a:pt x="202593" y="303301"/>
                    </a:cubicBezTo>
                    <a:cubicBezTo>
                      <a:pt x="202593" y="289351"/>
                      <a:pt x="213893" y="278066"/>
                      <a:pt x="227862" y="278066"/>
                    </a:cubicBezTo>
                    <a:lnTo>
                      <a:pt x="278490" y="278066"/>
                    </a:lnTo>
                    <a:lnTo>
                      <a:pt x="278490" y="176950"/>
                    </a:lnTo>
                    <a:cubicBezTo>
                      <a:pt x="278490" y="163000"/>
                      <a:pt x="289790" y="151716"/>
                      <a:pt x="303759" y="151716"/>
                    </a:cubicBezTo>
                    <a:close/>
                    <a:moveTo>
                      <a:pt x="303762" y="0"/>
                    </a:moveTo>
                    <a:cubicBezTo>
                      <a:pt x="443049" y="0"/>
                      <a:pt x="570410" y="92781"/>
                      <a:pt x="606634" y="220667"/>
                    </a:cubicBezTo>
                    <a:cubicBezTo>
                      <a:pt x="610461" y="234086"/>
                      <a:pt x="602629" y="248039"/>
                      <a:pt x="589190" y="251860"/>
                    </a:cubicBezTo>
                    <a:cubicBezTo>
                      <a:pt x="575839" y="255504"/>
                      <a:pt x="561688" y="247861"/>
                      <a:pt x="557950" y="234353"/>
                    </a:cubicBezTo>
                    <a:cubicBezTo>
                      <a:pt x="527779" y="127885"/>
                      <a:pt x="420888" y="50568"/>
                      <a:pt x="303762" y="50568"/>
                    </a:cubicBezTo>
                    <a:cubicBezTo>
                      <a:pt x="164208" y="50568"/>
                      <a:pt x="50642" y="163967"/>
                      <a:pt x="50642" y="303317"/>
                    </a:cubicBezTo>
                    <a:cubicBezTo>
                      <a:pt x="50642" y="442755"/>
                      <a:pt x="164208" y="556154"/>
                      <a:pt x="303762" y="556154"/>
                    </a:cubicBezTo>
                    <a:cubicBezTo>
                      <a:pt x="317824" y="556154"/>
                      <a:pt x="329127" y="567441"/>
                      <a:pt x="329127" y="581394"/>
                    </a:cubicBezTo>
                    <a:cubicBezTo>
                      <a:pt x="329127" y="595347"/>
                      <a:pt x="317824" y="606722"/>
                      <a:pt x="303762" y="606722"/>
                    </a:cubicBezTo>
                    <a:cubicBezTo>
                      <a:pt x="136261" y="606722"/>
                      <a:pt x="0" y="470661"/>
                      <a:pt x="0" y="303317"/>
                    </a:cubicBezTo>
                    <a:cubicBezTo>
                      <a:pt x="0" y="136061"/>
                      <a:pt x="136261" y="0"/>
                      <a:pt x="30376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汉仪旗黑-55简" panose="00020600040101010101" charset="-128"/>
                  <a:ea typeface="汉仪旗黑-55简" panose="00020600040101010101" charset="-128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8609822" y="570930"/>
              <a:ext cx="627744" cy="627744"/>
              <a:chOff x="10689544" y="570930"/>
              <a:chExt cx="627744" cy="627744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10689544" y="570930"/>
                <a:ext cx="627744" cy="627744"/>
              </a:xfrm>
              <a:prstGeom prst="ellipse">
                <a:avLst/>
              </a:prstGeom>
              <a:solidFill>
                <a:schemeClr val="accent1"/>
              </a:solidFill>
              <a:ln w="63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汉仪旗黑-55简" panose="00020600040101010101" charset="-128"/>
                  <a:ea typeface="汉仪旗黑-55简" panose="00020600040101010101" charset="-128"/>
                </a:endParaRPr>
              </a:p>
            </p:txBody>
          </p:sp>
          <p:sp>
            <p:nvSpPr>
              <p:cNvPr id="44" name="椭圆 11"/>
              <p:cNvSpPr/>
              <p:nvPr/>
            </p:nvSpPr>
            <p:spPr>
              <a:xfrm>
                <a:off x="10873262" y="728428"/>
                <a:ext cx="260308" cy="312748"/>
              </a:xfrm>
              <a:custGeom>
                <a:avLst/>
                <a:gdLst>
                  <a:gd name="connsiteX0" fmla="*/ 166861 w 505460"/>
                  <a:gd name="connsiteY0" fmla="*/ 355015 h 607286"/>
                  <a:gd name="connsiteX1" fmla="*/ 421301 w 505460"/>
                  <a:gd name="connsiteY1" fmla="*/ 355015 h 607286"/>
                  <a:gd name="connsiteX2" fmla="*/ 438634 w 505460"/>
                  <a:gd name="connsiteY2" fmla="*/ 372303 h 607286"/>
                  <a:gd name="connsiteX3" fmla="*/ 421301 w 505460"/>
                  <a:gd name="connsiteY3" fmla="*/ 389592 h 607286"/>
                  <a:gd name="connsiteX4" fmla="*/ 166861 w 505460"/>
                  <a:gd name="connsiteY4" fmla="*/ 389592 h 607286"/>
                  <a:gd name="connsiteX5" fmla="*/ 149528 w 505460"/>
                  <a:gd name="connsiteY5" fmla="*/ 372303 h 607286"/>
                  <a:gd name="connsiteX6" fmla="*/ 166861 w 505460"/>
                  <a:gd name="connsiteY6" fmla="*/ 355015 h 607286"/>
                  <a:gd name="connsiteX7" fmla="*/ 166861 w 505460"/>
                  <a:gd name="connsiteY7" fmla="*/ 272524 h 607286"/>
                  <a:gd name="connsiteX8" fmla="*/ 421301 w 505460"/>
                  <a:gd name="connsiteY8" fmla="*/ 272524 h 607286"/>
                  <a:gd name="connsiteX9" fmla="*/ 438634 w 505460"/>
                  <a:gd name="connsiteY9" fmla="*/ 289813 h 607286"/>
                  <a:gd name="connsiteX10" fmla="*/ 421301 w 505460"/>
                  <a:gd name="connsiteY10" fmla="*/ 307101 h 607286"/>
                  <a:gd name="connsiteX11" fmla="*/ 166861 w 505460"/>
                  <a:gd name="connsiteY11" fmla="*/ 307101 h 607286"/>
                  <a:gd name="connsiteX12" fmla="*/ 149528 w 505460"/>
                  <a:gd name="connsiteY12" fmla="*/ 289813 h 607286"/>
                  <a:gd name="connsiteX13" fmla="*/ 166861 w 505460"/>
                  <a:gd name="connsiteY13" fmla="*/ 272524 h 607286"/>
                  <a:gd name="connsiteX14" fmla="*/ 166861 w 505460"/>
                  <a:gd name="connsiteY14" fmla="*/ 190033 h 607286"/>
                  <a:gd name="connsiteX15" fmla="*/ 421301 w 505460"/>
                  <a:gd name="connsiteY15" fmla="*/ 190033 h 607286"/>
                  <a:gd name="connsiteX16" fmla="*/ 438634 w 505460"/>
                  <a:gd name="connsiteY16" fmla="*/ 207439 h 607286"/>
                  <a:gd name="connsiteX17" fmla="*/ 421301 w 505460"/>
                  <a:gd name="connsiteY17" fmla="*/ 224751 h 607286"/>
                  <a:gd name="connsiteX18" fmla="*/ 166861 w 505460"/>
                  <a:gd name="connsiteY18" fmla="*/ 224751 h 607286"/>
                  <a:gd name="connsiteX19" fmla="*/ 149528 w 505460"/>
                  <a:gd name="connsiteY19" fmla="*/ 207439 h 607286"/>
                  <a:gd name="connsiteX20" fmla="*/ 166861 w 505460"/>
                  <a:gd name="connsiteY20" fmla="*/ 190033 h 607286"/>
                  <a:gd name="connsiteX21" fmla="*/ 166861 w 505460"/>
                  <a:gd name="connsiteY21" fmla="*/ 107612 h 607286"/>
                  <a:gd name="connsiteX22" fmla="*/ 421301 w 505460"/>
                  <a:gd name="connsiteY22" fmla="*/ 107612 h 607286"/>
                  <a:gd name="connsiteX23" fmla="*/ 438634 w 505460"/>
                  <a:gd name="connsiteY23" fmla="*/ 124901 h 607286"/>
                  <a:gd name="connsiteX24" fmla="*/ 421301 w 505460"/>
                  <a:gd name="connsiteY24" fmla="*/ 142189 h 607286"/>
                  <a:gd name="connsiteX25" fmla="*/ 166861 w 505460"/>
                  <a:gd name="connsiteY25" fmla="*/ 142189 h 607286"/>
                  <a:gd name="connsiteX26" fmla="*/ 149528 w 505460"/>
                  <a:gd name="connsiteY26" fmla="*/ 124901 h 607286"/>
                  <a:gd name="connsiteX27" fmla="*/ 166861 w 505460"/>
                  <a:gd name="connsiteY27" fmla="*/ 107612 h 607286"/>
                  <a:gd name="connsiteX28" fmla="*/ 43330 w 505460"/>
                  <a:gd name="connsiteY28" fmla="*/ 105635 h 607286"/>
                  <a:gd name="connsiteX29" fmla="*/ 34664 w 505460"/>
                  <a:gd name="connsiteY29" fmla="*/ 114289 h 607286"/>
                  <a:gd name="connsiteX30" fmla="*/ 34664 w 505460"/>
                  <a:gd name="connsiteY30" fmla="*/ 563922 h 607286"/>
                  <a:gd name="connsiteX31" fmla="*/ 43330 w 505460"/>
                  <a:gd name="connsiteY31" fmla="*/ 572576 h 607286"/>
                  <a:gd name="connsiteX32" fmla="*/ 379237 w 505460"/>
                  <a:gd name="connsiteY32" fmla="*/ 572576 h 607286"/>
                  <a:gd name="connsiteX33" fmla="*/ 387903 w 505460"/>
                  <a:gd name="connsiteY33" fmla="*/ 563922 h 607286"/>
                  <a:gd name="connsiteX34" fmla="*/ 387903 w 505460"/>
                  <a:gd name="connsiteY34" fmla="*/ 536267 h 607286"/>
                  <a:gd name="connsiteX35" fmla="*/ 126223 w 505460"/>
                  <a:gd name="connsiteY35" fmla="*/ 536267 h 607286"/>
                  <a:gd name="connsiteX36" fmla="*/ 82799 w 505460"/>
                  <a:gd name="connsiteY36" fmla="*/ 492997 h 607286"/>
                  <a:gd name="connsiteX37" fmla="*/ 82799 w 505460"/>
                  <a:gd name="connsiteY37" fmla="*/ 105635 h 607286"/>
                  <a:gd name="connsiteX38" fmla="*/ 126223 w 505460"/>
                  <a:gd name="connsiteY38" fmla="*/ 34616 h 607286"/>
                  <a:gd name="connsiteX39" fmla="*/ 117557 w 505460"/>
                  <a:gd name="connsiteY39" fmla="*/ 43270 h 607286"/>
                  <a:gd name="connsiteX40" fmla="*/ 117557 w 505460"/>
                  <a:gd name="connsiteY40" fmla="*/ 492997 h 607286"/>
                  <a:gd name="connsiteX41" fmla="*/ 126223 w 505460"/>
                  <a:gd name="connsiteY41" fmla="*/ 501651 h 607286"/>
                  <a:gd name="connsiteX42" fmla="*/ 462130 w 505460"/>
                  <a:gd name="connsiteY42" fmla="*/ 501651 h 607286"/>
                  <a:gd name="connsiteX43" fmla="*/ 470796 w 505460"/>
                  <a:gd name="connsiteY43" fmla="*/ 492997 h 607286"/>
                  <a:gd name="connsiteX44" fmla="*/ 470796 w 505460"/>
                  <a:gd name="connsiteY44" fmla="*/ 43270 h 607286"/>
                  <a:gd name="connsiteX45" fmla="*/ 462130 w 505460"/>
                  <a:gd name="connsiteY45" fmla="*/ 34616 h 607286"/>
                  <a:gd name="connsiteX46" fmla="*/ 126223 w 505460"/>
                  <a:gd name="connsiteY46" fmla="*/ 0 h 607286"/>
                  <a:gd name="connsiteX47" fmla="*/ 462130 w 505460"/>
                  <a:gd name="connsiteY47" fmla="*/ 0 h 607286"/>
                  <a:gd name="connsiteX48" fmla="*/ 505460 w 505460"/>
                  <a:gd name="connsiteY48" fmla="*/ 43270 h 607286"/>
                  <a:gd name="connsiteX49" fmla="*/ 505460 w 505460"/>
                  <a:gd name="connsiteY49" fmla="*/ 492997 h 607286"/>
                  <a:gd name="connsiteX50" fmla="*/ 462130 w 505460"/>
                  <a:gd name="connsiteY50" fmla="*/ 536267 h 607286"/>
                  <a:gd name="connsiteX51" fmla="*/ 422661 w 505460"/>
                  <a:gd name="connsiteY51" fmla="*/ 536267 h 607286"/>
                  <a:gd name="connsiteX52" fmla="*/ 422661 w 505460"/>
                  <a:gd name="connsiteY52" fmla="*/ 563922 h 607286"/>
                  <a:gd name="connsiteX53" fmla="*/ 379237 w 505460"/>
                  <a:gd name="connsiteY53" fmla="*/ 607286 h 607286"/>
                  <a:gd name="connsiteX54" fmla="*/ 43330 w 505460"/>
                  <a:gd name="connsiteY54" fmla="*/ 607286 h 607286"/>
                  <a:gd name="connsiteX55" fmla="*/ 0 w 505460"/>
                  <a:gd name="connsiteY55" fmla="*/ 563922 h 607286"/>
                  <a:gd name="connsiteX56" fmla="*/ 0 w 505460"/>
                  <a:gd name="connsiteY56" fmla="*/ 114289 h 607286"/>
                  <a:gd name="connsiteX57" fmla="*/ 43330 w 505460"/>
                  <a:gd name="connsiteY57" fmla="*/ 70925 h 607286"/>
                  <a:gd name="connsiteX58" fmla="*/ 82799 w 505460"/>
                  <a:gd name="connsiteY58" fmla="*/ 70925 h 607286"/>
                  <a:gd name="connsiteX59" fmla="*/ 82799 w 505460"/>
                  <a:gd name="connsiteY59" fmla="*/ 43270 h 607286"/>
                  <a:gd name="connsiteX60" fmla="*/ 126223 w 505460"/>
                  <a:gd name="connsiteY60" fmla="*/ 0 h 607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05460" h="607286">
                    <a:moveTo>
                      <a:pt x="166861" y="355015"/>
                    </a:moveTo>
                    <a:lnTo>
                      <a:pt x="421301" y="355015"/>
                    </a:lnTo>
                    <a:cubicBezTo>
                      <a:pt x="430910" y="355015"/>
                      <a:pt x="438634" y="362720"/>
                      <a:pt x="438634" y="372303"/>
                    </a:cubicBezTo>
                    <a:cubicBezTo>
                      <a:pt x="438634" y="381793"/>
                      <a:pt x="430910" y="389592"/>
                      <a:pt x="421301" y="389592"/>
                    </a:cubicBezTo>
                    <a:lnTo>
                      <a:pt x="166861" y="389592"/>
                    </a:lnTo>
                    <a:cubicBezTo>
                      <a:pt x="157253" y="389592"/>
                      <a:pt x="149528" y="381887"/>
                      <a:pt x="149528" y="372303"/>
                    </a:cubicBezTo>
                    <a:cubicBezTo>
                      <a:pt x="149528" y="362720"/>
                      <a:pt x="157253" y="355015"/>
                      <a:pt x="166861" y="355015"/>
                    </a:cubicBezTo>
                    <a:close/>
                    <a:moveTo>
                      <a:pt x="166861" y="272524"/>
                    </a:moveTo>
                    <a:lnTo>
                      <a:pt x="421301" y="272524"/>
                    </a:lnTo>
                    <a:cubicBezTo>
                      <a:pt x="430910" y="272524"/>
                      <a:pt x="438634" y="280229"/>
                      <a:pt x="438634" y="289813"/>
                    </a:cubicBezTo>
                    <a:cubicBezTo>
                      <a:pt x="438634" y="299396"/>
                      <a:pt x="430910" y="307101"/>
                      <a:pt x="421301" y="307101"/>
                    </a:cubicBezTo>
                    <a:lnTo>
                      <a:pt x="166861" y="307101"/>
                    </a:lnTo>
                    <a:cubicBezTo>
                      <a:pt x="157253" y="307101"/>
                      <a:pt x="149528" y="299396"/>
                      <a:pt x="149528" y="289813"/>
                    </a:cubicBezTo>
                    <a:cubicBezTo>
                      <a:pt x="149528" y="280229"/>
                      <a:pt x="157253" y="272524"/>
                      <a:pt x="166861" y="272524"/>
                    </a:cubicBezTo>
                    <a:close/>
                    <a:moveTo>
                      <a:pt x="166861" y="190033"/>
                    </a:moveTo>
                    <a:lnTo>
                      <a:pt x="421301" y="190033"/>
                    </a:lnTo>
                    <a:cubicBezTo>
                      <a:pt x="430910" y="190033"/>
                      <a:pt x="438634" y="197842"/>
                      <a:pt x="438634" y="207439"/>
                    </a:cubicBezTo>
                    <a:cubicBezTo>
                      <a:pt x="438634" y="216942"/>
                      <a:pt x="430910" y="224751"/>
                      <a:pt x="421301" y="224751"/>
                    </a:cubicBezTo>
                    <a:lnTo>
                      <a:pt x="166861" y="224751"/>
                    </a:lnTo>
                    <a:cubicBezTo>
                      <a:pt x="157253" y="224751"/>
                      <a:pt x="149528" y="216942"/>
                      <a:pt x="149528" y="207439"/>
                    </a:cubicBezTo>
                    <a:cubicBezTo>
                      <a:pt x="149528" y="197842"/>
                      <a:pt x="157253" y="190033"/>
                      <a:pt x="166861" y="190033"/>
                    </a:cubicBezTo>
                    <a:close/>
                    <a:moveTo>
                      <a:pt x="166861" y="107612"/>
                    </a:moveTo>
                    <a:lnTo>
                      <a:pt x="421301" y="107612"/>
                    </a:lnTo>
                    <a:cubicBezTo>
                      <a:pt x="430910" y="107612"/>
                      <a:pt x="438634" y="115317"/>
                      <a:pt x="438634" y="124901"/>
                    </a:cubicBezTo>
                    <a:cubicBezTo>
                      <a:pt x="438634" y="134484"/>
                      <a:pt x="430910" y="142189"/>
                      <a:pt x="421301" y="142189"/>
                    </a:cubicBezTo>
                    <a:lnTo>
                      <a:pt x="166861" y="142189"/>
                    </a:lnTo>
                    <a:cubicBezTo>
                      <a:pt x="157253" y="142189"/>
                      <a:pt x="149528" y="134484"/>
                      <a:pt x="149528" y="124901"/>
                    </a:cubicBezTo>
                    <a:cubicBezTo>
                      <a:pt x="149528" y="115317"/>
                      <a:pt x="157253" y="107612"/>
                      <a:pt x="166861" y="107612"/>
                    </a:cubicBezTo>
                    <a:close/>
                    <a:moveTo>
                      <a:pt x="43330" y="105635"/>
                    </a:moveTo>
                    <a:cubicBezTo>
                      <a:pt x="38526" y="105635"/>
                      <a:pt x="34664" y="109492"/>
                      <a:pt x="34664" y="114289"/>
                    </a:cubicBezTo>
                    <a:lnTo>
                      <a:pt x="34664" y="563922"/>
                    </a:lnTo>
                    <a:cubicBezTo>
                      <a:pt x="34664" y="568719"/>
                      <a:pt x="38526" y="572576"/>
                      <a:pt x="43330" y="572576"/>
                    </a:cubicBezTo>
                    <a:lnTo>
                      <a:pt x="379237" y="572576"/>
                    </a:lnTo>
                    <a:cubicBezTo>
                      <a:pt x="384041" y="572576"/>
                      <a:pt x="387903" y="568719"/>
                      <a:pt x="387903" y="563922"/>
                    </a:cubicBezTo>
                    <a:lnTo>
                      <a:pt x="387903" y="536267"/>
                    </a:lnTo>
                    <a:lnTo>
                      <a:pt x="126223" y="536267"/>
                    </a:lnTo>
                    <a:cubicBezTo>
                      <a:pt x="102297" y="536267"/>
                      <a:pt x="82799" y="516889"/>
                      <a:pt x="82799" y="492997"/>
                    </a:cubicBezTo>
                    <a:lnTo>
                      <a:pt x="82799" y="105635"/>
                    </a:lnTo>
                    <a:close/>
                    <a:moveTo>
                      <a:pt x="126223" y="34616"/>
                    </a:moveTo>
                    <a:cubicBezTo>
                      <a:pt x="121419" y="34616"/>
                      <a:pt x="117557" y="38567"/>
                      <a:pt x="117557" y="43270"/>
                    </a:cubicBezTo>
                    <a:lnTo>
                      <a:pt x="117557" y="492997"/>
                    </a:lnTo>
                    <a:cubicBezTo>
                      <a:pt x="117557" y="497794"/>
                      <a:pt x="121419" y="501651"/>
                      <a:pt x="126223" y="501651"/>
                    </a:cubicBezTo>
                    <a:lnTo>
                      <a:pt x="462130" y="501651"/>
                    </a:lnTo>
                    <a:cubicBezTo>
                      <a:pt x="466840" y="501651"/>
                      <a:pt x="470796" y="497794"/>
                      <a:pt x="470796" y="492997"/>
                    </a:cubicBezTo>
                    <a:lnTo>
                      <a:pt x="470796" y="43270"/>
                    </a:lnTo>
                    <a:cubicBezTo>
                      <a:pt x="470796" y="38567"/>
                      <a:pt x="466840" y="34616"/>
                      <a:pt x="462130" y="34616"/>
                    </a:cubicBezTo>
                    <a:close/>
                    <a:moveTo>
                      <a:pt x="126223" y="0"/>
                    </a:moveTo>
                    <a:lnTo>
                      <a:pt x="462130" y="0"/>
                    </a:lnTo>
                    <a:cubicBezTo>
                      <a:pt x="485961" y="0"/>
                      <a:pt x="505460" y="19472"/>
                      <a:pt x="505460" y="43270"/>
                    </a:cubicBezTo>
                    <a:lnTo>
                      <a:pt x="505460" y="492997"/>
                    </a:lnTo>
                    <a:cubicBezTo>
                      <a:pt x="505460" y="516889"/>
                      <a:pt x="485961" y="536267"/>
                      <a:pt x="462130" y="536267"/>
                    </a:cubicBezTo>
                    <a:lnTo>
                      <a:pt x="422661" y="536267"/>
                    </a:lnTo>
                    <a:lnTo>
                      <a:pt x="422661" y="563922"/>
                    </a:lnTo>
                    <a:cubicBezTo>
                      <a:pt x="422661" y="587815"/>
                      <a:pt x="403163" y="607286"/>
                      <a:pt x="379237" y="607286"/>
                    </a:cubicBezTo>
                    <a:lnTo>
                      <a:pt x="43330" y="607286"/>
                    </a:lnTo>
                    <a:cubicBezTo>
                      <a:pt x="19404" y="607286"/>
                      <a:pt x="0" y="587815"/>
                      <a:pt x="0" y="563922"/>
                    </a:cubicBezTo>
                    <a:lnTo>
                      <a:pt x="0" y="114289"/>
                    </a:lnTo>
                    <a:cubicBezTo>
                      <a:pt x="0" y="90397"/>
                      <a:pt x="19404" y="70925"/>
                      <a:pt x="43330" y="70925"/>
                    </a:cubicBezTo>
                    <a:lnTo>
                      <a:pt x="82799" y="70925"/>
                    </a:lnTo>
                    <a:lnTo>
                      <a:pt x="82799" y="43270"/>
                    </a:lnTo>
                    <a:cubicBezTo>
                      <a:pt x="82799" y="19472"/>
                      <a:pt x="102297" y="0"/>
                      <a:pt x="12622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汉仪旗黑-55简" panose="00020600040101010101" charset="-128"/>
                  <a:ea typeface="汉仪旗黑-55简" panose="00020600040101010101" charset="-128"/>
                </a:endParaRPr>
              </a:p>
            </p:txBody>
          </p:sp>
        </p:grpSp>
      </p:grpSp>
      <p:sp>
        <p:nvSpPr>
          <p:cNvPr id="49" name="文本框 48"/>
          <p:cNvSpPr txBox="1"/>
          <p:nvPr/>
        </p:nvSpPr>
        <p:spPr>
          <a:xfrm>
            <a:off x="372110" y="364490"/>
            <a:ext cx="4840605" cy="6521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汉仪旗黑-55简" panose="00020600040101010101" charset="-128"/>
                <a:ea typeface="汉仪旗黑-55简" panose="00020600040101010101" charset="-128"/>
              </a:rPr>
              <a:t>报表系统</a:t>
            </a:r>
            <a:r>
              <a:rPr lang="en-US" altLang="zh-CN" sz="3200" b="1" dirty="0">
                <a:solidFill>
                  <a:schemeClr val="accent1"/>
                </a:solidFill>
                <a:latin typeface="汉仪旗黑-55简" panose="00020600040101010101" charset="-128"/>
                <a:ea typeface="汉仪旗黑-55简" panose="00020600040101010101" charset="-128"/>
              </a:rPr>
              <a:t>2.0</a:t>
            </a:r>
            <a:r>
              <a:rPr lang="zh-CN" altLang="en-US" sz="3200" b="1" dirty="0">
                <a:solidFill>
                  <a:schemeClr val="accent1"/>
                </a:solidFill>
                <a:latin typeface="汉仪旗黑-55简" panose="00020600040101010101" charset="-128"/>
                <a:ea typeface="汉仪旗黑-55简" panose="00020600040101010101" charset="-128"/>
              </a:rPr>
              <a:t>开发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55简" panose="00020600040101010101" charset="-128"/>
                <a:ea typeface="汉仪旗黑-55简" panose="00020600040101010101" charset="-128"/>
              </a:rPr>
              <a:t>时间线</a:t>
            </a:r>
            <a:endParaRPr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汉仪旗黑-55简" panose="00020600040101010101" charset="-128"/>
              <a:ea typeface="汉仪旗黑-55简" panose="00020600040101010101" charset="-128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0" y="1166814"/>
            <a:ext cx="12192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组合 87"/>
          <p:cNvGrpSpPr/>
          <p:nvPr>
            <p:custDataLst>
              <p:tags r:id="rId1"/>
            </p:custDataLst>
          </p:nvPr>
        </p:nvGrpSpPr>
        <p:grpSpPr>
          <a:xfrm rot="0">
            <a:off x="194310" y="1490980"/>
            <a:ext cx="11637645" cy="2216872"/>
            <a:chOff x="1554" y="3323"/>
            <a:chExt cx="16046" cy="2982"/>
          </a:xfrm>
        </p:grpSpPr>
        <p:grpSp>
          <p:nvGrpSpPr>
            <p:cNvPr id="37" name="组合 36"/>
            <p:cNvGrpSpPr/>
            <p:nvPr>
              <p:custDataLst>
                <p:tags r:id="rId2"/>
              </p:custDataLst>
            </p:nvPr>
          </p:nvGrpSpPr>
          <p:grpSpPr>
            <a:xfrm rot="0">
              <a:off x="1554" y="3323"/>
              <a:ext cx="16046" cy="1011"/>
              <a:chOff x="986971" y="2182399"/>
              <a:chExt cx="10174515" cy="627744"/>
            </a:xfrm>
          </p:grpSpPr>
          <p:cxnSp>
            <p:nvCxnSpPr>
              <p:cNvPr id="38" name="直接连接符 37"/>
              <p:cNvCxnSpPr/>
              <p:nvPr>
                <p:custDataLst>
                  <p:tags r:id="rId3"/>
                </p:custDataLst>
              </p:nvPr>
            </p:nvCxnSpPr>
            <p:spPr>
              <a:xfrm>
                <a:off x="986971" y="2496271"/>
                <a:ext cx="10174515" cy="0"/>
              </a:xfrm>
              <a:prstGeom prst="line">
                <a:avLst/>
              </a:prstGeom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组合 51"/>
              <p:cNvGrpSpPr/>
              <p:nvPr/>
            </p:nvGrpSpPr>
            <p:grpSpPr>
              <a:xfrm>
                <a:off x="1940460" y="2182399"/>
                <a:ext cx="627744" cy="627744"/>
                <a:chOff x="2153556" y="3475491"/>
                <a:chExt cx="627744" cy="627744"/>
              </a:xfrm>
            </p:grpSpPr>
            <p:sp>
              <p:nvSpPr>
                <p:cNvPr id="53" name="椭圆 52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2153556" y="3475491"/>
                  <a:ext cx="627744" cy="62774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latin typeface="汉仪旗黑-55简" panose="00020600040101010101" charset="-128"/>
                    <a:ea typeface="汉仪旗黑-55简" panose="00020600040101010101" charset="-128"/>
                  </a:endParaRPr>
                </a:p>
              </p:txBody>
            </p:sp>
            <p:sp>
              <p:nvSpPr>
                <p:cNvPr id="54" name="椭圆 4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2267856" y="3605362"/>
                  <a:ext cx="399144" cy="368001"/>
                </a:xfrm>
                <a:custGeom>
                  <a:avLst/>
                  <a:gdLst>
                    <a:gd name="connsiteX0" fmla="*/ 469488 w 578320"/>
                    <a:gd name="connsiteY0" fmla="*/ 312166 h 533197"/>
                    <a:gd name="connsiteX1" fmla="*/ 523904 w 578320"/>
                    <a:gd name="connsiteY1" fmla="*/ 363740 h 533197"/>
                    <a:gd name="connsiteX2" fmla="*/ 523904 w 578320"/>
                    <a:gd name="connsiteY2" fmla="*/ 376634 h 533197"/>
                    <a:gd name="connsiteX3" fmla="*/ 527594 w 578320"/>
                    <a:gd name="connsiteY3" fmla="*/ 391369 h 533197"/>
                    <a:gd name="connsiteX4" fmla="*/ 512837 w 578320"/>
                    <a:gd name="connsiteY4" fmla="*/ 411630 h 533197"/>
                    <a:gd name="connsiteX5" fmla="*/ 498080 w 578320"/>
                    <a:gd name="connsiteY5" fmla="*/ 440180 h 533197"/>
                    <a:gd name="connsiteX6" fmla="*/ 529438 w 578320"/>
                    <a:gd name="connsiteY6" fmla="*/ 475176 h 533197"/>
                    <a:gd name="connsiteX7" fmla="*/ 578320 w 578320"/>
                    <a:gd name="connsiteY7" fmla="*/ 518462 h 533197"/>
                    <a:gd name="connsiteX8" fmla="*/ 485168 w 578320"/>
                    <a:gd name="connsiteY8" fmla="*/ 533197 h 533197"/>
                    <a:gd name="connsiteX9" fmla="*/ 477789 w 578320"/>
                    <a:gd name="connsiteY9" fmla="*/ 486228 h 533197"/>
                    <a:gd name="connsiteX10" fmla="*/ 481478 w 578320"/>
                    <a:gd name="connsiteY10" fmla="*/ 479781 h 533197"/>
                    <a:gd name="connsiteX11" fmla="*/ 480556 w 578320"/>
                    <a:gd name="connsiteY11" fmla="*/ 477939 h 533197"/>
                    <a:gd name="connsiteX12" fmla="*/ 471333 w 578320"/>
                    <a:gd name="connsiteY12" fmla="*/ 466888 h 533197"/>
                    <a:gd name="connsiteX13" fmla="*/ 467644 w 578320"/>
                    <a:gd name="connsiteY13" fmla="*/ 466888 h 533197"/>
                    <a:gd name="connsiteX14" fmla="*/ 458421 w 578320"/>
                    <a:gd name="connsiteY14" fmla="*/ 477939 h 533197"/>
                    <a:gd name="connsiteX15" fmla="*/ 458421 w 578320"/>
                    <a:gd name="connsiteY15" fmla="*/ 479781 h 533197"/>
                    <a:gd name="connsiteX16" fmla="*/ 462110 w 578320"/>
                    <a:gd name="connsiteY16" fmla="*/ 486228 h 533197"/>
                    <a:gd name="connsiteX17" fmla="*/ 454732 w 578320"/>
                    <a:gd name="connsiteY17" fmla="*/ 533197 h 533197"/>
                    <a:gd name="connsiteX18" fmla="*/ 361579 w 578320"/>
                    <a:gd name="connsiteY18" fmla="*/ 518462 h 533197"/>
                    <a:gd name="connsiteX19" fmla="*/ 409539 w 578320"/>
                    <a:gd name="connsiteY19" fmla="*/ 475176 h 533197"/>
                    <a:gd name="connsiteX20" fmla="*/ 440897 w 578320"/>
                    <a:gd name="connsiteY20" fmla="*/ 440180 h 533197"/>
                    <a:gd name="connsiteX21" fmla="*/ 427063 w 578320"/>
                    <a:gd name="connsiteY21" fmla="*/ 411630 h 533197"/>
                    <a:gd name="connsiteX22" fmla="*/ 411383 w 578320"/>
                    <a:gd name="connsiteY22" fmla="*/ 391369 h 533197"/>
                    <a:gd name="connsiteX23" fmla="*/ 415995 w 578320"/>
                    <a:gd name="connsiteY23" fmla="*/ 376634 h 533197"/>
                    <a:gd name="connsiteX24" fmla="*/ 415995 w 578320"/>
                    <a:gd name="connsiteY24" fmla="*/ 363740 h 533197"/>
                    <a:gd name="connsiteX25" fmla="*/ 469488 w 578320"/>
                    <a:gd name="connsiteY25" fmla="*/ 312166 h 533197"/>
                    <a:gd name="connsiteX26" fmla="*/ 107909 w 578320"/>
                    <a:gd name="connsiteY26" fmla="*/ 312166 h 533197"/>
                    <a:gd name="connsiteX27" fmla="*/ 162325 w 578320"/>
                    <a:gd name="connsiteY27" fmla="*/ 363740 h 533197"/>
                    <a:gd name="connsiteX28" fmla="*/ 162325 w 578320"/>
                    <a:gd name="connsiteY28" fmla="*/ 376634 h 533197"/>
                    <a:gd name="connsiteX29" fmla="*/ 166937 w 578320"/>
                    <a:gd name="connsiteY29" fmla="*/ 391369 h 533197"/>
                    <a:gd name="connsiteX30" fmla="*/ 151257 w 578320"/>
                    <a:gd name="connsiteY30" fmla="*/ 411630 h 533197"/>
                    <a:gd name="connsiteX31" fmla="*/ 137423 w 578320"/>
                    <a:gd name="connsiteY31" fmla="*/ 440180 h 533197"/>
                    <a:gd name="connsiteX32" fmla="*/ 167859 w 578320"/>
                    <a:gd name="connsiteY32" fmla="*/ 475176 h 533197"/>
                    <a:gd name="connsiteX33" fmla="*/ 216741 w 578320"/>
                    <a:gd name="connsiteY33" fmla="*/ 518462 h 533197"/>
                    <a:gd name="connsiteX34" fmla="*/ 123588 w 578320"/>
                    <a:gd name="connsiteY34" fmla="*/ 533197 h 533197"/>
                    <a:gd name="connsiteX35" fmla="*/ 116210 w 578320"/>
                    <a:gd name="connsiteY35" fmla="*/ 486228 h 533197"/>
                    <a:gd name="connsiteX36" fmla="*/ 119899 w 578320"/>
                    <a:gd name="connsiteY36" fmla="*/ 479781 h 533197"/>
                    <a:gd name="connsiteX37" fmla="*/ 119899 w 578320"/>
                    <a:gd name="connsiteY37" fmla="*/ 477939 h 533197"/>
                    <a:gd name="connsiteX38" fmla="*/ 109754 w 578320"/>
                    <a:gd name="connsiteY38" fmla="*/ 466888 h 533197"/>
                    <a:gd name="connsiteX39" fmla="*/ 106987 w 578320"/>
                    <a:gd name="connsiteY39" fmla="*/ 466888 h 533197"/>
                    <a:gd name="connsiteX40" fmla="*/ 96842 w 578320"/>
                    <a:gd name="connsiteY40" fmla="*/ 477939 h 533197"/>
                    <a:gd name="connsiteX41" fmla="*/ 96842 w 578320"/>
                    <a:gd name="connsiteY41" fmla="*/ 479781 h 533197"/>
                    <a:gd name="connsiteX42" fmla="*/ 100531 w 578320"/>
                    <a:gd name="connsiteY42" fmla="*/ 486228 h 533197"/>
                    <a:gd name="connsiteX43" fmla="*/ 93152 w 578320"/>
                    <a:gd name="connsiteY43" fmla="*/ 533197 h 533197"/>
                    <a:gd name="connsiteX44" fmla="*/ 0 w 578320"/>
                    <a:gd name="connsiteY44" fmla="*/ 518462 h 533197"/>
                    <a:gd name="connsiteX45" fmla="*/ 48882 w 578320"/>
                    <a:gd name="connsiteY45" fmla="*/ 475176 h 533197"/>
                    <a:gd name="connsiteX46" fmla="*/ 79318 w 578320"/>
                    <a:gd name="connsiteY46" fmla="*/ 440180 h 533197"/>
                    <a:gd name="connsiteX47" fmla="*/ 65483 w 578320"/>
                    <a:gd name="connsiteY47" fmla="*/ 411630 h 533197"/>
                    <a:gd name="connsiteX48" fmla="*/ 49804 w 578320"/>
                    <a:gd name="connsiteY48" fmla="*/ 391369 h 533197"/>
                    <a:gd name="connsiteX49" fmla="*/ 54416 w 578320"/>
                    <a:gd name="connsiteY49" fmla="*/ 376634 h 533197"/>
                    <a:gd name="connsiteX50" fmla="*/ 54416 w 578320"/>
                    <a:gd name="connsiteY50" fmla="*/ 363740 h 533197"/>
                    <a:gd name="connsiteX51" fmla="*/ 107909 w 578320"/>
                    <a:gd name="connsiteY51" fmla="*/ 312166 h 533197"/>
                    <a:gd name="connsiteX52" fmla="*/ 288717 w 578320"/>
                    <a:gd name="connsiteY52" fmla="*/ 237601 h 533197"/>
                    <a:gd name="connsiteX53" fmla="*/ 303485 w 578320"/>
                    <a:gd name="connsiteY53" fmla="*/ 252338 h 533197"/>
                    <a:gd name="connsiteX54" fmla="*/ 303485 w 578320"/>
                    <a:gd name="connsiteY54" fmla="*/ 331547 h 533197"/>
                    <a:gd name="connsiteX55" fmla="*/ 384708 w 578320"/>
                    <a:gd name="connsiteY55" fmla="*/ 398782 h 533197"/>
                    <a:gd name="connsiteX56" fmla="*/ 386554 w 578320"/>
                    <a:gd name="connsiteY56" fmla="*/ 419045 h 533197"/>
                    <a:gd name="connsiteX57" fmla="*/ 375478 w 578320"/>
                    <a:gd name="connsiteY57" fmla="*/ 423650 h 533197"/>
                    <a:gd name="connsiteX58" fmla="*/ 366248 w 578320"/>
                    <a:gd name="connsiteY58" fmla="*/ 420887 h 533197"/>
                    <a:gd name="connsiteX59" fmla="*/ 288717 w 578320"/>
                    <a:gd name="connsiteY59" fmla="*/ 356415 h 533197"/>
                    <a:gd name="connsiteX60" fmla="*/ 212108 w 578320"/>
                    <a:gd name="connsiteY60" fmla="*/ 420887 h 533197"/>
                    <a:gd name="connsiteX61" fmla="*/ 191802 w 578320"/>
                    <a:gd name="connsiteY61" fmla="*/ 419045 h 533197"/>
                    <a:gd name="connsiteX62" fmla="*/ 193648 w 578320"/>
                    <a:gd name="connsiteY62" fmla="*/ 398782 h 533197"/>
                    <a:gd name="connsiteX63" fmla="*/ 274872 w 578320"/>
                    <a:gd name="connsiteY63" fmla="*/ 331547 h 533197"/>
                    <a:gd name="connsiteX64" fmla="*/ 274872 w 578320"/>
                    <a:gd name="connsiteY64" fmla="*/ 252338 h 533197"/>
                    <a:gd name="connsiteX65" fmla="*/ 288717 w 578320"/>
                    <a:gd name="connsiteY65" fmla="*/ 237601 h 533197"/>
                    <a:gd name="connsiteX66" fmla="*/ 288699 w 578320"/>
                    <a:gd name="connsiteY66" fmla="*/ 0 h 533197"/>
                    <a:gd name="connsiteX67" fmla="*/ 343115 w 578320"/>
                    <a:gd name="connsiteY67" fmla="*/ 50653 h 533197"/>
                    <a:gd name="connsiteX68" fmla="*/ 343115 w 578320"/>
                    <a:gd name="connsiteY68" fmla="*/ 63546 h 533197"/>
                    <a:gd name="connsiteX69" fmla="*/ 346805 w 578320"/>
                    <a:gd name="connsiteY69" fmla="*/ 78282 h 533197"/>
                    <a:gd name="connsiteX70" fmla="*/ 332048 w 578320"/>
                    <a:gd name="connsiteY70" fmla="*/ 98543 h 533197"/>
                    <a:gd name="connsiteX71" fmla="*/ 318213 w 578320"/>
                    <a:gd name="connsiteY71" fmla="*/ 127093 h 533197"/>
                    <a:gd name="connsiteX72" fmla="*/ 348649 w 578320"/>
                    <a:gd name="connsiteY72" fmla="*/ 163010 h 533197"/>
                    <a:gd name="connsiteX73" fmla="*/ 397531 w 578320"/>
                    <a:gd name="connsiteY73" fmla="*/ 206295 h 533197"/>
                    <a:gd name="connsiteX74" fmla="*/ 304379 w 578320"/>
                    <a:gd name="connsiteY74" fmla="*/ 220110 h 533197"/>
                    <a:gd name="connsiteX75" fmla="*/ 297000 w 578320"/>
                    <a:gd name="connsiteY75" fmla="*/ 173141 h 533197"/>
                    <a:gd name="connsiteX76" fmla="*/ 300689 w 578320"/>
                    <a:gd name="connsiteY76" fmla="*/ 167615 h 533197"/>
                    <a:gd name="connsiteX77" fmla="*/ 300689 w 578320"/>
                    <a:gd name="connsiteY77" fmla="*/ 164852 h 533197"/>
                    <a:gd name="connsiteX78" fmla="*/ 290544 w 578320"/>
                    <a:gd name="connsiteY78" fmla="*/ 154722 h 533197"/>
                    <a:gd name="connsiteX79" fmla="*/ 287777 w 578320"/>
                    <a:gd name="connsiteY79" fmla="*/ 154722 h 533197"/>
                    <a:gd name="connsiteX80" fmla="*/ 277632 w 578320"/>
                    <a:gd name="connsiteY80" fmla="*/ 164852 h 533197"/>
                    <a:gd name="connsiteX81" fmla="*/ 277632 w 578320"/>
                    <a:gd name="connsiteY81" fmla="*/ 167615 h 533197"/>
                    <a:gd name="connsiteX82" fmla="*/ 281321 w 578320"/>
                    <a:gd name="connsiteY82" fmla="*/ 173141 h 533197"/>
                    <a:gd name="connsiteX83" fmla="*/ 273943 w 578320"/>
                    <a:gd name="connsiteY83" fmla="*/ 221031 h 533197"/>
                    <a:gd name="connsiteX84" fmla="*/ 180790 w 578320"/>
                    <a:gd name="connsiteY84" fmla="*/ 206295 h 533197"/>
                    <a:gd name="connsiteX85" fmla="*/ 228750 w 578320"/>
                    <a:gd name="connsiteY85" fmla="*/ 163010 h 533197"/>
                    <a:gd name="connsiteX86" fmla="*/ 260108 w 578320"/>
                    <a:gd name="connsiteY86" fmla="*/ 127093 h 533197"/>
                    <a:gd name="connsiteX87" fmla="*/ 246274 w 578320"/>
                    <a:gd name="connsiteY87" fmla="*/ 98543 h 533197"/>
                    <a:gd name="connsiteX88" fmla="*/ 230594 w 578320"/>
                    <a:gd name="connsiteY88" fmla="*/ 78282 h 533197"/>
                    <a:gd name="connsiteX89" fmla="*/ 235206 w 578320"/>
                    <a:gd name="connsiteY89" fmla="*/ 63546 h 533197"/>
                    <a:gd name="connsiteX90" fmla="*/ 235206 w 578320"/>
                    <a:gd name="connsiteY90" fmla="*/ 50653 h 533197"/>
                    <a:gd name="connsiteX91" fmla="*/ 288699 w 578320"/>
                    <a:gd name="connsiteY91" fmla="*/ 0 h 533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</a:cxnLst>
                  <a:rect l="l" t="t" r="r" b="b"/>
                  <a:pathLst>
                    <a:path w="578320" h="533197">
                      <a:moveTo>
                        <a:pt x="469488" y="312166"/>
                      </a:moveTo>
                      <a:cubicBezTo>
                        <a:pt x="499002" y="312166"/>
                        <a:pt x="523904" y="335190"/>
                        <a:pt x="523904" y="363740"/>
                      </a:cubicBezTo>
                      <a:lnTo>
                        <a:pt x="523904" y="376634"/>
                      </a:lnTo>
                      <a:cubicBezTo>
                        <a:pt x="523904" y="376634"/>
                        <a:pt x="529438" y="381238"/>
                        <a:pt x="527594" y="391369"/>
                      </a:cubicBezTo>
                      <a:cubicBezTo>
                        <a:pt x="526671" y="404262"/>
                        <a:pt x="512837" y="411630"/>
                        <a:pt x="512837" y="411630"/>
                      </a:cubicBezTo>
                      <a:cubicBezTo>
                        <a:pt x="512837" y="411630"/>
                        <a:pt x="509147" y="430970"/>
                        <a:pt x="498080" y="440180"/>
                      </a:cubicBezTo>
                      <a:cubicBezTo>
                        <a:pt x="494391" y="467809"/>
                        <a:pt x="513759" y="470572"/>
                        <a:pt x="529438" y="475176"/>
                      </a:cubicBezTo>
                      <a:cubicBezTo>
                        <a:pt x="555263" y="483465"/>
                        <a:pt x="578320" y="485307"/>
                        <a:pt x="578320" y="518462"/>
                      </a:cubicBezTo>
                      <a:cubicBezTo>
                        <a:pt x="578320" y="525829"/>
                        <a:pt x="543273" y="532276"/>
                        <a:pt x="485168" y="533197"/>
                      </a:cubicBezTo>
                      <a:lnTo>
                        <a:pt x="477789" y="486228"/>
                      </a:lnTo>
                      <a:lnTo>
                        <a:pt x="481478" y="479781"/>
                      </a:lnTo>
                      <a:cubicBezTo>
                        <a:pt x="481478" y="478860"/>
                        <a:pt x="481478" y="477939"/>
                        <a:pt x="480556" y="477939"/>
                      </a:cubicBezTo>
                      <a:lnTo>
                        <a:pt x="471333" y="466888"/>
                      </a:lnTo>
                      <a:cubicBezTo>
                        <a:pt x="470411" y="465967"/>
                        <a:pt x="468566" y="465967"/>
                        <a:pt x="467644" y="466888"/>
                      </a:cubicBezTo>
                      <a:lnTo>
                        <a:pt x="458421" y="477939"/>
                      </a:lnTo>
                      <a:cubicBezTo>
                        <a:pt x="457499" y="477939"/>
                        <a:pt x="457499" y="478860"/>
                        <a:pt x="458421" y="479781"/>
                      </a:cubicBezTo>
                      <a:lnTo>
                        <a:pt x="462110" y="486228"/>
                      </a:lnTo>
                      <a:lnTo>
                        <a:pt x="454732" y="533197"/>
                      </a:lnTo>
                      <a:cubicBezTo>
                        <a:pt x="396627" y="532276"/>
                        <a:pt x="361579" y="525829"/>
                        <a:pt x="361579" y="518462"/>
                      </a:cubicBezTo>
                      <a:cubicBezTo>
                        <a:pt x="361579" y="485307"/>
                        <a:pt x="384637" y="483465"/>
                        <a:pt x="409539" y="475176"/>
                      </a:cubicBezTo>
                      <a:cubicBezTo>
                        <a:pt x="425218" y="470572"/>
                        <a:pt x="444586" y="466888"/>
                        <a:pt x="440897" y="440180"/>
                      </a:cubicBezTo>
                      <a:cubicBezTo>
                        <a:pt x="430752" y="430970"/>
                        <a:pt x="427063" y="411630"/>
                        <a:pt x="427063" y="411630"/>
                      </a:cubicBezTo>
                      <a:cubicBezTo>
                        <a:pt x="427063" y="411630"/>
                        <a:pt x="413228" y="404262"/>
                        <a:pt x="411383" y="391369"/>
                      </a:cubicBezTo>
                      <a:cubicBezTo>
                        <a:pt x="410461" y="381238"/>
                        <a:pt x="415995" y="376634"/>
                        <a:pt x="415995" y="376634"/>
                      </a:cubicBezTo>
                      <a:lnTo>
                        <a:pt x="415995" y="363740"/>
                      </a:lnTo>
                      <a:cubicBezTo>
                        <a:pt x="415995" y="335190"/>
                        <a:pt x="439975" y="312166"/>
                        <a:pt x="469488" y="312166"/>
                      </a:cubicBezTo>
                      <a:close/>
                      <a:moveTo>
                        <a:pt x="107909" y="312166"/>
                      </a:moveTo>
                      <a:cubicBezTo>
                        <a:pt x="138345" y="312166"/>
                        <a:pt x="162325" y="335190"/>
                        <a:pt x="162325" y="363740"/>
                      </a:cubicBezTo>
                      <a:lnTo>
                        <a:pt x="162325" y="376634"/>
                      </a:lnTo>
                      <a:cubicBezTo>
                        <a:pt x="162325" y="376634"/>
                        <a:pt x="167859" y="381238"/>
                        <a:pt x="166937" y="391369"/>
                      </a:cubicBezTo>
                      <a:cubicBezTo>
                        <a:pt x="165092" y="404262"/>
                        <a:pt x="151257" y="411630"/>
                        <a:pt x="151257" y="411630"/>
                      </a:cubicBezTo>
                      <a:cubicBezTo>
                        <a:pt x="151257" y="411630"/>
                        <a:pt x="147568" y="430970"/>
                        <a:pt x="137423" y="440180"/>
                      </a:cubicBezTo>
                      <a:cubicBezTo>
                        <a:pt x="132811" y="467809"/>
                        <a:pt x="152180" y="470572"/>
                        <a:pt x="167859" y="475176"/>
                      </a:cubicBezTo>
                      <a:cubicBezTo>
                        <a:pt x="193684" y="483465"/>
                        <a:pt x="216741" y="485307"/>
                        <a:pt x="216741" y="518462"/>
                      </a:cubicBezTo>
                      <a:cubicBezTo>
                        <a:pt x="216741" y="525829"/>
                        <a:pt x="181693" y="532276"/>
                        <a:pt x="123588" y="533197"/>
                      </a:cubicBezTo>
                      <a:lnTo>
                        <a:pt x="116210" y="486228"/>
                      </a:lnTo>
                      <a:lnTo>
                        <a:pt x="119899" y="479781"/>
                      </a:lnTo>
                      <a:cubicBezTo>
                        <a:pt x="120821" y="478860"/>
                        <a:pt x="119899" y="477939"/>
                        <a:pt x="119899" y="477939"/>
                      </a:cubicBezTo>
                      <a:lnTo>
                        <a:pt x="109754" y="466888"/>
                      </a:lnTo>
                      <a:cubicBezTo>
                        <a:pt x="108832" y="465967"/>
                        <a:pt x="107909" y="465967"/>
                        <a:pt x="106987" y="466888"/>
                      </a:cubicBezTo>
                      <a:lnTo>
                        <a:pt x="96842" y="477939"/>
                      </a:lnTo>
                      <a:cubicBezTo>
                        <a:pt x="96842" y="477939"/>
                        <a:pt x="95919" y="478860"/>
                        <a:pt x="96842" y="479781"/>
                      </a:cubicBezTo>
                      <a:lnTo>
                        <a:pt x="100531" y="486228"/>
                      </a:lnTo>
                      <a:lnTo>
                        <a:pt x="93152" y="533197"/>
                      </a:lnTo>
                      <a:cubicBezTo>
                        <a:pt x="35047" y="532276"/>
                        <a:pt x="0" y="525829"/>
                        <a:pt x="0" y="518462"/>
                      </a:cubicBezTo>
                      <a:cubicBezTo>
                        <a:pt x="0" y="485307"/>
                        <a:pt x="23057" y="483465"/>
                        <a:pt x="48882" y="475176"/>
                      </a:cubicBezTo>
                      <a:cubicBezTo>
                        <a:pt x="64561" y="470572"/>
                        <a:pt x="83929" y="466888"/>
                        <a:pt x="79318" y="440180"/>
                      </a:cubicBezTo>
                      <a:cubicBezTo>
                        <a:pt x="69173" y="430970"/>
                        <a:pt x="65483" y="411630"/>
                        <a:pt x="65483" y="411630"/>
                      </a:cubicBezTo>
                      <a:cubicBezTo>
                        <a:pt x="65483" y="411630"/>
                        <a:pt x="51649" y="404262"/>
                        <a:pt x="49804" y="391369"/>
                      </a:cubicBezTo>
                      <a:cubicBezTo>
                        <a:pt x="48882" y="381238"/>
                        <a:pt x="54416" y="376634"/>
                        <a:pt x="54416" y="376634"/>
                      </a:cubicBezTo>
                      <a:lnTo>
                        <a:pt x="54416" y="363740"/>
                      </a:lnTo>
                      <a:cubicBezTo>
                        <a:pt x="54416" y="335190"/>
                        <a:pt x="78396" y="312166"/>
                        <a:pt x="107909" y="312166"/>
                      </a:cubicBezTo>
                      <a:close/>
                      <a:moveTo>
                        <a:pt x="288717" y="237601"/>
                      </a:moveTo>
                      <a:cubicBezTo>
                        <a:pt x="297024" y="237601"/>
                        <a:pt x="303485" y="244048"/>
                        <a:pt x="303485" y="252338"/>
                      </a:cubicBezTo>
                      <a:lnTo>
                        <a:pt x="303485" y="331547"/>
                      </a:lnTo>
                      <a:lnTo>
                        <a:pt x="384708" y="398782"/>
                      </a:lnTo>
                      <a:cubicBezTo>
                        <a:pt x="390246" y="403387"/>
                        <a:pt x="391169" y="412598"/>
                        <a:pt x="386554" y="419045"/>
                      </a:cubicBezTo>
                      <a:cubicBezTo>
                        <a:pt x="383785" y="421808"/>
                        <a:pt x="379170" y="423650"/>
                        <a:pt x="375478" y="423650"/>
                      </a:cubicBezTo>
                      <a:cubicBezTo>
                        <a:pt x="371786" y="423650"/>
                        <a:pt x="369017" y="422729"/>
                        <a:pt x="366248" y="420887"/>
                      </a:cubicBezTo>
                      <a:lnTo>
                        <a:pt x="288717" y="356415"/>
                      </a:lnTo>
                      <a:lnTo>
                        <a:pt x="212108" y="420887"/>
                      </a:lnTo>
                      <a:cubicBezTo>
                        <a:pt x="205647" y="425492"/>
                        <a:pt x="196417" y="424571"/>
                        <a:pt x="191802" y="419045"/>
                      </a:cubicBezTo>
                      <a:cubicBezTo>
                        <a:pt x="186264" y="412598"/>
                        <a:pt x="187187" y="403387"/>
                        <a:pt x="193648" y="398782"/>
                      </a:cubicBezTo>
                      <a:lnTo>
                        <a:pt x="274872" y="331547"/>
                      </a:lnTo>
                      <a:lnTo>
                        <a:pt x="274872" y="252338"/>
                      </a:lnTo>
                      <a:cubicBezTo>
                        <a:pt x="274872" y="244048"/>
                        <a:pt x="281333" y="237601"/>
                        <a:pt x="288717" y="237601"/>
                      </a:cubicBezTo>
                      <a:close/>
                      <a:moveTo>
                        <a:pt x="288699" y="0"/>
                      </a:moveTo>
                      <a:cubicBezTo>
                        <a:pt x="318213" y="0"/>
                        <a:pt x="343115" y="22103"/>
                        <a:pt x="343115" y="50653"/>
                      </a:cubicBezTo>
                      <a:lnTo>
                        <a:pt x="343115" y="63546"/>
                      </a:lnTo>
                      <a:cubicBezTo>
                        <a:pt x="343115" y="63546"/>
                        <a:pt x="348649" y="68151"/>
                        <a:pt x="346805" y="78282"/>
                      </a:cubicBezTo>
                      <a:cubicBezTo>
                        <a:pt x="345882" y="92096"/>
                        <a:pt x="332048" y="98543"/>
                        <a:pt x="332048" y="98543"/>
                      </a:cubicBezTo>
                      <a:cubicBezTo>
                        <a:pt x="332048" y="98543"/>
                        <a:pt x="328358" y="117883"/>
                        <a:pt x="318213" y="127093"/>
                      </a:cubicBezTo>
                      <a:cubicBezTo>
                        <a:pt x="313602" y="154722"/>
                        <a:pt x="332970" y="157484"/>
                        <a:pt x="348649" y="163010"/>
                      </a:cubicBezTo>
                      <a:cubicBezTo>
                        <a:pt x="374474" y="171299"/>
                        <a:pt x="397531" y="172220"/>
                        <a:pt x="397531" y="206295"/>
                      </a:cubicBezTo>
                      <a:cubicBezTo>
                        <a:pt x="397531" y="212742"/>
                        <a:pt x="362484" y="219189"/>
                        <a:pt x="304379" y="220110"/>
                      </a:cubicBezTo>
                      <a:lnTo>
                        <a:pt x="297000" y="173141"/>
                      </a:lnTo>
                      <a:lnTo>
                        <a:pt x="300689" y="167615"/>
                      </a:lnTo>
                      <a:cubicBezTo>
                        <a:pt x="300689" y="166694"/>
                        <a:pt x="300689" y="165773"/>
                        <a:pt x="300689" y="164852"/>
                      </a:cubicBezTo>
                      <a:lnTo>
                        <a:pt x="290544" y="154722"/>
                      </a:lnTo>
                      <a:cubicBezTo>
                        <a:pt x="289622" y="153801"/>
                        <a:pt x="287777" y="153801"/>
                        <a:pt x="287777" y="154722"/>
                      </a:cubicBezTo>
                      <a:lnTo>
                        <a:pt x="277632" y="164852"/>
                      </a:lnTo>
                      <a:cubicBezTo>
                        <a:pt x="276710" y="165773"/>
                        <a:pt x="276710" y="166694"/>
                        <a:pt x="277632" y="167615"/>
                      </a:cubicBezTo>
                      <a:lnTo>
                        <a:pt x="281321" y="173141"/>
                      </a:lnTo>
                      <a:lnTo>
                        <a:pt x="273943" y="221031"/>
                      </a:lnTo>
                      <a:cubicBezTo>
                        <a:pt x="215838" y="219189"/>
                        <a:pt x="180790" y="212742"/>
                        <a:pt x="180790" y="206295"/>
                      </a:cubicBezTo>
                      <a:cubicBezTo>
                        <a:pt x="180790" y="172220"/>
                        <a:pt x="203848" y="171299"/>
                        <a:pt x="228750" y="163010"/>
                      </a:cubicBezTo>
                      <a:cubicBezTo>
                        <a:pt x="244429" y="157484"/>
                        <a:pt x="264720" y="154722"/>
                        <a:pt x="260108" y="127093"/>
                      </a:cubicBezTo>
                      <a:cubicBezTo>
                        <a:pt x="249963" y="117883"/>
                        <a:pt x="246274" y="98543"/>
                        <a:pt x="246274" y="98543"/>
                      </a:cubicBezTo>
                      <a:cubicBezTo>
                        <a:pt x="246274" y="98543"/>
                        <a:pt x="232439" y="92096"/>
                        <a:pt x="230594" y="78282"/>
                      </a:cubicBezTo>
                      <a:cubicBezTo>
                        <a:pt x="229672" y="68151"/>
                        <a:pt x="235206" y="63546"/>
                        <a:pt x="235206" y="63546"/>
                      </a:cubicBezTo>
                      <a:lnTo>
                        <a:pt x="235206" y="50653"/>
                      </a:lnTo>
                      <a:cubicBezTo>
                        <a:pt x="235206" y="22103"/>
                        <a:pt x="259186" y="0"/>
                        <a:pt x="28869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dirty="0">
                    <a:latin typeface="汉仪旗黑-55简" panose="00020600040101010101" charset="-128"/>
                    <a:ea typeface="汉仪旗黑-55简" panose="00020600040101010101" charset="-128"/>
                  </a:endParaRPr>
                </a:p>
              </p:txBody>
            </p:sp>
          </p:grpSp>
          <p:grpSp>
            <p:nvGrpSpPr>
              <p:cNvPr id="55" name="组合 54"/>
              <p:cNvGrpSpPr/>
              <p:nvPr/>
            </p:nvGrpSpPr>
            <p:grpSpPr>
              <a:xfrm>
                <a:off x="3861294" y="2182399"/>
                <a:ext cx="627744" cy="627744"/>
                <a:chOff x="2153556" y="3475491"/>
                <a:chExt cx="627744" cy="627744"/>
              </a:xfrm>
            </p:grpSpPr>
            <p:sp>
              <p:nvSpPr>
                <p:cNvPr id="56" name="椭圆 55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2153556" y="3475491"/>
                  <a:ext cx="627744" cy="62774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latin typeface="汉仪旗黑-55简" panose="00020600040101010101" charset="-128"/>
                    <a:ea typeface="汉仪旗黑-55简" panose="00020600040101010101" charset="-128"/>
                  </a:endParaRPr>
                </a:p>
              </p:txBody>
            </p:sp>
            <p:sp>
              <p:nvSpPr>
                <p:cNvPr id="57" name="椭圆 8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2267856" y="3590091"/>
                  <a:ext cx="399144" cy="398542"/>
                </a:xfrm>
                <a:custGeom>
                  <a:avLst/>
                  <a:gdLst>
                    <a:gd name="connsiteX0" fmla="*/ 506334 w 607638"/>
                    <a:gd name="connsiteY0" fmla="*/ 455027 h 606722"/>
                    <a:gd name="connsiteX1" fmla="*/ 506334 w 607638"/>
                    <a:gd name="connsiteY1" fmla="*/ 505592 h 606722"/>
                    <a:gd name="connsiteX2" fmla="*/ 531616 w 607638"/>
                    <a:gd name="connsiteY2" fmla="*/ 505592 h 606722"/>
                    <a:gd name="connsiteX3" fmla="*/ 556986 w 607638"/>
                    <a:gd name="connsiteY3" fmla="*/ 480265 h 606722"/>
                    <a:gd name="connsiteX4" fmla="*/ 531616 w 607638"/>
                    <a:gd name="connsiteY4" fmla="*/ 455027 h 606722"/>
                    <a:gd name="connsiteX5" fmla="*/ 430401 w 607638"/>
                    <a:gd name="connsiteY5" fmla="*/ 353896 h 606722"/>
                    <a:gd name="connsiteX6" fmla="*/ 405031 w 607638"/>
                    <a:gd name="connsiteY6" fmla="*/ 379223 h 606722"/>
                    <a:gd name="connsiteX7" fmla="*/ 430401 w 607638"/>
                    <a:gd name="connsiteY7" fmla="*/ 404461 h 606722"/>
                    <a:gd name="connsiteX8" fmla="*/ 455683 w 607638"/>
                    <a:gd name="connsiteY8" fmla="*/ 404461 h 606722"/>
                    <a:gd name="connsiteX9" fmla="*/ 455683 w 607638"/>
                    <a:gd name="connsiteY9" fmla="*/ 353896 h 606722"/>
                    <a:gd name="connsiteX10" fmla="*/ 480964 w 607638"/>
                    <a:gd name="connsiteY10" fmla="*/ 252766 h 606722"/>
                    <a:gd name="connsiteX11" fmla="*/ 506334 w 607638"/>
                    <a:gd name="connsiteY11" fmla="*/ 278093 h 606722"/>
                    <a:gd name="connsiteX12" fmla="*/ 506334 w 607638"/>
                    <a:gd name="connsiteY12" fmla="*/ 303331 h 606722"/>
                    <a:gd name="connsiteX13" fmla="*/ 556986 w 607638"/>
                    <a:gd name="connsiteY13" fmla="*/ 303331 h 606722"/>
                    <a:gd name="connsiteX14" fmla="*/ 582268 w 607638"/>
                    <a:gd name="connsiteY14" fmla="*/ 328658 h 606722"/>
                    <a:gd name="connsiteX15" fmla="*/ 556986 w 607638"/>
                    <a:gd name="connsiteY15" fmla="*/ 353896 h 606722"/>
                    <a:gd name="connsiteX16" fmla="*/ 506334 w 607638"/>
                    <a:gd name="connsiteY16" fmla="*/ 353896 h 606722"/>
                    <a:gd name="connsiteX17" fmla="*/ 506334 w 607638"/>
                    <a:gd name="connsiteY17" fmla="*/ 404461 h 606722"/>
                    <a:gd name="connsiteX18" fmla="*/ 531616 w 607638"/>
                    <a:gd name="connsiteY18" fmla="*/ 404461 h 606722"/>
                    <a:gd name="connsiteX19" fmla="*/ 607638 w 607638"/>
                    <a:gd name="connsiteY19" fmla="*/ 480265 h 606722"/>
                    <a:gd name="connsiteX20" fmla="*/ 531616 w 607638"/>
                    <a:gd name="connsiteY20" fmla="*/ 556157 h 606722"/>
                    <a:gd name="connsiteX21" fmla="*/ 506334 w 607638"/>
                    <a:gd name="connsiteY21" fmla="*/ 556157 h 606722"/>
                    <a:gd name="connsiteX22" fmla="*/ 506334 w 607638"/>
                    <a:gd name="connsiteY22" fmla="*/ 581395 h 606722"/>
                    <a:gd name="connsiteX23" fmla="*/ 480964 w 607638"/>
                    <a:gd name="connsiteY23" fmla="*/ 606722 h 606722"/>
                    <a:gd name="connsiteX24" fmla="*/ 455683 w 607638"/>
                    <a:gd name="connsiteY24" fmla="*/ 581395 h 606722"/>
                    <a:gd name="connsiteX25" fmla="*/ 455683 w 607638"/>
                    <a:gd name="connsiteY25" fmla="*/ 556157 h 606722"/>
                    <a:gd name="connsiteX26" fmla="*/ 405031 w 607638"/>
                    <a:gd name="connsiteY26" fmla="*/ 556157 h 606722"/>
                    <a:gd name="connsiteX27" fmla="*/ 379749 w 607638"/>
                    <a:gd name="connsiteY27" fmla="*/ 530830 h 606722"/>
                    <a:gd name="connsiteX28" fmla="*/ 405031 w 607638"/>
                    <a:gd name="connsiteY28" fmla="*/ 505592 h 606722"/>
                    <a:gd name="connsiteX29" fmla="*/ 455683 w 607638"/>
                    <a:gd name="connsiteY29" fmla="*/ 505592 h 606722"/>
                    <a:gd name="connsiteX30" fmla="*/ 455683 w 607638"/>
                    <a:gd name="connsiteY30" fmla="*/ 455027 h 606722"/>
                    <a:gd name="connsiteX31" fmla="*/ 430401 w 607638"/>
                    <a:gd name="connsiteY31" fmla="*/ 455027 h 606722"/>
                    <a:gd name="connsiteX32" fmla="*/ 354379 w 607638"/>
                    <a:gd name="connsiteY32" fmla="*/ 379223 h 606722"/>
                    <a:gd name="connsiteX33" fmla="*/ 430401 w 607638"/>
                    <a:gd name="connsiteY33" fmla="*/ 303331 h 606722"/>
                    <a:gd name="connsiteX34" fmla="*/ 455683 w 607638"/>
                    <a:gd name="connsiteY34" fmla="*/ 303331 h 606722"/>
                    <a:gd name="connsiteX35" fmla="*/ 455683 w 607638"/>
                    <a:gd name="connsiteY35" fmla="*/ 278093 h 606722"/>
                    <a:gd name="connsiteX36" fmla="*/ 480964 w 607638"/>
                    <a:gd name="connsiteY36" fmla="*/ 252766 h 606722"/>
                    <a:gd name="connsiteX37" fmla="*/ 303759 w 607638"/>
                    <a:gd name="connsiteY37" fmla="*/ 151716 h 606722"/>
                    <a:gd name="connsiteX38" fmla="*/ 329117 w 607638"/>
                    <a:gd name="connsiteY38" fmla="*/ 176950 h 606722"/>
                    <a:gd name="connsiteX39" fmla="*/ 329117 w 607638"/>
                    <a:gd name="connsiteY39" fmla="*/ 303301 h 606722"/>
                    <a:gd name="connsiteX40" fmla="*/ 303759 w 607638"/>
                    <a:gd name="connsiteY40" fmla="*/ 328624 h 606722"/>
                    <a:gd name="connsiteX41" fmla="*/ 227862 w 607638"/>
                    <a:gd name="connsiteY41" fmla="*/ 328624 h 606722"/>
                    <a:gd name="connsiteX42" fmla="*/ 202593 w 607638"/>
                    <a:gd name="connsiteY42" fmla="*/ 303301 h 606722"/>
                    <a:gd name="connsiteX43" fmla="*/ 227862 w 607638"/>
                    <a:gd name="connsiteY43" fmla="*/ 278066 h 606722"/>
                    <a:gd name="connsiteX44" fmla="*/ 278490 w 607638"/>
                    <a:gd name="connsiteY44" fmla="*/ 278066 h 606722"/>
                    <a:gd name="connsiteX45" fmla="*/ 278490 w 607638"/>
                    <a:gd name="connsiteY45" fmla="*/ 176950 h 606722"/>
                    <a:gd name="connsiteX46" fmla="*/ 303759 w 607638"/>
                    <a:gd name="connsiteY46" fmla="*/ 151716 h 606722"/>
                    <a:gd name="connsiteX47" fmla="*/ 303762 w 607638"/>
                    <a:gd name="connsiteY47" fmla="*/ 0 h 606722"/>
                    <a:gd name="connsiteX48" fmla="*/ 606634 w 607638"/>
                    <a:gd name="connsiteY48" fmla="*/ 220667 h 606722"/>
                    <a:gd name="connsiteX49" fmla="*/ 589190 w 607638"/>
                    <a:gd name="connsiteY49" fmla="*/ 251860 h 606722"/>
                    <a:gd name="connsiteX50" fmla="*/ 557950 w 607638"/>
                    <a:gd name="connsiteY50" fmla="*/ 234353 h 606722"/>
                    <a:gd name="connsiteX51" fmla="*/ 303762 w 607638"/>
                    <a:gd name="connsiteY51" fmla="*/ 50568 h 606722"/>
                    <a:gd name="connsiteX52" fmla="*/ 50642 w 607638"/>
                    <a:gd name="connsiteY52" fmla="*/ 303317 h 606722"/>
                    <a:gd name="connsiteX53" fmla="*/ 303762 w 607638"/>
                    <a:gd name="connsiteY53" fmla="*/ 556154 h 606722"/>
                    <a:gd name="connsiteX54" fmla="*/ 329127 w 607638"/>
                    <a:gd name="connsiteY54" fmla="*/ 581394 h 606722"/>
                    <a:gd name="connsiteX55" fmla="*/ 303762 w 607638"/>
                    <a:gd name="connsiteY55" fmla="*/ 606722 h 606722"/>
                    <a:gd name="connsiteX56" fmla="*/ 0 w 607638"/>
                    <a:gd name="connsiteY56" fmla="*/ 303317 h 606722"/>
                    <a:gd name="connsiteX57" fmla="*/ 303762 w 607638"/>
                    <a:gd name="connsiteY57" fmla="*/ 0 h 606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</a:cxnLst>
                  <a:rect l="l" t="t" r="r" b="b"/>
                  <a:pathLst>
                    <a:path w="607638" h="606722">
                      <a:moveTo>
                        <a:pt x="506334" y="455027"/>
                      </a:moveTo>
                      <a:lnTo>
                        <a:pt x="506334" y="505592"/>
                      </a:lnTo>
                      <a:lnTo>
                        <a:pt x="531616" y="505592"/>
                      </a:lnTo>
                      <a:cubicBezTo>
                        <a:pt x="545592" y="505592"/>
                        <a:pt x="556986" y="494217"/>
                        <a:pt x="556986" y="480265"/>
                      </a:cubicBezTo>
                      <a:cubicBezTo>
                        <a:pt x="556986" y="466401"/>
                        <a:pt x="545592" y="455027"/>
                        <a:pt x="531616" y="455027"/>
                      </a:cubicBezTo>
                      <a:close/>
                      <a:moveTo>
                        <a:pt x="430401" y="353896"/>
                      </a:moveTo>
                      <a:cubicBezTo>
                        <a:pt x="416425" y="353896"/>
                        <a:pt x="405031" y="365271"/>
                        <a:pt x="405031" y="379223"/>
                      </a:cubicBezTo>
                      <a:cubicBezTo>
                        <a:pt x="405031" y="393087"/>
                        <a:pt x="416425" y="404461"/>
                        <a:pt x="430401" y="404461"/>
                      </a:cubicBezTo>
                      <a:lnTo>
                        <a:pt x="455683" y="404461"/>
                      </a:lnTo>
                      <a:lnTo>
                        <a:pt x="455683" y="353896"/>
                      </a:lnTo>
                      <a:close/>
                      <a:moveTo>
                        <a:pt x="480964" y="252766"/>
                      </a:moveTo>
                      <a:cubicBezTo>
                        <a:pt x="495029" y="252766"/>
                        <a:pt x="506334" y="264141"/>
                        <a:pt x="506334" y="278093"/>
                      </a:cubicBezTo>
                      <a:lnTo>
                        <a:pt x="506334" y="303331"/>
                      </a:lnTo>
                      <a:lnTo>
                        <a:pt x="556986" y="303331"/>
                      </a:lnTo>
                      <a:cubicBezTo>
                        <a:pt x="570962" y="303331"/>
                        <a:pt x="582268" y="314706"/>
                        <a:pt x="582268" y="328658"/>
                      </a:cubicBezTo>
                      <a:cubicBezTo>
                        <a:pt x="582268" y="342610"/>
                        <a:pt x="570962" y="353896"/>
                        <a:pt x="556986" y="353896"/>
                      </a:cubicBezTo>
                      <a:lnTo>
                        <a:pt x="506334" y="353896"/>
                      </a:lnTo>
                      <a:lnTo>
                        <a:pt x="506334" y="404461"/>
                      </a:lnTo>
                      <a:lnTo>
                        <a:pt x="531616" y="404461"/>
                      </a:lnTo>
                      <a:cubicBezTo>
                        <a:pt x="573544" y="404461"/>
                        <a:pt x="607638" y="438497"/>
                        <a:pt x="607638" y="480265"/>
                      </a:cubicBezTo>
                      <a:cubicBezTo>
                        <a:pt x="607638" y="522121"/>
                        <a:pt x="573544" y="556157"/>
                        <a:pt x="531616" y="556157"/>
                      </a:cubicBezTo>
                      <a:lnTo>
                        <a:pt x="506334" y="556157"/>
                      </a:lnTo>
                      <a:lnTo>
                        <a:pt x="506334" y="581395"/>
                      </a:lnTo>
                      <a:cubicBezTo>
                        <a:pt x="506334" y="595347"/>
                        <a:pt x="495029" y="606722"/>
                        <a:pt x="480964" y="606722"/>
                      </a:cubicBezTo>
                      <a:cubicBezTo>
                        <a:pt x="466988" y="606722"/>
                        <a:pt x="455683" y="595347"/>
                        <a:pt x="455683" y="581395"/>
                      </a:cubicBezTo>
                      <a:lnTo>
                        <a:pt x="455683" y="556157"/>
                      </a:lnTo>
                      <a:lnTo>
                        <a:pt x="405031" y="556157"/>
                      </a:lnTo>
                      <a:cubicBezTo>
                        <a:pt x="391055" y="556157"/>
                        <a:pt x="379749" y="544782"/>
                        <a:pt x="379749" y="530830"/>
                      </a:cubicBezTo>
                      <a:cubicBezTo>
                        <a:pt x="379749" y="516878"/>
                        <a:pt x="391055" y="505592"/>
                        <a:pt x="405031" y="505592"/>
                      </a:cubicBezTo>
                      <a:lnTo>
                        <a:pt x="455683" y="505592"/>
                      </a:lnTo>
                      <a:lnTo>
                        <a:pt x="455683" y="455027"/>
                      </a:lnTo>
                      <a:lnTo>
                        <a:pt x="430401" y="455027"/>
                      </a:lnTo>
                      <a:cubicBezTo>
                        <a:pt x="388473" y="455027"/>
                        <a:pt x="354379" y="420991"/>
                        <a:pt x="354379" y="379223"/>
                      </a:cubicBezTo>
                      <a:cubicBezTo>
                        <a:pt x="354379" y="337367"/>
                        <a:pt x="388473" y="303331"/>
                        <a:pt x="430401" y="303331"/>
                      </a:cubicBezTo>
                      <a:lnTo>
                        <a:pt x="455683" y="303331"/>
                      </a:lnTo>
                      <a:lnTo>
                        <a:pt x="455683" y="278093"/>
                      </a:lnTo>
                      <a:cubicBezTo>
                        <a:pt x="455683" y="264141"/>
                        <a:pt x="466988" y="252766"/>
                        <a:pt x="480964" y="252766"/>
                      </a:cubicBezTo>
                      <a:close/>
                      <a:moveTo>
                        <a:pt x="303759" y="151716"/>
                      </a:moveTo>
                      <a:cubicBezTo>
                        <a:pt x="317817" y="151716"/>
                        <a:pt x="329117" y="163000"/>
                        <a:pt x="329117" y="176950"/>
                      </a:cubicBezTo>
                      <a:lnTo>
                        <a:pt x="329117" y="303301"/>
                      </a:lnTo>
                      <a:cubicBezTo>
                        <a:pt x="329117" y="317251"/>
                        <a:pt x="317817" y="328624"/>
                        <a:pt x="303759" y="328624"/>
                      </a:cubicBezTo>
                      <a:lnTo>
                        <a:pt x="227862" y="328624"/>
                      </a:lnTo>
                      <a:cubicBezTo>
                        <a:pt x="213893" y="328624"/>
                        <a:pt x="202593" y="317251"/>
                        <a:pt x="202593" y="303301"/>
                      </a:cubicBezTo>
                      <a:cubicBezTo>
                        <a:pt x="202593" y="289351"/>
                        <a:pt x="213893" y="278066"/>
                        <a:pt x="227862" y="278066"/>
                      </a:cubicBezTo>
                      <a:lnTo>
                        <a:pt x="278490" y="278066"/>
                      </a:lnTo>
                      <a:lnTo>
                        <a:pt x="278490" y="176950"/>
                      </a:lnTo>
                      <a:cubicBezTo>
                        <a:pt x="278490" y="163000"/>
                        <a:pt x="289790" y="151716"/>
                        <a:pt x="303759" y="151716"/>
                      </a:cubicBezTo>
                      <a:close/>
                      <a:moveTo>
                        <a:pt x="303762" y="0"/>
                      </a:moveTo>
                      <a:cubicBezTo>
                        <a:pt x="443049" y="0"/>
                        <a:pt x="570410" y="92781"/>
                        <a:pt x="606634" y="220667"/>
                      </a:cubicBezTo>
                      <a:cubicBezTo>
                        <a:pt x="610461" y="234086"/>
                        <a:pt x="602629" y="248039"/>
                        <a:pt x="589190" y="251860"/>
                      </a:cubicBezTo>
                      <a:cubicBezTo>
                        <a:pt x="575839" y="255504"/>
                        <a:pt x="561688" y="247861"/>
                        <a:pt x="557950" y="234353"/>
                      </a:cubicBezTo>
                      <a:cubicBezTo>
                        <a:pt x="527779" y="127885"/>
                        <a:pt x="420888" y="50568"/>
                        <a:pt x="303762" y="50568"/>
                      </a:cubicBezTo>
                      <a:cubicBezTo>
                        <a:pt x="164208" y="50568"/>
                        <a:pt x="50642" y="163967"/>
                        <a:pt x="50642" y="303317"/>
                      </a:cubicBezTo>
                      <a:cubicBezTo>
                        <a:pt x="50642" y="442755"/>
                        <a:pt x="164208" y="556154"/>
                        <a:pt x="303762" y="556154"/>
                      </a:cubicBezTo>
                      <a:cubicBezTo>
                        <a:pt x="317824" y="556154"/>
                        <a:pt x="329127" y="567441"/>
                        <a:pt x="329127" y="581394"/>
                      </a:cubicBezTo>
                      <a:cubicBezTo>
                        <a:pt x="329127" y="595347"/>
                        <a:pt x="317824" y="606722"/>
                        <a:pt x="303762" y="606722"/>
                      </a:cubicBezTo>
                      <a:cubicBezTo>
                        <a:pt x="136261" y="606722"/>
                        <a:pt x="0" y="470661"/>
                        <a:pt x="0" y="303317"/>
                      </a:cubicBezTo>
                      <a:cubicBezTo>
                        <a:pt x="0" y="136061"/>
                        <a:pt x="136261" y="0"/>
                        <a:pt x="3037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latin typeface="汉仪旗黑-55简" panose="00020600040101010101" charset="-128"/>
                    <a:ea typeface="汉仪旗黑-55简" panose="00020600040101010101" charset="-128"/>
                  </a:endParaRPr>
                </a:p>
              </p:txBody>
            </p:sp>
          </p:grpSp>
          <p:grpSp>
            <p:nvGrpSpPr>
              <p:cNvPr id="58" name="组合 57"/>
              <p:cNvGrpSpPr/>
              <p:nvPr/>
            </p:nvGrpSpPr>
            <p:grpSpPr>
              <a:xfrm>
                <a:off x="5782128" y="2182399"/>
                <a:ext cx="627744" cy="627744"/>
                <a:chOff x="2153556" y="3475491"/>
                <a:chExt cx="627744" cy="627744"/>
              </a:xfrm>
            </p:grpSpPr>
            <p:sp>
              <p:nvSpPr>
                <p:cNvPr id="59" name="椭圆 58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2153556" y="3475491"/>
                  <a:ext cx="627744" cy="62774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latin typeface="汉仪旗黑-55简" panose="00020600040101010101" charset="-128"/>
                    <a:ea typeface="汉仪旗黑-55简" panose="00020600040101010101" charset="-128"/>
                  </a:endParaRPr>
                </a:p>
              </p:txBody>
            </p:sp>
            <p:sp>
              <p:nvSpPr>
                <p:cNvPr id="60" name="椭圆 11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2301319" y="3589791"/>
                  <a:ext cx="332217" cy="399144"/>
                </a:xfrm>
                <a:custGeom>
                  <a:avLst/>
                  <a:gdLst>
                    <a:gd name="connsiteX0" fmla="*/ 166861 w 505460"/>
                    <a:gd name="connsiteY0" fmla="*/ 355015 h 607286"/>
                    <a:gd name="connsiteX1" fmla="*/ 421301 w 505460"/>
                    <a:gd name="connsiteY1" fmla="*/ 355015 h 607286"/>
                    <a:gd name="connsiteX2" fmla="*/ 438634 w 505460"/>
                    <a:gd name="connsiteY2" fmla="*/ 372303 h 607286"/>
                    <a:gd name="connsiteX3" fmla="*/ 421301 w 505460"/>
                    <a:gd name="connsiteY3" fmla="*/ 389592 h 607286"/>
                    <a:gd name="connsiteX4" fmla="*/ 166861 w 505460"/>
                    <a:gd name="connsiteY4" fmla="*/ 389592 h 607286"/>
                    <a:gd name="connsiteX5" fmla="*/ 149528 w 505460"/>
                    <a:gd name="connsiteY5" fmla="*/ 372303 h 607286"/>
                    <a:gd name="connsiteX6" fmla="*/ 166861 w 505460"/>
                    <a:gd name="connsiteY6" fmla="*/ 355015 h 607286"/>
                    <a:gd name="connsiteX7" fmla="*/ 166861 w 505460"/>
                    <a:gd name="connsiteY7" fmla="*/ 272524 h 607286"/>
                    <a:gd name="connsiteX8" fmla="*/ 421301 w 505460"/>
                    <a:gd name="connsiteY8" fmla="*/ 272524 h 607286"/>
                    <a:gd name="connsiteX9" fmla="*/ 438634 w 505460"/>
                    <a:gd name="connsiteY9" fmla="*/ 289813 h 607286"/>
                    <a:gd name="connsiteX10" fmla="*/ 421301 w 505460"/>
                    <a:gd name="connsiteY10" fmla="*/ 307101 h 607286"/>
                    <a:gd name="connsiteX11" fmla="*/ 166861 w 505460"/>
                    <a:gd name="connsiteY11" fmla="*/ 307101 h 607286"/>
                    <a:gd name="connsiteX12" fmla="*/ 149528 w 505460"/>
                    <a:gd name="connsiteY12" fmla="*/ 289813 h 607286"/>
                    <a:gd name="connsiteX13" fmla="*/ 166861 w 505460"/>
                    <a:gd name="connsiteY13" fmla="*/ 272524 h 607286"/>
                    <a:gd name="connsiteX14" fmla="*/ 166861 w 505460"/>
                    <a:gd name="connsiteY14" fmla="*/ 190033 h 607286"/>
                    <a:gd name="connsiteX15" fmla="*/ 421301 w 505460"/>
                    <a:gd name="connsiteY15" fmla="*/ 190033 h 607286"/>
                    <a:gd name="connsiteX16" fmla="*/ 438634 w 505460"/>
                    <a:gd name="connsiteY16" fmla="*/ 207439 h 607286"/>
                    <a:gd name="connsiteX17" fmla="*/ 421301 w 505460"/>
                    <a:gd name="connsiteY17" fmla="*/ 224751 h 607286"/>
                    <a:gd name="connsiteX18" fmla="*/ 166861 w 505460"/>
                    <a:gd name="connsiteY18" fmla="*/ 224751 h 607286"/>
                    <a:gd name="connsiteX19" fmla="*/ 149528 w 505460"/>
                    <a:gd name="connsiteY19" fmla="*/ 207439 h 607286"/>
                    <a:gd name="connsiteX20" fmla="*/ 166861 w 505460"/>
                    <a:gd name="connsiteY20" fmla="*/ 190033 h 607286"/>
                    <a:gd name="connsiteX21" fmla="*/ 166861 w 505460"/>
                    <a:gd name="connsiteY21" fmla="*/ 107612 h 607286"/>
                    <a:gd name="connsiteX22" fmla="*/ 421301 w 505460"/>
                    <a:gd name="connsiteY22" fmla="*/ 107612 h 607286"/>
                    <a:gd name="connsiteX23" fmla="*/ 438634 w 505460"/>
                    <a:gd name="connsiteY23" fmla="*/ 124901 h 607286"/>
                    <a:gd name="connsiteX24" fmla="*/ 421301 w 505460"/>
                    <a:gd name="connsiteY24" fmla="*/ 142189 h 607286"/>
                    <a:gd name="connsiteX25" fmla="*/ 166861 w 505460"/>
                    <a:gd name="connsiteY25" fmla="*/ 142189 h 607286"/>
                    <a:gd name="connsiteX26" fmla="*/ 149528 w 505460"/>
                    <a:gd name="connsiteY26" fmla="*/ 124901 h 607286"/>
                    <a:gd name="connsiteX27" fmla="*/ 166861 w 505460"/>
                    <a:gd name="connsiteY27" fmla="*/ 107612 h 607286"/>
                    <a:gd name="connsiteX28" fmla="*/ 43330 w 505460"/>
                    <a:gd name="connsiteY28" fmla="*/ 105635 h 607286"/>
                    <a:gd name="connsiteX29" fmla="*/ 34664 w 505460"/>
                    <a:gd name="connsiteY29" fmla="*/ 114289 h 607286"/>
                    <a:gd name="connsiteX30" fmla="*/ 34664 w 505460"/>
                    <a:gd name="connsiteY30" fmla="*/ 563922 h 607286"/>
                    <a:gd name="connsiteX31" fmla="*/ 43330 w 505460"/>
                    <a:gd name="connsiteY31" fmla="*/ 572576 h 607286"/>
                    <a:gd name="connsiteX32" fmla="*/ 379237 w 505460"/>
                    <a:gd name="connsiteY32" fmla="*/ 572576 h 607286"/>
                    <a:gd name="connsiteX33" fmla="*/ 387903 w 505460"/>
                    <a:gd name="connsiteY33" fmla="*/ 563922 h 607286"/>
                    <a:gd name="connsiteX34" fmla="*/ 387903 w 505460"/>
                    <a:gd name="connsiteY34" fmla="*/ 536267 h 607286"/>
                    <a:gd name="connsiteX35" fmla="*/ 126223 w 505460"/>
                    <a:gd name="connsiteY35" fmla="*/ 536267 h 607286"/>
                    <a:gd name="connsiteX36" fmla="*/ 82799 w 505460"/>
                    <a:gd name="connsiteY36" fmla="*/ 492997 h 607286"/>
                    <a:gd name="connsiteX37" fmla="*/ 82799 w 505460"/>
                    <a:gd name="connsiteY37" fmla="*/ 105635 h 607286"/>
                    <a:gd name="connsiteX38" fmla="*/ 126223 w 505460"/>
                    <a:gd name="connsiteY38" fmla="*/ 34616 h 607286"/>
                    <a:gd name="connsiteX39" fmla="*/ 117557 w 505460"/>
                    <a:gd name="connsiteY39" fmla="*/ 43270 h 607286"/>
                    <a:gd name="connsiteX40" fmla="*/ 117557 w 505460"/>
                    <a:gd name="connsiteY40" fmla="*/ 492997 h 607286"/>
                    <a:gd name="connsiteX41" fmla="*/ 126223 w 505460"/>
                    <a:gd name="connsiteY41" fmla="*/ 501651 h 607286"/>
                    <a:gd name="connsiteX42" fmla="*/ 462130 w 505460"/>
                    <a:gd name="connsiteY42" fmla="*/ 501651 h 607286"/>
                    <a:gd name="connsiteX43" fmla="*/ 470796 w 505460"/>
                    <a:gd name="connsiteY43" fmla="*/ 492997 h 607286"/>
                    <a:gd name="connsiteX44" fmla="*/ 470796 w 505460"/>
                    <a:gd name="connsiteY44" fmla="*/ 43270 h 607286"/>
                    <a:gd name="connsiteX45" fmla="*/ 462130 w 505460"/>
                    <a:gd name="connsiteY45" fmla="*/ 34616 h 607286"/>
                    <a:gd name="connsiteX46" fmla="*/ 126223 w 505460"/>
                    <a:gd name="connsiteY46" fmla="*/ 0 h 607286"/>
                    <a:gd name="connsiteX47" fmla="*/ 462130 w 505460"/>
                    <a:gd name="connsiteY47" fmla="*/ 0 h 607286"/>
                    <a:gd name="connsiteX48" fmla="*/ 505460 w 505460"/>
                    <a:gd name="connsiteY48" fmla="*/ 43270 h 607286"/>
                    <a:gd name="connsiteX49" fmla="*/ 505460 w 505460"/>
                    <a:gd name="connsiteY49" fmla="*/ 492997 h 607286"/>
                    <a:gd name="connsiteX50" fmla="*/ 462130 w 505460"/>
                    <a:gd name="connsiteY50" fmla="*/ 536267 h 607286"/>
                    <a:gd name="connsiteX51" fmla="*/ 422661 w 505460"/>
                    <a:gd name="connsiteY51" fmla="*/ 536267 h 607286"/>
                    <a:gd name="connsiteX52" fmla="*/ 422661 w 505460"/>
                    <a:gd name="connsiteY52" fmla="*/ 563922 h 607286"/>
                    <a:gd name="connsiteX53" fmla="*/ 379237 w 505460"/>
                    <a:gd name="connsiteY53" fmla="*/ 607286 h 607286"/>
                    <a:gd name="connsiteX54" fmla="*/ 43330 w 505460"/>
                    <a:gd name="connsiteY54" fmla="*/ 607286 h 607286"/>
                    <a:gd name="connsiteX55" fmla="*/ 0 w 505460"/>
                    <a:gd name="connsiteY55" fmla="*/ 563922 h 607286"/>
                    <a:gd name="connsiteX56" fmla="*/ 0 w 505460"/>
                    <a:gd name="connsiteY56" fmla="*/ 114289 h 607286"/>
                    <a:gd name="connsiteX57" fmla="*/ 43330 w 505460"/>
                    <a:gd name="connsiteY57" fmla="*/ 70925 h 607286"/>
                    <a:gd name="connsiteX58" fmla="*/ 82799 w 505460"/>
                    <a:gd name="connsiteY58" fmla="*/ 70925 h 607286"/>
                    <a:gd name="connsiteX59" fmla="*/ 82799 w 505460"/>
                    <a:gd name="connsiteY59" fmla="*/ 43270 h 607286"/>
                    <a:gd name="connsiteX60" fmla="*/ 126223 w 505460"/>
                    <a:gd name="connsiteY60" fmla="*/ 0 h 607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505460" h="607286">
                      <a:moveTo>
                        <a:pt x="166861" y="355015"/>
                      </a:moveTo>
                      <a:lnTo>
                        <a:pt x="421301" y="355015"/>
                      </a:lnTo>
                      <a:cubicBezTo>
                        <a:pt x="430910" y="355015"/>
                        <a:pt x="438634" y="362720"/>
                        <a:pt x="438634" y="372303"/>
                      </a:cubicBezTo>
                      <a:cubicBezTo>
                        <a:pt x="438634" y="381793"/>
                        <a:pt x="430910" y="389592"/>
                        <a:pt x="421301" y="389592"/>
                      </a:cubicBezTo>
                      <a:lnTo>
                        <a:pt x="166861" y="389592"/>
                      </a:lnTo>
                      <a:cubicBezTo>
                        <a:pt x="157253" y="389592"/>
                        <a:pt x="149528" y="381887"/>
                        <a:pt x="149528" y="372303"/>
                      </a:cubicBezTo>
                      <a:cubicBezTo>
                        <a:pt x="149528" y="362720"/>
                        <a:pt x="157253" y="355015"/>
                        <a:pt x="166861" y="355015"/>
                      </a:cubicBezTo>
                      <a:close/>
                      <a:moveTo>
                        <a:pt x="166861" y="272524"/>
                      </a:moveTo>
                      <a:lnTo>
                        <a:pt x="421301" y="272524"/>
                      </a:lnTo>
                      <a:cubicBezTo>
                        <a:pt x="430910" y="272524"/>
                        <a:pt x="438634" y="280229"/>
                        <a:pt x="438634" y="289813"/>
                      </a:cubicBezTo>
                      <a:cubicBezTo>
                        <a:pt x="438634" y="299396"/>
                        <a:pt x="430910" y="307101"/>
                        <a:pt x="421301" y="307101"/>
                      </a:cubicBezTo>
                      <a:lnTo>
                        <a:pt x="166861" y="307101"/>
                      </a:lnTo>
                      <a:cubicBezTo>
                        <a:pt x="157253" y="307101"/>
                        <a:pt x="149528" y="299396"/>
                        <a:pt x="149528" y="289813"/>
                      </a:cubicBezTo>
                      <a:cubicBezTo>
                        <a:pt x="149528" y="280229"/>
                        <a:pt x="157253" y="272524"/>
                        <a:pt x="166861" y="272524"/>
                      </a:cubicBezTo>
                      <a:close/>
                      <a:moveTo>
                        <a:pt x="166861" y="190033"/>
                      </a:moveTo>
                      <a:lnTo>
                        <a:pt x="421301" y="190033"/>
                      </a:lnTo>
                      <a:cubicBezTo>
                        <a:pt x="430910" y="190033"/>
                        <a:pt x="438634" y="197842"/>
                        <a:pt x="438634" y="207439"/>
                      </a:cubicBezTo>
                      <a:cubicBezTo>
                        <a:pt x="438634" y="216942"/>
                        <a:pt x="430910" y="224751"/>
                        <a:pt x="421301" y="224751"/>
                      </a:cubicBezTo>
                      <a:lnTo>
                        <a:pt x="166861" y="224751"/>
                      </a:lnTo>
                      <a:cubicBezTo>
                        <a:pt x="157253" y="224751"/>
                        <a:pt x="149528" y="216942"/>
                        <a:pt x="149528" y="207439"/>
                      </a:cubicBezTo>
                      <a:cubicBezTo>
                        <a:pt x="149528" y="197842"/>
                        <a:pt x="157253" y="190033"/>
                        <a:pt x="166861" y="190033"/>
                      </a:cubicBezTo>
                      <a:close/>
                      <a:moveTo>
                        <a:pt x="166861" y="107612"/>
                      </a:moveTo>
                      <a:lnTo>
                        <a:pt x="421301" y="107612"/>
                      </a:lnTo>
                      <a:cubicBezTo>
                        <a:pt x="430910" y="107612"/>
                        <a:pt x="438634" y="115317"/>
                        <a:pt x="438634" y="124901"/>
                      </a:cubicBezTo>
                      <a:cubicBezTo>
                        <a:pt x="438634" y="134484"/>
                        <a:pt x="430910" y="142189"/>
                        <a:pt x="421301" y="142189"/>
                      </a:cubicBezTo>
                      <a:lnTo>
                        <a:pt x="166861" y="142189"/>
                      </a:lnTo>
                      <a:cubicBezTo>
                        <a:pt x="157253" y="142189"/>
                        <a:pt x="149528" y="134484"/>
                        <a:pt x="149528" y="124901"/>
                      </a:cubicBezTo>
                      <a:cubicBezTo>
                        <a:pt x="149528" y="115317"/>
                        <a:pt x="157253" y="107612"/>
                        <a:pt x="166861" y="107612"/>
                      </a:cubicBezTo>
                      <a:close/>
                      <a:moveTo>
                        <a:pt x="43330" y="105635"/>
                      </a:moveTo>
                      <a:cubicBezTo>
                        <a:pt x="38526" y="105635"/>
                        <a:pt x="34664" y="109492"/>
                        <a:pt x="34664" y="114289"/>
                      </a:cubicBezTo>
                      <a:lnTo>
                        <a:pt x="34664" y="563922"/>
                      </a:lnTo>
                      <a:cubicBezTo>
                        <a:pt x="34664" y="568719"/>
                        <a:pt x="38526" y="572576"/>
                        <a:pt x="43330" y="572576"/>
                      </a:cubicBezTo>
                      <a:lnTo>
                        <a:pt x="379237" y="572576"/>
                      </a:lnTo>
                      <a:cubicBezTo>
                        <a:pt x="384041" y="572576"/>
                        <a:pt x="387903" y="568719"/>
                        <a:pt x="387903" y="563922"/>
                      </a:cubicBezTo>
                      <a:lnTo>
                        <a:pt x="387903" y="536267"/>
                      </a:lnTo>
                      <a:lnTo>
                        <a:pt x="126223" y="536267"/>
                      </a:lnTo>
                      <a:cubicBezTo>
                        <a:pt x="102297" y="536267"/>
                        <a:pt x="82799" y="516889"/>
                        <a:pt x="82799" y="492997"/>
                      </a:cubicBezTo>
                      <a:lnTo>
                        <a:pt x="82799" y="105635"/>
                      </a:lnTo>
                      <a:close/>
                      <a:moveTo>
                        <a:pt x="126223" y="34616"/>
                      </a:moveTo>
                      <a:cubicBezTo>
                        <a:pt x="121419" y="34616"/>
                        <a:pt x="117557" y="38567"/>
                        <a:pt x="117557" y="43270"/>
                      </a:cubicBezTo>
                      <a:lnTo>
                        <a:pt x="117557" y="492997"/>
                      </a:lnTo>
                      <a:cubicBezTo>
                        <a:pt x="117557" y="497794"/>
                        <a:pt x="121419" y="501651"/>
                        <a:pt x="126223" y="501651"/>
                      </a:cubicBezTo>
                      <a:lnTo>
                        <a:pt x="462130" y="501651"/>
                      </a:lnTo>
                      <a:cubicBezTo>
                        <a:pt x="466840" y="501651"/>
                        <a:pt x="470796" y="497794"/>
                        <a:pt x="470796" y="492997"/>
                      </a:cubicBezTo>
                      <a:lnTo>
                        <a:pt x="470796" y="43270"/>
                      </a:lnTo>
                      <a:cubicBezTo>
                        <a:pt x="470796" y="38567"/>
                        <a:pt x="466840" y="34616"/>
                        <a:pt x="462130" y="34616"/>
                      </a:cubicBezTo>
                      <a:close/>
                      <a:moveTo>
                        <a:pt x="126223" y="0"/>
                      </a:moveTo>
                      <a:lnTo>
                        <a:pt x="462130" y="0"/>
                      </a:lnTo>
                      <a:cubicBezTo>
                        <a:pt x="485961" y="0"/>
                        <a:pt x="505460" y="19472"/>
                        <a:pt x="505460" y="43270"/>
                      </a:cubicBezTo>
                      <a:lnTo>
                        <a:pt x="505460" y="492997"/>
                      </a:lnTo>
                      <a:cubicBezTo>
                        <a:pt x="505460" y="516889"/>
                        <a:pt x="485961" y="536267"/>
                        <a:pt x="462130" y="536267"/>
                      </a:cubicBezTo>
                      <a:lnTo>
                        <a:pt x="422661" y="536267"/>
                      </a:lnTo>
                      <a:lnTo>
                        <a:pt x="422661" y="563922"/>
                      </a:lnTo>
                      <a:cubicBezTo>
                        <a:pt x="422661" y="587815"/>
                        <a:pt x="403163" y="607286"/>
                        <a:pt x="379237" y="607286"/>
                      </a:cubicBezTo>
                      <a:lnTo>
                        <a:pt x="43330" y="607286"/>
                      </a:lnTo>
                      <a:cubicBezTo>
                        <a:pt x="19404" y="607286"/>
                        <a:pt x="0" y="587815"/>
                        <a:pt x="0" y="563922"/>
                      </a:cubicBezTo>
                      <a:lnTo>
                        <a:pt x="0" y="114289"/>
                      </a:lnTo>
                      <a:cubicBezTo>
                        <a:pt x="0" y="90397"/>
                        <a:pt x="19404" y="70925"/>
                        <a:pt x="43330" y="70925"/>
                      </a:cubicBezTo>
                      <a:lnTo>
                        <a:pt x="82799" y="70925"/>
                      </a:lnTo>
                      <a:lnTo>
                        <a:pt x="82799" y="43270"/>
                      </a:lnTo>
                      <a:cubicBezTo>
                        <a:pt x="82799" y="19472"/>
                        <a:pt x="102297" y="0"/>
                        <a:pt x="1262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latin typeface="汉仪旗黑-55简" panose="00020600040101010101" charset="-128"/>
                    <a:ea typeface="汉仪旗黑-55简" panose="00020600040101010101" charset="-128"/>
                  </a:endParaRPr>
                </a:p>
              </p:txBody>
            </p:sp>
          </p:grpSp>
          <p:grpSp>
            <p:nvGrpSpPr>
              <p:cNvPr id="61" name="组合 60"/>
              <p:cNvGrpSpPr/>
              <p:nvPr/>
            </p:nvGrpSpPr>
            <p:grpSpPr>
              <a:xfrm>
                <a:off x="7702962" y="2182399"/>
                <a:ext cx="627744" cy="627744"/>
                <a:chOff x="2153556" y="3475491"/>
                <a:chExt cx="627744" cy="627744"/>
              </a:xfrm>
            </p:grpSpPr>
            <p:sp>
              <p:nvSpPr>
                <p:cNvPr id="62" name="椭圆 61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2153556" y="3475491"/>
                  <a:ext cx="627744" cy="62774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latin typeface="汉仪旗黑-55简" panose="00020600040101010101" charset="-128"/>
                    <a:ea typeface="汉仪旗黑-55简" panose="00020600040101010101" charset="-128"/>
                  </a:endParaRPr>
                </a:p>
              </p:txBody>
            </p:sp>
            <p:sp>
              <p:nvSpPr>
                <p:cNvPr id="63" name="椭圆 14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2267856" y="3590068"/>
                  <a:ext cx="399144" cy="398588"/>
                </a:xfrm>
                <a:custGeom>
                  <a:avLst/>
                  <a:gdLst>
                    <a:gd name="connsiteX0" fmla="*/ 145802 w 608415"/>
                    <a:gd name="connsiteY0" fmla="*/ 316204 h 607568"/>
                    <a:gd name="connsiteX1" fmla="*/ 335878 w 608415"/>
                    <a:gd name="connsiteY1" fmla="*/ 316204 h 607568"/>
                    <a:gd name="connsiteX2" fmla="*/ 355085 w 608415"/>
                    <a:gd name="connsiteY2" fmla="*/ 335363 h 607568"/>
                    <a:gd name="connsiteX3" fmla="*/ 335878 w 608415"/>
                    <a:gd name="connsiteY3" fmla="*/ 354521 h 607568"/>
                    <a:gd name="connsiteX4" fmla="*/ 145802 w 608415"/>
                    <a:gd name="connsiteY4" fmla="*/ 354521 h 607568"/>
                    <a:gd name="connsiteX5" fmla="*/ 126594 w 608415"/>
                    <a:gd name="connsiteY5" fmla="*/ 335363 h 607568"/>
                    <a:gd name="connsiteX6" fmla="*/ 145802 w 608415"/>
                    <a:gd name="connsiteY6" fmla="*/ 316204 h 607568"/>
                    <a:gd name="connsiteX7" fmla="*/ 145799 w 608415"/>
                    <a:gd name="connsiteY7" fmla="*/ 252977 h 607568"/>
                    <a:gd name="connsiteX8" fmla="*/ 430791 w 608415"/>
                    <a:gd name="connsiteY8" fmla="*/ 252977 h 607568"/>
                    <a:gd name="connsiteX9" fmla="*/ 449995 w 608415"/>
                    <a:gd name="connsiteY9" fmla="*/ 272171 h 607568"/>
                    <a:gd name="connsiteX10" fmla="*/ 430791 w 608415"/>
                    <a:gd name="connsiteY10" fmla="*/ 291365 h 607568"/>
                    <a:gd name="connsiteX11" fmla="*/ 145799 w 608415"/>
                    <a:gd name="connsiteY11" fmla="*/ 291365 h 607568"/>
                    <a:gd name="connsiteX12" fmla="*/ 126594 w 608415"/>
                    <a:gd name="connsiteY12" fmla="*/ 272171 h 607568"/>
                    <a:gd name="connsiteX13" fmla="*/ 145799 w 608415"/>
                    <a:gd name="connsiteY13" fmla="*/ 252977 h 607568"/>
                    <a:gd name="connsiteX14" fmla="*/ 145805 w 608415"/>
                    <a:gd name="connsiteY14" fmla="*/ 189750 h 607568"/>
                    <a:gd name="connsiteX15" fmla="*/ 209279 w 608415"/>
                    <a:gd name="connsiteY15" fmla="*/ 189750 h 607568"/>
                    <a:gd name="connsiteX16" fmla="*/ 228490 w 608415"/>
                    <a:gd name="connsiteY16" fmla="*/ 208944 h 607568"/>
                    <a:gd name="connsiteX17" fmla="*/ 209279 w 608415"/>
                    <a:gd name="connsiteY17" fmla="*/ 228138 h 607568"/>
                    <a:gd name="connsiteX18" fmla="*/ 145805 w 608415"/>
                    <a:gd name="connsiteY18" fmla="*/ 228138 h 607568"/>
                    <a:gd name="connsiteX19" fmla="*/ 126594 w 608415"/>
                    <a:gd name="connsiteY19" fmla="*/ 208944 h 607568"/>
                    <a:gd name="connsiteX20" fmla="*/ 145805 w 608415"/>
                    <a:gd name="connsiteY20" fmla="*/ 189750 h 607568"/>
                    <a:gd name="connsiteX21" fmla="*/ 70060 w 608415"/>
                    <a:gd name="connsiteY21" fmla="*/ 133174 h 607568"/>
                    <a:gd name="connsiteX22" fmla="*/ 70060 w 608415"/>
                    <a:gd name="connsiteY22" fmla="*/ 442788 h 607568"/>
                    <a:gd name="connsiteX23" fmla="*/ 538355 w 608415"/>
                    <a:gd name="connsiteY23" fmla="*/ 442788 h 607568"/>
                    <a:gd name="connsiteX24" fmla="*/ 538355 w 608415"/>
                    <a:gd name="connsiteY24" fmla="*/ 133174 h 607568"/>
                    <a:gd name="connsiteX25" fmla="*/ 38410 w 608415"/>
                    <a:gd name="connsiteY25" fmla="*/ 69962 h 607568"/>
                    <a:gd name="connsiteX26" fmla="*/ 38410 w 608415"/>
                    <a:gd name="connsiteY26" fmla="*/ 94817 h 607568"/>
                    <a:gd name="connsiteX27" fmla="*/ 570005 w 608415"/>
                    <a:gd name="connsiteY27" fmla="*/ 94817 h 607568"/>
                    <a:gd name="connsiteX28" fmla="*/ 570005 w 608415"/>
                    <a:gd name="connsiteY28" fmla="*/ 69962 h 607568"/>
                    <a:gd name="connsiteX29" fmla="*/ 304208 w 608415"/>
                    <a:gd name="connsiteY29" fmla="*/ 0 h 607568"/>
                    <a:gd name="connsiteX30" fmla="*/ 323413 w 608415"/>
                    <a:gd name="connsiteY30" fmla="*/ 19178 h 607568"/>
                    <a:gd name="connsiteX31" fmla="*/ 323413 w 608415"/>
                    <a:gd name="connsiteY31" fmla="*/ 31606 h 607568"/>
                    <a:gd name="connsiteX32" fmla="*/ 589210 w 608415"/>
                    <a:gd name="connsiteY32" fmla="*/ 31606 h 607568"/>
                    <a:gd name="connsiteX33" fmla="*/ 608415 w 608415"/>
                    <a:gd name="connsiteY33" fmla="*/ 50784 h 607568"/>
                    <a:gd name="connsiteX34" fmla="*/ 608415 w 608415"/>
                    <a:gd name="connsiteY34" fmla="*/ 113995 h 607568"/>
                    <a:gd name="connsiteX35" fmla="*/ 589210 w 608415"/>
                    <a:gd name="connsiteY35" fmla="*/ 133174 h 607568"/>
                    <a:gd name="connsiteX36" fmla="*/ 576765 w 608415"/>
                    <a:gd name="connsiteY36" fmla="*/ 133174 h 607568"/>
                    <a:gd name="connsiteX37" fmla="*/ 576765 w 608415"/>
                    <a:gd name="connsiteY37" fmla="*/ 461967 h 607568"/>
                    <a:gd name="connsiteX38" fmla="*/ 557560 w 608415"/>
                    <a:gd name="connsiteY38" fmla="*/ 481145 h 607568"/>
                    <a:gd name="connsiteX39" fmla="*/ 342618 w 608415"/>
                    <a:gd name="connsiteY39" fmla="*/ 481145 h 607568"/>
                    <a:gd name="connsiteX40" fmla="*/ 414521 w 608415"/>
                    <a:gd name="connsiteY40" fmla="*/ 576883 h 607568"/>
                    <a:gd name="connsiteX41" fmla="*/ 410680 w 608415"/>
                    <a:gd name="connsiteY41" fmla="*/ 603733 h 607568"/>
                    <a:gd name="connsiteX42" fmla="*/ 399157 w 608415"/>
                    <a:gd name="connsiteY42" fmla="*/ 607568 h 607568"/>
                    <a:gd name="connsiteX43" fmla="*/ 383793 w 608415"/>
                    <a:gd name="connsiteY43" fmla="*/ 599897 h 607568"/>
                    <a:gd name="connsiteX44" fmla="*/ 323413 w 608415"/>
                    <a:gd name="connsiteY44" fmla="*/ 519348 h 607568"/>
                    <a:gd name="connsiteX45" fmla="*/ 323413 w 608415"/>
                    <a:gd name="connsiteY45" fmla="*/ 588390 h 607568"/>
                    <a:gd name="connsiteX46" fmla="*/ 304208 w 608415"/>
                    <a:gd name="connsiteY46" fmla="*/ 607568 h 607568"/>
                    <a:gd name="connsiteX47" fmla="*/ 285003 w 608415"/>
                    <a:gd name="connsiteY47" fmla="*/ 588390 h 607568"/>
                    <a:gd name="connsiteX48" fmla="*/ 285003 w 608415"/>
                    <a:gd name="connsiteY48" fmla="*/ 519348 h 607568"/>
                    <a:gd name="connsiteX49" fmla="*/ 224622 w 608415"/>
                    <a:gd name="connsiteY49" fmla="*/ 599897 h 607568"/>
                    <a:gd name="connsiteX50" fmla="*/ 209258 w 608415"/>
                    <a:gd name="connsiteY50" fmla="*/ 607568 h 607568"/>
                    <a:gd name="connsiteX51" fmla="*/ 197735 w 608415"/>
                    <a:gd name="connsiteY51" fmla="*/ 603733 h 607568"/>
                    <a:gd name="connsiteX52" fmla="*/ 193894 w 608415"/>
                    <a:gd name="connsiteY52" fmla="*/ 576883 h 607568"/>
                    <a:gd name="connsiteX53" fmla="*/ 265798 w 608415"/>
                    <a:gd name="connsiteY53" fmla="*/ 481145 h 607568"/>
                    <a:gd name="connsiteX54" fmla="*/ 50855 w 608415"/>
                    <a:gd name="connsiteY54" fmla="*/ 481145 h 607568"/>
                    <a:gd name="connsiteX55" fmla="*/ 31650 w 608415"/>
                    <a:gd name="connsiteY55" fmla="*/ 461967 h 607568"/>
                    <a:gd name="connsiteX56" fmla="*/ 31650 w 608415"/>
                    <a:gd name="connsiteY56" fmla="*/ 133174 h 607568"/>
                    <a:gd name="connsiteX57" fmla="*/ 19205 w 608415"/>
                    <a:gd name="connsiteY57" fmla="*/ 133174 h 607568"/>
                    <a:gd name="connsiteX58" fmla="*/ 0 w 608415"/>
                    <a:gd name="connsiteY58" fmla="*/ 113995 h 607568"/>
                    <a:gd name="connsiteX59" fmla="*/ 0 w 608415"/>
                    <a:gd name="connsiteY59" fmla="*/ 50784 h 607568"/>
                    <a:gd name="connsiteX60" fmla="*/ 19205 w 608415"/>
                    <a:gd name="connsiteY60" fmla="*/ 31606 h 607568"/>
                    <a:gd name="connsiteX61" fmla="*/ 285003 w 608415"/>
                    <a:gd name="connsiteY61" fmla="*/ 31606 h 607568"/>
                    <a:gd name="connsiteX62" fmla="*/ 285003 w 608415"/>
                    <a:gd name="connsiteY62" fmla="*/ 19178 h 607568"/>
                    <a:gd name="connsiteX63" fmla="*/ 304208 w 608415"/>
                    <a:gd name="connsiteY63" fmla="*/ 0 h 607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</a:cxnLst>
                  <a:rect l="l" t="t" r="r" b="b"/>
                  <a:pathLst>
                    <a:path w="608415" h="607568">
                      <a:moveTo>
                        <a:pt x="145802" y="316204"/>
                      </a:moveTo>
                      <a:lnTo>
                        <a:pt x="335878" y="316204"/>
                      </a:lnTo>
                      <a:cubicBezTo>
                        <a:pt x="346480" y="316204"/>
                        <a:pt x="355085" y="324787"/>
                        <a:pt x="355085" y="335363"/>
                      </a:cubicBezTo>
                      <a:cubicBezTo>
                        <a:pt x="355085" y="345938"/>
                        <a:pt x="346480" y="354521"/>
                        <a:pt x="335878" y="354521"/>
                      </a:cubicBezTo>
                      <a:lnTo>
                        <a:pt x="145802" y="354521"/>
                      </a:lnTo>
                      <a:cubicBezTo>
                        <a:pt x="135199" y="354521"/>
                        <a:pt x="126594" y="345938"/>
                        <a:pt x="126594" y="335363"/>
                      </a:cubicBezTo>
                      <a:cubicBezTo>
                        <a:pt x="126594" y="324787"/>
                        <a:pt x="135199" y="316204"/>
                        <a:pt x="145802" y="316204"/>
                      </a:cubicBezTo>
                      <a:close/>
                      <a:moveTo>
                        <a:pt x="145799" y="252977"/>
                      </a:moveTo>
                      <a:lnTo>
                        <a:pt x="430791" y="252977"/>
                      </a:lnTo>
                      <a:cubicBezTo>
                        <a:pt x="441392" y="252977"/>
                        <a:pt x="449995" y="261576"/>
                        <a:pt x="449995" y="272171"/>
                      </a:cubicBezTo>
                      <a:cubicBezTo>
                        <a:pt x="449995" y="282766"/>
                        <a:pt x="441392" y="291365"/>
                        <a:pt x="430791" y="291365"/>
                      </a:cubicBezTo>
                      <a:lnTo>
                        <a:pt x="145799" y="291365"/>
                      </a:lnTo>
                      <a:cubicBezTo>
                        <a:pt x="135198" y="291365"/>
                        <a:pt x="126594" y="282766"/>
                        <a:pt x="126594" y="272171"/>
                      </a:cubicBezTo>
                      <a:cubicBezTo>
                        <a:pt x="126594" y="261576"/>
                        <a:pt x="135198" y="252977"/>
                        <a:pt x="145799" y="252977"/>
                      </a:cubicBezTo>
                      <a:close/>
                      <a:moveTo>
                        <a:pt x="145805" y="189750"/>
                      </a:moveTo>
                      <a:lnTo>
                        <a:pt x="209279" y="189750"/>
                      </a:lnTo>
                      <a:cubicBezTo>
                        <a:pt x="219884" y="189750"/>
                        <a:pt x="228490" y="198349"/>
                        <a:pt x="228490" y="208944"/>
                      </a:cubicBezTo>
                      <a:cubicBezTo>
                        <a:pt x="228490" y="219539"/>
                        <a:pt x="219884" y="228138"/>
                        <a:pt x="209279" y="228138"/>
                      </a:cubicBezTo>
                      <a:lnTo>
                        <a:pt x="145805" y="228138"/>
                      </a:lnTo>
                      <a:cubicBezTo>
                        <a:pt x="135201" y="228138"/>
                        <a:pt x="126594" y="219539"/>
                        <a:pt x="126594" y="208944"/>
                      </a:cubicBezTo>
                      <a:cubicBezTo>
                        <a:pt x="126594" y="198349"/>
                        <a:pt x="135201" y="189750"/>
                        <a:pt x="145805" y="189750"/>
                      </a:cubicBezTo>
                      <a:close/>
                      <a:moveTo>
                        <a:pt x="70060" y="133174"/>
                      </a:moveTo>
                      <a:lnTo>
                        <a:pt x="70060" y="442788"/>
                      </a:lnTo>
                      <a:lnTo>
                        <a:pt x="538355" y="442788"/>
                      </a:lnTo>
                      <a:lnTo>
                        <a:pt x="538355" y="133174"/>
                      </a:lnTo>
                      <a:close/>
                      <a:moveTo>
                        <a:pt x="38410" y="69962"/>
                      </a:moveTo>
                      <a:lnTo>
                        <a:pt x="38410" y="94817"/>
                      </a:lnTo>
                      <a:lnTo>
                        <a:pt x="570005" y="94817"/>
                      </a:lnTo>
                      <a:lnTo>
                        <a:pt x="570005" y="69962"/>
                      </a:lnTo>
                      <a:close/>
                      <a:moveTo>
                        <a:pt x="304208" y="0"/>
                      </a:moveTo>
                      <a:cubicBezTo>
                        <a:pt x="314809" y="0"/>
                        <a:pt x="323413" y="8592"/>
                        <a:pt x="323413" y="19178"/>
                      </a:cubicBezTo>
                      <a:lnTo>
                        <a:pt x="323413" y="31606"/>
                      </a:lnTo>
                      <a:lnTo>
                        <a:pt x="589210" y="31606"/>
                      </a:lnTo>
                      <a:cubicBezTo>
                        <a:pt x="599811" y="31606"/>
                        <a:pt x="608415" y="40197"/>
                        <a:pt x="608415" y="50784"/>
                      </a:cubicBezTo>
                      <a:lnTo>
                        <a:pt x="608415" y="113995"/>
                      </a:lnTo>
                      <a:cubicBezTo>
                        <a:pt x="608415" y="124582"/>
                        <a:pt x="599811" y="133174"/>
                        <a:pt x="589210" y="133174"/>
                      </a:cubicBezTo>
                      <a:lnTo>
                        <a:pt x="576765" y="133174"/>
                      </a:lnTo>
                      <a:lnTo>
                        <a:pt x="576765" y="461967"/>
                      </a:lnTo>
                      <a:cubicBezTo>
                        <a:pt x="576765" y="472553"/>
                        <a:pt x="568161" y="481145"/>
                        <a:pt x="557560" y="481145"/>
                      </a:cubicBezTo>
                      <a:lnTo>
                        <a:pt x="342618" y="481145"/>
                      </a:lnTo>
                      <a:lnTo>
                        <a:pt x="414521" y="576883"/>
                      </a:lnTo>
                      <a:cubicBezTo>
                        <a:pt x="420974" y="585321"/>
                        <a:pt x="419284" y="597442"/>
                        <a:pt x="410680" y="603733"/>
                      </a:cubicBezTo>
                      <a:cubicBezTo>
                        <a:pt x="407300" y="606341"/>
                        <a:pt x="403306" y="607568"/>
                        <a:pt x="399157" y="607568"/>
                      </a:cubicBezTo>
                      <a:cubicBezTo>
                        <a:pt x="393319" y="607568"/>
                        <a:pt x="387634" y="604960"/>
                        <a:pt x="383793" y="599897"/>
                      </a:cubicBezTo>
                      <a:lnTo>
                        <a:pt x="323413" y="519348"/>
                      </a:lnTo>
                      <a:lnTo>
                        <a:pt x="323413" y="588390"/>
                      </a:lnTo>
                      <a:cubicBezTo>
                        <a:pt x="323413" y="598976"/>
                        <a:pt x="314809" y="607568"/>
                        <a:pt x="304208" y="607568"/>
                      </a:cubicBezTo>
                      <a:cubicBezTo>
                        <a:pt x="293607" y="607568"/>
                        <a:pt x="285003" y="598976"/>
                        <a:pt x="285003" y="588390"/>
                      </a:cubicBezTo>
                      <a:lnTo>
                        <a:pt x="285003" y="519348"/>
                      </a:lnTo>
                      <a:lnTo>
                        <a:pt x="224622" y="599897"/>
                      </a:lnTo>
                      <a:cubicBezTo>
                        <a:pt x="220781" y="604960"/>
                        <a:pt x="215096" y="607568"/>
                        <a:pt x="209258" y="607568"/>
                      </a:cubicBezTo>
                      <a:cubicBezTo>
                        <a:pt x="205110" y="607568"/>
                        <a:pt x="201115" y="606341"/>
                        <a:pt x="197735" y="603733"/>
                      </a:cubicBezTo>
                      <a:cubicBezTo>
                        <a:pt x="189131" y="597442"/>
                        <a:pt x="187441" y="585321"/>
                        <a:pt x="193894" y="576883"/>
                      </a:cubicBezTo>
                      <a:lnTo>
                        <a:pt x="265798" y="481145"/>
                      </a:lnTo>
                      <a:lnTo>
                        <a:pt x="50855" y="481145"/>
                      </a:lnTo>
                      <a:cubicBezTo>
                        <a:pt x="40253" y="481145"/>
                        <a:pt x="31650" y="472553"/>
                        <a:pt x="31650" y="461967"/>
                      </a:cubicBezTo>
                      <a:lnTo>
                        <a:pt x="31650" y="133174"/>
                      </a:lnTo>
                      <a:lnTo>
                        <a:pt x="19205" y="133174"/>
                      </a:lnTo>
                      <a:cubicBezTo>
                        <a:pt x="8604" y="133174"/>
                        <a:pt x="0" y="124582"/>
                        <a:pt x="0" y="113995"/>
                      </a:cubicBezTo>
                      <a:lnTo>
                        <a:pt x="0" y="50784"/>
                      </a:lnTo>
                      <a:cubicBezTo>
                        <a:pt x="0" y="40197"/>
                        <a:pt x="8604" y="31606"/>
                        <a:pt x="19205" y="31606"/>
                      </a:cubicBezTo>
                      <a:lnTo>
                        <a:pt x="285003" y="31606"/>
                      </a:lnTo>
                      <a:lnTo>
                        <a:pt x="285003" y="19178"/>
                      </a:lnTo>
                      <a:cubicBezTo>
                        <a:pt x="285003" y="8592"/>
                        <a:pt x="293607" y="0"/>
                        <a:pt x="3042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latin typeface="汉仪旗黑-55简" panose="00020600040101010101" charset="-128"/>
                    <a:ea typeface="汉仪旗黑-55简" panose="00020600040101010101" charset="-128"/>
                  </a:endParaRPr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9623796" y="2182399"/>
                <a:ext cx="627744" cy="627744"/>
                <a:chOff x="2153556" y="3475491"/>
                <a:chExt cx="627744" cy="627744"/>
              </a:xfrm>
            </p:grpSpPr>
            <p:sp>
              <p:nvSpPr>
                <p:cNvPr id="65" name="椭圆 64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2153556" y="3475491"/>
                  <a:ext cx="627744" cy="62774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latin typeface="汉仪旗黑-55简" panose="00020600040101010101" charset="-128"/>
                    <a:ea typeface="汉仪旗黑-55简" panose="00020600040101010101" charset="-128"/>
                  </a:endParaRPr>
                </a:p>
              </p:txBody>
            </p:sp>
            <p:sp>
              <p:nvSpPr>
                <p:cNvPr id="66" name="椭圆 17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2267856" y="3617035"/>
                  <a:ext cx="399144" cy="344655"/>
                </a:xfrm>
                <a:custGeom>
                  <a:avLst/>
                  <a:gdLst>
                    <a:gd name="connsiteX0" fmla="*/ 389514 w 603899"/>
                    <a:gd name="connsiteY0" fmla="*/ 386484 h 521458"/>
                    <a:gd name="connsiteX1" fmla="*/ 374816 w 603899"/>
                    <a:gd name="connsiteY1" fmla="*/ 476168 h 521458"/>
                    <a:gd name="connsiteX2" fmla="*/ 421062 w 603899"/>
                    <a:gd name="connsiteY2" fmla="*/ 451823 h 521458"/>
                    <a:gd name="connsiteX3" fmla="*/ 463187 w 603899"/>
                    <a:gd name="connsiteY3" fmla="*/ 451823 h 521458"/>
                    <a:gd name="connsiteX4" fmla="*/ 509434 w 603899"/>
                    <a:gd name="connsiteY4" fmla="*/ 476168 h 521458"/>
                    <a:gd name="connsiteX5" fmla="*/ 500471 w 603899"/>
                    <a:gd name="connsiteY5" fmla="*/ 421570 h 521458"/>
                    <a:gd name="connsiteX6" fmla="*/ 500471 w 603899"/>
                    <a:gd name="connsiteY6" fmla="*/ 421391 h 521458"/>
                    <a:gd name="connsiteX7" fmla="*/ 494735 w 603899"/>
                    <a:gd name="connsiteY7" fmla="*/ 386484 h 521458"/>
                    <a:gd name="connsiteX8" fmla="*/ 442214 w 603899"/>
                    <a:gd name="connsiteY8" fmla="*/ 400089 h 521458"/>
                    <a:gd name="connsiteX9" fmla="*/ 389514 w 603899"/>
                    <a:gd name="connsiteY9" fmla="*/ 386484 h 521458"/>
                    <a:gd name="connsiteX10" fmla="*/ 442214 w 603899"/>
                    <a:gd name="connsiteY10" fmla="*/ 218751 h 521458"/>
                    <a:gd name="connsiteX11" fmla="*/ 369259 w 603899"/>
                    <a:gd name="connsiteY11" fmla="*/ 291608 h 521458"/>
                    <a:gd name="connsiteX12" fmla="*/ 442214 w 603899"/>
                    <a:gd name="connsiteY12" fmla="*/ 364287 h 521458"/>
                    <a:gd name="connsiteX13" fmla="*/ 514990 w 603899"/>
                    <a:gd name="connsiteY13" fmla="*/ 291608 h 521458"/>
                    <a:gd name="connsiteX14" fmla="*/ 442214 w 603899"/>
                    <a:gd name="connsiteY14" fmla="*/ 218751 h 521458"/>
                    <a:gd name="connsiteX15" fmla="*/ 92303 w 603899"/>
                    <a:gd name="connsiteY15" fmla="*/ 199982 h 521458"/>
                    <a:gd name="connsiteX16" fmla="*/ 264405 w 603899"/>
                    <a:gd name="connsiteY16" fmla="*/ 199982 h 521458"/>
                    <a:gd name="connsiteX17" fmla="*/ 282332 w 603899"/>
                    <a:gd name="connsiteY17" fmla="*/ 217871 h 521458"/>
                    <a:gd name="connsiteX18" fmla="*/ 264405 w 603899"/>
                    <a:gd name="connsiteY18" fmla="*/ 235759 h 521458"/>
                    <a:gd name="connsiteX19" fmla="*/ 92303 w 603899"/>
                    <a:gd name="connsiteY19" fmla="*/ 235759 h 521458"/>
                    <a:gd name="connsiteX20" fmla="*/ 74376 w 603899"/>
                    <a:gd name="connsiteY20" fmla="*/ 217871 h 521458"/>
                    <a:gd name="connsiteX21" fmla="*/ 92303 w 603899"/>
                    <a:gd name="connsiteY21" fmla="*/ 199982 h 521458"/>
                    <a:gd name="connsiteX22" fmla="*/ 92302 w 603899"/>
                    <a:gd name="connsiteY22" fmla="*/ 102955 h 521458"/>
                    <a:gd name="connsiteX23" fmla="*/ 498684 w 603899"/>
                    <a:gd name="connsiteY23" fmla="*/ 102955 h 521458"/>
                    <a:gd name="connsiteX24" fmla="*/ 516610 w 603899"/>
                    <a:gd name="connsiteY24" fmla="*/ 120843 h 521458"/>
                    <a:gd name="connsiteX25" fmla="*/ 498684 w 603899"/>
                    <a:gd name="connsiteY25" fmla="*/ 138732 h 521458"/>
                    <a:gd name="connsiteX26" fmla="*/ 92302 w 603899"/>
                    <a:gd name="connsiteY26" fmla="*/ 138732 h 521458"/>
                    <a:gd name="connsiteX27" fmla="*/ 74376 w 603899"/>
                    <a:gd name="connsiteY27" fmla="*/ 120843 h 521458"/>
                    <a:gd name="connsiteX28" fmla="*/ 92302 w 603899"/>
                    <a:gd name="connsiteY28" fmla="*/ 102955 h 521458"/>
                    <a:gd name="connsiteX29" fmla="*/ 41765 w 603899"/>
                    <a:gd name="connsiteY29" fmla="*/ 35802 h 521458"/>
                    <a:gd name="connsiteX30" fmla="*/ 35850 w 603899"/>
                    <a:gd name="connsiteY30" fmla="*/ 41709 h 521458"/>
                    <a:gd name="connsiteX31" fmla="*/ 35850 w 603899"/>
                    <a:gd name="connsiteY31" fmla="*/ 394181 h 521458"/>
                    <a:gd name="connsiteX32" fmla="*/ 41765 w 603899"/>
                    <a:gd name="connsiteY32" fmla="*/ 400089 h 521458"/>
                    <a:gd name="connsiteX33" fmla="*/ 350437 w 603899"/>
                    <a:gd name="connsiteY33" fmla="*/ 400089 h 521458"/>
                    <a:gd name="connsiteX34" fmla="*/ 350975 w 603899"/>
                    <a:gd name="connsiteY34" fmla="*/ 400089 h 521458"/>
                    <a:gd name="connsiteX35" fmla="*/ 357607 w 603899"/>
                    <a:gd name="connsiteY35" fmla="*/ 360169 h 521458"/>
                    <a:gd name="connsiteX36" fmla="*/ 357607 w 603899"/>
                    <a:gd name="connsiteY36" fmla="*/ 359811 h 521458"/>
                    <a:gd name="connsiteX37" fmla="*/ 333408 w 603899"/>
                    <a:gd name="connsiteY37" fmla="*/ 291608 h 521458"/>
                    <a:gd name="connsiteX38" fmla="*/ 442214 w 603899"/>
                    <a:gd name="connsiteY38" fmla="*/ 182949 h 521458"/>
                    <a:gd name="connsiteX39" fmla="*/ 550841 w 603899"/>
                    <a:gd name="connsiteY39" fmla="*/ 291608 h 521458"/>
                    <a:gd name="connsiteX40" fmla="*/ 526642 w 603899"/>
                    <a:gd name="connsiteY40" fmla="*/ 359811 h 521458"/>
                    <a:gd name="connsiteX41" fmla="*/ 526821 w 603899"/>
                    <a:gd name="connsiteY41" fmla="*/ 360169 h 521458"/>
                    <a:gd name="connsiteX42" fmla="*/ 533274 w 603899"/>
                    <a:gd name="connsiteY42" fmla="*/ 400089 h 521458"/>
                    <a:gd name="connsiteX43" fmla="*/ 561954 w 603899"/>
                    <a:gd name="connsiteY43" fmla="*/ 400089 h 521458"/>
                    <a:gd name="connsiteX44" fmla="*/ 568049 w 603899"/>
                    <a:gd name="connsiteY44" fmla="*/ 394181 h 521458"/>
                    <a:gd name="connsiteX45" fmla="*/ 568049 w 603899"/>
                    <a:gd name="connsiteY45" fmla="*/ 41709 h 521458"/>
                    <a:gd name="connsiteX46" fmla="*/ 561954 w 603899"/>
                    <a:gd name="connsiteY46" fmla="*/ 35802 h 521458"/>
                    <a:gd name="connsiteX47" fmla="*/ 41765 w 603899"/>
                    <a:gd name="connsiteY47" fmla="*/ 0 h 521458"/>
                    <a:gd name="connsiteX48" fmla="*/ 561954 w 603899"/>
                    <a:gd name="connsiteY48" fmla="*/ 0 h 521458"/>
                    <a:gd name="connsiteX49" fmla="*/ 603899 w 603899"/>
                    <a:gd name="connsiteY49" fmla="*/ 41709 h 521458"/>
                    <a:gd name="connsiteX50" fmla="*/ 603899 w 603899"/>
                    <a:gd name="connsiteY50" fmla="*/ 394181 h 521458"/>
                    <a:gd name="connsiteX51" fmla="*/ 561954 w 603899"/>
                    <a:gd name="connsiteY51" fmla="*/ 435891 h 521458"/>
                    <a:gd name="connsiteX52" fmla="*/ 539189 w 603899"/>
                    <a:gd name="connsiteY52" fmla="*/ 435891 h 521458"/>
                    <a:gd name="connsiteX53" fmla="*/ 548331 w 603899"/>
                    <a:gd name="connsiteY53" fmla="*/ 491742 h 521458"/>
                    <a:gd name="connsiteX54" fmla="*/ 539010 w 603899"/>
                    <a:gd name="connsiteY54" fmla="*/ 517162 h 521458"/>
                    <a:gd name="connsiteX55" fmla="*/ 525566 w 603899"/>
                    <a:gd name="connsiteY55" fmla="*/ 521458 h 521458"/>
                    <a:gd name="connsiteX56" fmla="*/ 511943 w 603899"/>
                    <a:gd name="connsiteY56" fmla="*/ 517878 h 521458"/>
                    <a:gd name="connsiteX57" fmla="*/ 446516 w 603899"/>
                    <a:gd name="connsiteY57" fmla="*/ 483508 h 521458"/>
                    <a:gd name="connsiteX58" fmla="*/ 437912 w 603899"/>
                    <a:gd name="connsiteY58" fmla="*/ 483508 h 521458"/>
                    <a:gd name="connsiteX59" fmla="*/ 372485 w 603899"/>
                    <a:gd name="connsiteY59" fmla="*/ 517878 h 521458"/>
                    <a:gd name="connsiteX60" fmla="*/ 345239 w 603899"/>
                    <a:gd name="connsiteY60" fmla="*/ 517162 h 521458"/>
                    <a:gd name="connsiteX61" fmla="*/ 335918 w 603899"/>
                    <a:gd name="connsiteY61" fmla="*/ 491742 h 521458"/>
                    <a:gd name="connsiteX62" fmla="*/ 345060 w 603899"/>
                    <a:gd name="connsiteY62" fmla="*/ 435891 h 521458"/>
                    <a:gd name="connsiteX63" fmla="*/ 41765 w 603899"/>
                    <a:gd name="connsiteY63" fmla="*/ 435891 h 521458"/>
                    <a:gd name="connsiteX64" fmla="*/ 0 w 603899"/>
                    <a:gd name="connsiteY64" fmla="*/ 394181 h 521458"/>
                    <a:gd name="connsiteX65" fmla="*/ 0 w 603899"/>
                    <a:gd name="connsiteY65" fmla="*/ 41709 h 521458"/>
                    <a:gd name="connsiteX66" fmla="*/ 41765 w 603899"/>
                    <a:gd name="connsiteY66" fmla="*/ 0 h 5214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</a:cxnLst>
                  <a:rect l="l" t="t" r="r" b="b"/>
                  <a:pathLst>
                    <a:path w="603899" h="521458">
                      <a:moveTo>
                        <a:pt x="389514" y="386484"/>
                      </a:moveTo>
                      <a:lnTo>
                        <a:pt x="374816" y="476168"/>
                      </a:lnTo>
                      <a:lnTo>
                        <a:pt x="421062" y="451823"/>
                      </a:lnTo>
                      <a:cubicBezTo>
                        <a:pt x="433252" y="445378"/>
                        <a:pt x="450998" y="445378"/>
                        <a:pt x="463187" y="451823"/>
                      </a:cubicBezTo>
                      <a:lnTo>
                        <a:pt x="509434" y="476168"/>
                      </a:lnTo>
                      <a:lnTo>
                        <a:pt x="500471" y="421570"/>
                      </a:lnTo>
                      <a:cubicBezTo>
                        <a:pt x="500471" y="421570"/>
                        <a:pt x="500471" y="421570"/>
                        <a:pt x="500471" y="421391"/>
                      </a:cubicBezTo>
                      <a:lnTo>
                        <a:pt x="494735" y="386484"/>
                      </a:lnTo>
                      <a:cubicBezTo>
                        <a:pt x="479140" y="395256"/>
                        <a:pt x="461215" y="400089"/>
                        <a:pt x="442214" y="400089"/>
                      </a:cubicBezTo>
                      <a:cubicBezTo>
                        <a:pt x="423034" y="400089"/>
                        <a:pt x="405109" y="395256"/>
                        <a:pt x="389514" y="386484"/>
                      </a:cubicBezTo>
                      <a:close/>
                      <a:moveTo>
                        <a:pt x="442214" y="218751"/>
                      </a:moveTo>
                      <a:cubicBezTo>
                        <a:pt x="402062" y="218751"/>
                        <a:pt x="369259" y="251331"/>
                        <a:pt x="369259" y="291608"/>
                      </a:cubicBezTo>
                      <a:cubicBezTo>
                        <a:pt x="369259" y="331707"/>
                        <a:pt x="402062" y="364287"/>
                        <a:pt x="442214" y="364287"/>
                      </a:cubicBezTo>
                      <a:cubicBezTo>
                        <a:pt x="482367" y="364287"/>
                        <a:pt x="514990" y="331707"/>
                        <a:pt x="514990" y="291608"/>
                      </a:cubicBezTo>
                      <a:cubicBezTo>
                        <a:pt x="514990" y="251331"/>
                        <a:pt x="482367" y="218751"/>
                        <a:pt x="442214" y="218751"/>
                      </a:cubicBezTo>
                      <a:close/>
                      <a:moveTo>
                        <a:pt x="92303" y="199982"/>
                      </a:moveTo>
                      <a:lnTo>
                        <a:pt x="264405" y="199982"/>
                      </a:lnTo>
                      <a:cubicBezTo>
                        <a:pt x="274265" y="199982"/>
                        <a:pt x="282332" y="208032"/>
                        <a:pt x="282332" y="217871"/>
                      </a:cubicBezTo>
                      <a:cubicBezTo>
                        <a:pt x="282332" y="227888"/>
                        <a:pt x="274265" y="235759"/>
                        <a:pt x="264405" y="235759"/>
                      </a:cubicBezTo>
                      <a:lnTo>
                        <a:pt x="92303" y="235759"/>
                      </a:lnTo>
                      <a:cubicBezTo>
                        <a:pt x="82444" y="235759"/>
                        <a:pt x="74376" y="227888"/>
                        <a:pt x="74376" y="217871"/>
                      </a:cubicBezTo>
                      <a:cubicBezTo>
                        <a:pt x="74376" y="208032"/>
                        <a:pt x="82444" y="199982"/>
                        <a:pt x="92303" y="199982"/>
                      </a:cubicBezTo>
                      <a:close/>
                      <a:moveTo>
                        <a:pt x="92302" y="102955"/>
                      </a:moveTo>
                      <a:lnTo>
                        <a:pt x="498684" y="102955"/>
                      </a:lnTo>
                      <a:cubicBezTo>
                        <a:pt x="508544" y="102955"/>
                        <a:pt x="516610" y="111005"/>
                        <a:pt x="516610" y="120843"/>
                      </a:cubicBezTo>
                      <a:cubicBezTo>
                        <a:pt x="516610" y="130682"/>
                        <a:pt x="508544" y="138732"/>
                        <a:pt x="498684" y="138732"/>
                      </a:cubicBezTo>
                      <a:lnTo>
                        <a:pt x="92302" y="138732"/>
                      </a:lnTo>
                      <a:cubicBezTo>
                        <a:pt x="82443" y="138732"/>
                        <a:pt x="74376" y="130682"/>
                        <a:pt x="74376" y="120843"/>
                      </a:cubicBezTo>
                      <a:cubicBezTo>
                        <a:pt x="74376" y="111005"/>
                        <a:pt x="82443" y="102955"/>
                        <a:pt x="92302" y="102955"/>
                      </a:cubicBezTo>
                      <a:close/>
                      <a:moveTo>
                        <a:pt x="41765" y="35802"/>
                      </a:moveTo>
                      <a:cubicBezTo>
                        <a:pt x="38539" y="35802"/>
                        <a:pt x="35850" y="38487"/>
                        <a:pt x="35850" y="41709"/>
                      </a:cubicBezTo>
                      <a:lnTo>
                        <a:pt x="35850" y="394181"/>
                      </a:lnTo>
                      <a:cubicBezTo>
                        <a:pt x="35850" y="397404"/>
                        <a:pt x="38539" y="400089"/>
                        <a:pt x="41765" y="400089"/>
                      </a:cubicBezTo>
                      <a:lnTo>
                        <a:pt x="350437" y="400089"/>
                      </a:lnTo>
                      <a:cubicBezTo>
                        <a:pt x="350617" y="400089"/>
                        <a:pt x="350796" y="400089"/>
                        <a:pt x="350975" y="400089"/>
                      </a:cubicBezTo>
                      <a:lnTo>
                        <a:pt x="357607" y="360169"/>
                      </a:lnTo>
                      <a:cubicBezTo>
                        <a:pt x="357607" y="360169"/>
                        <a:pt x="357607" y="359990"/>
                        <a:pt x="357607" y="359811"/>
                      </a:cubicBezTo>
                      <a:cubicBezTo>
                        <a:pt x="342550" y="341194"/>
                        <a:pt x="333408" y="317386"/>
                        <a:pt x="333408" y="291608"/>
                      </a:cubicBezTo>
                      <a:cubicBezTo>
                        <a:pt x="333408" y="231640"/>
                        <a:pt x="382165" y="182949"/>
                        <a:pt x="442214" y="182949"/>
                      </a:cubicBezTo>
                      <a:cubicBezTo>
                        <a:pt x="502084" y="182949"/>
                        <a:pt x="550841" y="231640"/>
                        <a:pt x="550841" y="291608"/>
                      </a:cubicBezTo>
                      <a:cubicBezTo>
                        <a:pt x="550841" y="317386"/>
                        <a:pt x="541878" y="341194"/>
                        <a:pt x="526642" y="359811"/>
                      </a:cubicBezTo>
                      <a:cubicBezTo>
                        <a:pt x="526642" y="359990"/>
                        <a:pt x="526821" y="360169"/>
                        <a:pt x="526821" y="360169"/>
                      </a:cubicBezTo>
                      <a:lnTo>
                        <a:pt x="533274" y="400089"/>
                      </a:lnTo>
                      <a:lnTo>
                        <a:pt x="561954" y="400089"/>
                      </a:lnTo>
                      <a:cubicBezTo>
                        <a:pt x="565181" y="400089"/>
                        <a:pt x="568049" y="397404"/>
                        <a:pt x="568049" y="394181"/>
                      </a:cubicBezTo>
                      <a:lnTo>
                        <a:pt x="568049" y="41709"/>
                      </a:lnTo>
                      <a:cubicBezTo>
                        <a:pt x="568049" y="38487"/>
                        <a:pt x="565181" y="35802"/>
                        <a:pt x="561954" y="35802"/>
                      </a:cubicBezTo>
                      <a:close/>
                      <a:moveTo>
                        <a:pt x="41765" y="0"/>
                      </a:moveTo>
                      <a:lnTo>
                        <a:pt x="561954" y="0"/>
                      </a:lnTo>
                      <a:cubicBezTo>
                        <a:pt x="585078" y="0"/>
                        <a:pt x="603899" y="18617"/>
                        <a:pt x="603899" y="41709"/>
                      </a:cubicBezTo>
                      <a:lnTo>
                        <a:pt x="603899" y="394181"/>
                      </a:lnTo>
                      <a:cubicBezTo>
                        <a:pt x="603899" y="417095"/>
                        <a:pt x="585078" y="435891"/>
                        <a:pt x="561954" y="435891"/>
                      </a:cubicBezTo>
                      <a:lnTo>
                        <a:pt x="539189" y="435891"/>
                      </a:lnTo>
                      <a:lnTo>
                        <a:pt x="548331" y="491742"/>
                      </a:lnTo>
                      <a:cubicBezTo>
                        <a:pt x="550124" y="502125"/>
                        <a:pt x="546539" y="511791"/>
                        <a:pt x="539010" y="517162"/>
                      </a:cubicBezTo>
                      <a:cubicBezTo>
                        <a:pt x="535067" y="520026"/>
                        <a:pt x="530406" y="521458"/>
                        <a:pt x="525566" y="521458"/>
                      </a:cubicBezTo>
                      <a:cubicBezTo>
                        <a:pt x="521085" y="521458"/>
                        <a:pt x="516424" y="520205"/>
                        <a:pt x="511943" y="517878"/>
                      </a:cubicBezTo>
                      <a:lnTo>
                        <a:pt x="446516" y="483508"/>
                      </a:lnTo>
                      <a:cubicBezTo>
                        <a:pt x="444724" y="482613"/>
                        <a:pt x="439705" y="482613"/>
                        <a:pt x="437912" y="483508"/>
                      </a:cubicBezTo>
                      <a:lnTo>
                        <a:pt x="372485" y="517878"/>
                      </a:lnTo>
                      <a:cubicBezTo>
                        <a:pt x="362985" y="522890"/>
                        <a:pt x="352768" y="522532"/>
                        <a:pt x="345239" y="517162"/>
                      </a:cubicBezTo>
                      <a:cubicBezTo>
                        <a:pt x="337710" y="511791"/>
                        <a:pt x="334305" y="502125"/>
                        <a:pt x="335918" y="491742"/>
                      </a:cubicBezTo>
                      <a:lnTo>
                        <a:pt x="345060" y="435891"/>
                      </a:lnTo>
                      <a:lnTo>
                        <a:pt x="41765" y="435891"/>
                      </a:lnTo>
                      <a:cubicBezTo>
                        <a:pt x="18821" y="435891"/>
                        <a:pt x="0" y="417274"/>
                        <a:pt x="0" y="394181"/>
                      </a:cubicBezTo>
                      <a:lnTo>
                        <a:pt x="0" y="41709"/>
                      </a:lnTo>
                      <a:cubicBezTo>
                        <a:pt x="0" y="18617"/>
                        <a:pt x="18821" y="0"/>
                        <a:pt x="417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latin typeface="汉仪旗黑-55简" panose="00020600040101010101" charset="-128"/>
                    <a:ea typeface="汉仪旗黑-55简" panose="00020600040101010101" charset="-128"/>
                  </a:endParaRPr>
                </a:p>
              </p:txBody>
            </p:sp>
          </p:grpSp>
        </p:grpSp>
        <p:grpSp>
          <p:nvGrpSpPr>
            <p:cNvPr id="67" name="组合 66"/>
            <p:cNvGrpSpPr/>
            <p:nvPr>
              <p:custDataLst>
                <p:tags r:id="rId14"/>
              </p:custDataLst>
            </p:nvPr>
          </p:nvGrpSpPr>
          <p:grpSpPr>
            <a:xfrm rot="0">
              <a:off x="2092" y="4702"/>
              <a:ext cx="2921" cy="1603"/>
              <a:chOff x="7226953" y="1431176"/>
              <a:chExt cx="1852227" cy="995385"/>
            </a:xfrm>
          </p:grpSpPr>
          <p:sp>
            <p:nvSpPr>
              <p:cNvPr id="68" name="文本框 67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7226953" y="1810703"/>
                <a:ext cx="1852227" cy="615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旗黑-55简" panose="00020600040101010101" charset="-128"/>
                    <a:ea typeface="汉仪旗黑-55简" panose="00020600040101010101" charset="-128"/>
                    <a:cs typeface="+mn-ea"/>
                    <a:sym typeface="+mn-lt"/>
                  </a:rPr>
                  <a:t>制定计划安排与时间人员分配</a:t>
                </a:r>
                <a:endPara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-55简" panose="00020600040101010101" charset="-128"/>
                  <a:ea typeface="汉仪旗黑-55简" panose="00020600040101010101" charset="-128"/>
                  <a:cs typeface="+mn-ea"/>
                  <a:sym typeface="+mn-lt"/>
                </a:endParaRPr>
              </a:p>
            </p:txBody>
          </p:sp>
          <p:sp>
            <p:nvSpPr>
              <p:cNvPr id="69" name="文本框 68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7226953" y="1431176"/>
                <a:ext cx="1852227" cy="304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旗黑-55简" panose="00020600040101010101" charset="-128"/>
                    <a:ea typeface="汉仪旗黑-55简" panose="00020600040101010101" charset="-128"/>
                  </a:rPr>
                  <a:t>制定项目计划</a:t>
                </a:r>
                <a:endPara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-55简" panose="00020600040101010101" charset="-128"/>
                  <a:ea typeface="汉仪旗黑-55简" panose="00020600040101010101" charset="-128"/>
                </a:endParaRPr>
              </a:p>
            </p:txBody>
          </p:sp>
        </p:grpSp>
        <p:grpSp>
          <p:nvGrpSpPr>
            <p:cNvPr id="70" name="组合 69"/>
            <p:cNvGrpSpPr/>
            <p:nvPr>
              <p:custDataLst>
                <p:tags r:id="rId17"/>
              </p:custDataLst>
            </p:nvPr>
          </p:nvGrpSpPr>
          <p:grpSpPr>
            <a:xfrm rot="0">
              <a:off x="5121" y="4702"/>
              <a:ext cx="2921" cy="1603"/>
              <a:chOff x="7226953" y="1431176"/>
              <a:chExt cx="1852227" cy="995385"/>
            </a:xfrm>
          </p:grpSpPr>
          <p:sp>
            <p:nvSpPr>
              <p:cNvPr id="71" name="文本框 70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7226953" y="1810703"/>
                <a:ext cx="1852227" cy="615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旗黑-55简" panose="00020600040101010101" charset="-128"/>
                    <a:ea typeface="汉仪旗黑-55简" panose="00020600040101010101" charset="-128"/>
                    <a:cs typeface="+mn-ea"/>
                    <a:sym typeface="+mn-lt"/>
                  </a:rPr>
                  <a:t>根据业务逻辑绘制出项目初步原型</a:t>
                </a:r>
                <a:endPara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-55简" panose="00020600040101010101" charset="-128"/>
                  <a:ea typeface="汉仪旗黑-55简" panose="00020600040101010101" charset="-128"/>
                  <a:cs typeface="+mn-ea"/>
                  <a:sym typeface="+mn-lt"/>
                </a:endParaRPr>
              </a:p>
            </p:txBody>
          </p:sp>
          <p:sp>
            <p:nvSpPr>
              <p:cNvPr id="72" name="文本框 71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7226953" y="1431176"/>
                <a:ext cx="1852227" cy="304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旗黑-55简" panose="00020600040101010101" charset="-128"/>
                    <a:ea typeface="汉仪旗黑-55简" panose="00020600040101010101" charset="-128"/>
                  </a:rPr>
                  <a:t>设计软件原型</a:t>
                </a:r>
                <a:endPara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-55简" panose="00020600040101010101" charset="-128"/>
                  <a:ea typeface="汉仪旗黑-55简" panose="00020600040101010101" charset="-128"/>
                </a:endParaRPr>
              </a:p>
            </p:txBody>
          </p:sp>
        </p:grpSp>
        <p:grpSp>
          <p:nvGrpSpPr>
            <p:cNvPr id="73" name="组合 72"/>
            <p:cNvGrpSpPr/>
            <p:nvPr>
              <p:custDataLst>
                <p:tags r:id="rId20"/>
              </p:custDataLst>
            </p:nvPr>
          </p:nvGrpSpPr>
          <p:grpSpPr>
            <a:xfrm rot="0">
              <a:off x="8151" y="4702"/>
              <a:ext cx="2921" cy="1603"/>
              <a:chOff x="7226953" y="1431176"/>
              <a:chExt cx="1852227" cy="995385"/>
            </a:xfrm>
          </p:grpSpPr>
          <p:sp>
            <p:nvSpPr>
              <p:cNvPr id="74" name="文本框 73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7226953" y="1810703"/>
                <a:ext cx="1852227" cy="615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旗黑-55简" panose="00020600040101010101" charset="-128"/>
                    <a:ea typeface="汉仪旗黑-55简" panose="00020600040101010101" charset="-128"/>
                    <a:cs typeface="+mn-ea"/>
                    <a:sym typeface="+mn-lt"/>
                  </a:rPr>
                  <a:t>根据当前的业务情况，设计数据库</a:t>
                </a:r>
                <a:endPara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-55简" panose="00020600040101010101" charset="-128"/>
                  <a:ea typeface="汉仪旗黑-55简" panose="00020600040101010101" charset="-128"/>
                  <a:cs typeface="+mn-ea"/>
                  <a:sym typeface="+mn-lt"/>
                </a:endParaRPr>
              </a:p>
            </p:txBody>
          </p:sp>
          <p:sp>
            <p:nvSpPr>
              <p:cNvPr id="75" name="文本框 74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7226953" y="1431176"/>
                <a:ext cx="1852227" cy="304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旗黑-55简" panose="00020600040101010101" charset="-128"/>
                    <a:ea typeface="汉仪旗黑-55简" panose="00020600040101010101" charset="-128"/>
                  </a:rPr>
                  <a:t>设计数据库</a:t>
                </a:r>
                <a:endPara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-55简" panose="00020600040101010101" charset="-128"/>
                  <a:ea typeface="汉仪旗黑-55简" panose="00020600040101010101" charset="-128"/>
                </a:endParaRPr>
              </a:p>
            </p:txBody>
          </p:sp>
        </p:grpSp>
        <p:grpSp>
          <p:nvGrpSpPr>
            <p:cNvPr id="76" name="组合 75"/>
            <p:cNvGrpSpPr/>
            <p:nvPr>
              <p:custDataLst>
                <p:tags r:id="rId23"/>
              </p:custDataLst>
            </p:nvPr>
          </p:nvGrpSpPr>
          <p:grpSpPr>
            <a:xfrm rot="0">
              <a:off x="11180" y="4702"/>
              <a:ext cx="2921" cy="1603"/>
              <a:chOff x="7226953" y="1431176"/>
              <a:chExt cx="1852227" cy="995385"/>
            </a:xfrm>
          </p:grpSpPr>
          <p:sp>
            <p:nvSpPr>
              <p:cNvPr id="77" name="文本框 76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7226953" y="1810703"/>
                <a:ext cx="1852227" cy="615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旗黑-55简" panose="00020600040101010101" charset="-128"/>
                    <a:ea typeface="汉仪旗黑-55简" panose="00020600040101010101" charset="-128"/>
                    <a:cs typeface="+mn-ea"/>
                    <a:sym typeface="+mn-lt"/>
                  </a:rPr>
                  <a:t>根据项目原型图，绘制出前端页面</a:t>
                </a:r>
                <a:endPara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-55简" panose="00020600040101010101" charset="-128"/>
                  <a:ea typeface="汉仪旗黑-55简" panose="00020600040101010101" charset="-128"/>
                  <a:cs typeface="+mn-ea"/>
                  <a:sym typeface="+mn-lt"/>
                </a:endParaRPr>
              </a:p>
            </p:txBody>
          </p:sp>
          <p:sp>
            <p:nvSpPr>
              <p:cNvPr id="78" name="文本框 77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7226953" y="1431176"/>
                <a:ext cx="1852227" cy="304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旗黑-55简" panose="00020600040101010101" charset="-128"/>
                    <a:ea typeface="汉仪旗黑-55简" panose="00020600040101010101" charset="-128"/>
                  </a:rPr>
                  <a:t>开发用户界面</a:t>
                </a:r>
                <a:endPara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-55简" panose="00020600040101010101" charset="-128"/>
                  <a:ea typeface="汉仪旗黑-55简" panose="00020600040101010101" charset="-128"/>
                </a:endParaRPr>
              </a:p>
            </p:txBody>
          </p:sp>
        </p:grpSp>
        <p:grpSp>
          <p:nvGrpSpPr>
            <p:cNvPr id="79" name="组合 78"/>
            <p:cNvGrpSpPr/>
            <p:nvPr>
              <p:custDataLst>
                <p:tags r:id="rId26"/>
              </p:custDataLst>
            </p:nvPr>
          </p:nvGrpSpPr>
          <p:grpSpPr>
            <a:xfrm rot="0">
              <a:off x="14209" y="4702"/>
              <a:ext cx="2921" cy="1603"/>
              <a:chOff x="7226953" y="1431176"/>
              <a:chExt cx="1852227" cy="995385"/>
            </a:xfrm>
          </p:grpSpPr>
          <p:sp>
            <p:nvSpPr>
              <p:cNvPr id="80" name="文本框 79"/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7226953" y="1810703"/>
                <a:ext cx="1852227" cy="615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旗黑-55简" panose="00020600040101010101" charset="-128"/>
                    <a:ea typeface="汉仪旗黑-55简" panose="00020600040101010101" charset="-128"/>
                    <a:cs typeface="+mn-ea"/>
                    <a:sym typeface="+mn-lt"/>
                  </a:rPr>
                  <a:t>完成核心业务逻辑代码的编写</a:t>
                </a:r>
                <a:endPara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-55简" panose="00020600040101010101" charset="-128"/>
                  <a:ea typeface="汉仪旗黑-55简" panose="00020600040101010101" charset="-128"/>
                  <a:cs typeface="+mn-ea"/>
                  <a:sym typeface="+mn-lt"/>
                </a:endParaRPr>
              </a:p>
            </p:txBody>
          </p:sp>
          <p:sp>
            <p:nvSpPr>
              <p:cNvPr id="81" name="文本框 80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7226953" y="1431176"/>
                <a:ext cx="1852227" cy="339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旗黑-55简" panose="00020600040101010101" charset="-128"/>
                    <a:ea typeface="汉仪旗黑-55简" panose="00020600040101010101" charset="-128"/>
                  </a:rPr>
                  <a:t>编写后端代码</a:t>
                </a:r>
                <a:endPara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-55简" panose="00020600040101010101" charset="-128"/>
                  <a:ea typeface="汉仪旗黑-55简" panose="00020600040101010101" charset="-128"/>
                </a:endParaRPr>
              </a:p>
            </p:txBody>
          </p:sp>
        </p:grpSp>
      </p:grpSp>
      <p:grpSp>
        <p:nvGrpSpPr>
          <p:cNvPr id="89" name="组合 88"/>
          <p:cNvGrpSpPr/>
          <p:nvPr>
            <p:custDataLst>
              <p:tags r:id="rId29"/>
            </p:custDataLst>
          </p:nvPr>
        </p:nvGrpSpPr>
        <p:grpSpPr>
          <a:xfrm rot="0">
            <a:off x="508000" y="3923665"/>
            <a:ext cx="10486390" cy="2773178"/>
            <a:chOff x="1296" y="3323"/>
            <a:chExt cx="13058" cy="3223"/>
          </a:xfrm>
        </p:grpSpPr>
        <p:grpSp>
          <p:nvGrpSpPr>
            <p:cNvPr id="90" name="组合 89"/>
            <p:cNvGrpSpPr/>
            <p:nvPr>
              <p:custDataLst>
                <p:tags r:id="rId30"/>
              </p:custDataLst>
            </p:nvPr>
          </p:nvGrpSpPr>
          <p:grpSpPr>
            <a:xfrm rot="0">
              <a:off x="1554" y="3323"/>
              <a:ext cx="11947" cy="1011"/>
              <a:chOff x="986971" y="2182399"/>
              <a:chExt cx="7575208" cy="627744"/>
            </a:xfrm>
          </p:grpSpPr>
          <p:cxnSp>
            <p:nvCxnSpPr>
              <p:cNvPr id="91" name="直接连接符 90"/>
              <p:cNvCxnSpPr/>
              <p:nvPr>
                <p:custDataLst>
                  <p:tags r:id="rId31"/>
                </p:custDataLst>
              </p:nvPr>
            </p:nvCxnSpPr>
            <p:spPr>
              <a:xfrm>
                <a:off x="986971" y="2496271"/>
                <a:ext cx="7575208" cy="30663"/>
              </a:xfrm>
              <a:prstGeom prst="line">
                <a:avLst/>
              </a:prstGeom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组合 91"/>
              <p:cNvGrpSpPr/>
              <p:nvPr/>
            </p:nvGrpSpPr>
            <p:grpSpPr>
              <a:xfrm>
                <a:off x="1940460" y="2182399"/>
                <a:ext cx="627744" cy="627744"/>
                <a:chOff x="2153556" y="3475491"/>
                <a:chExt cx="627744" cy="627744"/>
              </a:xfrm>
            </p:grpSpPr>
            <p:sp>
              <p:nvSpPr>
                <p:cNvPr id="93" name="椭圆 92"/>
                <p:cNvSpPr/>
                <p:nvPr>
                  <p:custDataLst>
                    <p:tags r:id="rId32"/>
                  </p:custDataLst>
                </p:nvPr>
              </p:nvSpPr>
              <p:spPr>
                <a:xfrm>
                  <a:off x="2153556" y="3475491"/>
                  <a:ext cx="627744" cy="62774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latin typeface="汉仪旗黑-55简" panose="00020600040101010101" charset="-128"/>
                    <a:ea typeface="汉仪旗黑-55简" panose="00020600040101010101" charset="-128"/>
                  </a:endParaRPr>
                </a:p>
              </p:txBody>
            </p:sp>
            <p:sp>
              <p:nvSpPr>
                <p:cNvPr id="94" name="椭圆 4"/>
                <p:cNvSpPr/>
                <p:nvPr>
                  <p:custDataLst>
                    <p:tags r:id="rId33"/>
                  </p:custDataLst>
                </p:nvPr>
              </p:nvSpPr>
              <p:spPr>
                <a:xfrm>
                  <a:off x="2267856" y="3605362"/>
                  <a:ext cx="399144" cy="368001"/>
                </a:xfrm>
                <a:custGeom>
                  <a:avLst/>
                  <a:gdLst>
                    <a:gd name="connsiteX0" fmla="*/ 469488 w 578320"/>
                    <a:gd name="connsiteY0" fmla="*/ 312166 h 533197"/>
                    <a:gd name="connsiteX1" fmla="*/ 523904 w 578320"/>
                    <a:gd name="connsiteY1" fmla="*/ 363740 h 533197"/>
                    <a:gd name="connsiteX2" fmla="*/ 523904 w 578320"/>
                    <a:gd name="connsiteY2" fmla="*/ 376634 h 533197"/>
                    <a:gd name="connsiteX3" fmla="*/ 527594 w 578320"/>
                    <a:gd name="connsiteY3" fmla="*/ 391369 h 533197"/>
                    <a:gd name="connsiteX4" fmla="*/ 512837 w 578320"/>
                    <a:gd name="connsiteY4" fmla="*/ 411630 h 533197"/>
                    <a:gd name="connsiteX5" fmla="*/ 498080 w 578320"/>
                    <a:gd name="connsiteY5" fmla="*/ 440180 h 533197"/>
                    <a:gd name="connsiteX6" fmla="*/ 529438 w 578320"/>
                    <a:gd name="connsiteY6" fmla="*/ 475176 h 533197"/>
                    <a:gd name="connsiteX7" fmla="*/ 578320 w 578320"/>
                    <a:gd name="connsiteY7" fmla="*/ 518462 h 533197"/>
                    <a:gd name="connsiteX8" fmla="*/ 485168 w 578320"/>
                    <a:gd name="connsiteY8" fmla="*/ 533197 h 533197"/>
                    <a:gd name="connsiteX9" fmla="*/ 477789 w 578320"/>
                    <a:gd name="connsiteY9" fmla="*/ 486228 h 533197"/>
                    <a:gd name="connsiteX10" fmla="*/ 481478 w 578320"/>
                    <a:gd name="connsiteY10" fmla="*/ 479781 h 533197"/>
                    <a:gd name="connsiteX11" fmla="*/ 480556 w 578320"/>
                    <a:gd name="connsiteY11" fmla="*/ 477939 h 533197"/>
                    <a:gd name="connsiteX12" fmla="*/ 471333 w 578320"/>
                    <a:gd name="connsiteY12" fmla="*/ 466888 h 533197"/>
                    <a:gd name="connsiteX13" fmla="*/ 467644 w 578320"/>
                    <a:gd name="connsiteY13" fmla="*/ 466888 h 533197"/>
                    <a:gd name="connsiteX14" fmla="*/ 458421 w 578320"/>
                    <a:gd name="connsiteY14" fmla="*/ 477939 h 533197"/>
                    <a:gd name="connsiteX15" fmla="*/ 458421 w 578320"/>
                    <a:gd name="connsiteY15" fmla="*/ 479781 h 533197"/>
                    <a:gd name="connsiteX16" fmla="*/ 462110 w 578320"/>
                    <a:gd name="connsiteY16" fmla="*/ 486228 h 533197"/>
                    <a:gd name="connsiteX17" fmla="*/ 454732 w 578320"/>
                    <a:gd name="connsiteY17" fmla="*/ 533197 h 533197"/>
                    <a:gd name="connsiteX18" fmla="*/ 361579 w 578320"/>
                    <a:gd name="connsiteY18" fmla="*/ 518462 h 533197"/>
                    <a:gd name="connsiteX19" fmla="*/ 409539 w 578320"/>
                    <a:gd name="connsiteY19" fmla="*/ 475176 h 533197"/>
                    <a:gd name="connsiteX20" fmla="*/ 440897 w 578320"/>
                    <a:gd name="connsiteY20" fmla="*/ 440180 h 533197"/>
                    <a:gd name="connsiteX21" fmla="*/ 427063 w 578320"/>
                    <a:gd name="connsiteY21" fmla="*/ 411630 h 533197"/>
                    <a:gd name="connsiteX22" fmla="*/ 411383 w 578320"/>
                    <a:gd name="connsiteY22" fmla="*/ 391369 h 533197"/>
                    <a:gd name="connsiteX23" fmla="*/ 415995 w 578320"/>
                    <a:gd name="connsiteY23" fmla="*/ 376634 h 533197"/>
                    <a:gd name="connsiteX24" fmla="*/ 415995 w 578320"/>
                    <a:gd name="connsiteY24" fmla="*/ 363740 h 533197"/>
                    <a:gd name="connsiteX25" fmla="*/ 469488 w 578320"/>
                    <a:gd name="connsiteY25" fmla="*/ 312166 h 533197"/>
                    <a:gd name="connsiteX26" fmla="*/ 107909 w 578320"/>
                    <a:gd name="connsiteY26" fmla="*/ 312166 h 533197"/>
                    <a:gd name="connsiteX27" fmla="*/ 162325 w 578320"/>
                    <a:gd name="connsiteY27" fmla="*/ 363740 h 533197"/>
                    <a:gd name="connsiteX28" fmla="*/ 162325 w 578320"/>
                    <a:gd name="connsiteY28" fmla="*/ 376634 h 533197"/>
                    <a:gd name="connsiteX29" fmla="*/ 166937 w 578320"/>
                    <a:gd name="connsiteY29" fmla="*/ 391369 h 533197"/>
                    <a:gd name="connsiteX30" fmla="*/ 151257 w 578320"/>
                    <a:gd name="connsiteY30" fmla="*/ 411630 h 533197"/>
                    <a:gd name="connsiteX31" fmla="*/ 137423 w 578320"/>
                    <a:gd name="connsiteY31" fmla="*/ 440180 h 533197"/>
                    <a:gd name="connsiteX32" fmla="*/ 167859 w 578320"/>
                    <a:gd name="connsiteY32" fmla="*/ 475176 h 533197"/>
                    <a:gd name="connsiteX33" fmla="*/ 216741 w 578320"/>
                    <a:gd name="connsiteY33" fmla="*/ 518462 h 533197"/>
                    <a:gd name="connsiteX34" fmla="*/ 123588 w 578320"/>
                    <a:gd name="connsiteY34" fmla="*/ 533197 h 533197"/>
                    <a:gd name="connsiteX35" fmla="*/ 116210 w 578320"/>
                    <a:gd name="connsiteY35" fmla="*/ 486228 h 533197"/>
                    <a:gd name="connsiteX36" fmla="*/ 119899 w 578320"/>
                    <a:gd name="connsiteY36" fmla="*/ 479781 h 533197"/>
                    <a:gd name="connsiteX37" fmla="*/ 119899 w 578320"/>
                    <a:gd name="connsiteY37" fmla="*/ 477939 h 533197"/>
                    <a:gd name="connsiteX38" fmla="*/ 109754 w 578320"/>
                    <a:gd name="connsiteY38" fmla="*/ 466888 h 533197"/>
                    <a:gd name="connsiteX39" fmla="*/ 106987 w 578320"/>
                    <a:gd name="connsiteY39" fmla="*/ 466888 h 533197"/>
                    <a:gd name="connsiteX40" fmla="*/ 96842 w 578320"/>
                    <a:gd name="connsiteY40" fmla="*/ 477939 h 533197"/>
                    <a:gd name="connsiteX41" fmla="*/ 96842 w 578320"/>
                    <a:gd name="connsiteY41" fmla="*/ 479781 h 533197"/>
                    <a:gd name="connsiteX42" fmla="*/ 100531 w 578320"/>
                    <a:gd name="connsiteY42" fmla="*/ 486228 h 533197"/>
                    <a:gd name="connsiteX43" fmla="*/ 93152 w 578320"/>
                    <a:gd name="connsiteY43" fmla="*/ 533197 h 533197"/>
                    <a:gd name="connsiteX44" fmla="*/ 0 w 578320"/>
                    <a:gd name="connsiteY44" fmla="*/ 518462 h 533197"/>
                    <a:gd name="connsiteX45" fmla="*/ 48882 w 578320"/>
                    <a:gd name="connsiteY45" fmla="*/ 475176 h 533197"/>
                    <a:gd name="connsiteX46" fmla="*/ 79318 w 578320"/>
                    <a:gd name="connsiteY46" fmla="*/ 440180 h 533197"/>
                    <a:gd name="connsiteX47" fmla="*/ 65483 w 578320"/>
                    <a:gd name="connsiteY47" fmla="*/ 411630 h 533197"/>
                    <a:gd name="connsiteX48" fmla="*/ 49804 w 578320"/>
                    <a:gd name="connsiteY48" fmla="*/ 391369 h 533197"/>
                    <a:gd name="connsiteX49" fmla="*/ 54416 w 578320"/>
                    <a:gd name="connsiteY49" fmla="*/ 376634 h 533197"/>
                    <a:gd name="connsiteX50" fmla="*/ 54416 w 578320"/>
                    <a:gd name="connsiteY50" fmla="*/ 363740 h 533197"/>
                    <a:gd name="connsiteX51" fmla="*/ 107909 w 578320"/>
                    <a:gd name="connsiteY51" fmla="*/ 312166 h 533197"/>
                    <a:gd name="connsiteX52" fmla="*/ 288717 w 578320"/>
                    <a:gd name="connsiteY52" fmla="*/ 237601 h 533197"/>
                    <a:gd name="connsiteX53" fmla="*/ 303485 w 578320"/>
                    <a:gd name="connsiteY53" fmla="*/ 252338 h 533197"/>
                    <a:gd name="connsiteX54" fmla="*/ 303485 w 578320"/>
                    <a:gd name="connsiteY54" fmla="*/ 331547 h 533197"/>
                    <a:gd name="connsiteX55" fmla="*/ 384708 w 578320"/>
                    <a:gd name="connsiteY55" fmla="*/ 398782 h 533197"/>
                    <a:gd name="connsiteX56" fmla="*/ 386554 w 578320"/>
                    <a:gd name="connsiteY56" fmla="*/ 419045 h 533197"/>
                    <a:gd name="connsiteX57" fmla="*/ 375478 w 578320"/>
                    <a:gd name="connsiteY57" fmla="*/ 423650 h 533197"/>
                    <a:gd name="connsiteX58" fmla="*/ 366248 w 578320"/>
                    <a:gd name="connsiteY58" fmla="*/ 420887 h 533197"/>
                    <a:gd name="connsiteX59" fmla="*/ 288717 w 578320"/>
                    <a:gd name="connsiteY59" fmla="*/ 356415 h 533197"/>
                    <a:gd name="connsiteX60" fmla="*/ 212108 w 578320"/>
                    <a:gd name="connsiteY60" fmla="*/ 420887 h 533197"/>
                    <a:gd name="connsiteX61" fmla="*/ 191802 w 578320"/>
                    <a:gd name="connsiteY61" fmla="*/ 419045 h 533197"/>
                    <a:gd name="connsiteX62" fmla="*/ 193648 w 578320"/>
                    <a:gd name="connsiteY62" fmla="*/ 398782 h 533197"/>
                    <a:gd name="connsiteX63" fmla="*/ 274872 w 578320"/>
                    <a:gd name="connsiteY63" fmla="*/ 331547 h 533197"/>
                    <a:gd name="connsiteX64" fmla="*/ 274872 w 578320"/>
                    <a:gd name="connsiteY64" fmla="*/ 252338 h 533197"/>
                    <a:gd name="connsiteX65" fmla="*/ 288717 w 578320"/>
                    <a:gd name="connsiteY65" fmla="*/ 237601 h 533197"/>
                    <a:gd name="connsiteX66" fmla="*/ 288699 w 578320"/>
                    <a:gd name="connsiteY66" fmla="*/ 0 h 533197"/>
                    <a:gd name="connsiteX67" fmla="*/ 343115 w 578320"/>
                    <a:gd name="connsiteY67" fmla="*/ 50653 h 533197"/>
                    <a:gd name="connsiteX68" fmla="*/ 343115 w 578320"/>
                    <a:gd name="connsiteY68" fmla="*/ 63546 h 533197"/>
                    <a:gd name="connsiteX69" fmla="*/ 346805 w 578320"/>
                    <a:gd name="connsiteY69" fmla="*/ 78282 h 533197"/>
                    <a:gd name="connsiteX70" fmla="*/ 332048 w 578320"/>
                    <a:gd name="connsiteY70" fmla="*/ 98543 h 533197"/>
                    <a:gd name="connsiteX71" fmla="*/ 318213 w 578320"/>
                    <a:gd name="connsiteY71" fmla="*/ 127093 h 533197"/>
                    <a:gd name="connsiteX72" fmla="*/ 348649 w 578320"/>
                    <a:gd name="connsiteY72" fmla="*/ 163010 h 533197"/>
                    <a:gd name="connsiteX73" fmla="*/ 397531 w 578320"/>
                    <a:gd name="connsiteY73" fmla="*/ 206295 h 533197"/>
                    <a:gd name="connsiteX74" fmla="*/ 304379 w 578320"/>
                    <a:gd name="connsiteY74" fmla="*/ 220110 h 533197"/>
                    <a:gd name="connsiteX75" fmla="*/ 297000 w 578320"/>
                    <a:gd name="connsiteY75" fmla="*/ 173141 h 533197"/>
                    <a:gd name="connsiteX76" fmla="*/ 300689 w 578320"/>
                    <a:gd name="connsiteY76" fmla="*/ 167615 h 533197"/>
                    <a:gd name="connsiteX77" fmla="*/ 300689 w 578320"/>
                    <a:gd name="connsiteY77" fmla="*/ 164852 h 533197"/>
                    <a:gd name="connsiteX78" fmla="*/ 290544 w 578320"/>
                    <a:gd name="connsiteY78" fmla="*/ 154722 h 533197"/>
                    <a:gd name="connsiteX79" fmla="*/ 287777 w 578320"/>
                    <a:gd name="connsiteY79" fmla="*/ 154722 h 533197"/>
                    <a:gd name="connsiteX80" fmla="*/ 277632 w 578320"/>
                    <a:gd name="connsiteY80" fmla="*/ 164852 h 533197"/>
                    <a:gd name="connsiteX81" fmla="*/ 277632 w 578320"/>
                    <a:gd name="connsiteY81" fmla="*/ 167615 h 533197"/>
                    <a:gd name="connsiteX82" fmla="*/ 281321 w 578320"/>
                    <a:gd name="connsiteY82" fmla="*/ 173141 h 533197"/>
                    <a:gd name="connsiteX83" fmla="*/ 273943 w 578320"/>
                    <a:gd name="connsiteY83" fmla="*/ 221031 h 533197"/>
                    <a:gd name="connsiteX84" fmla="*/ 180790 w 578320"/>
                    <a:gd name="connsiteY84" fmla="*/ 206295 h 533197"/>
                    <a:gd name="connsiteX85" fmla="*/ 228750 w 578320"/>
                    <a:gd name="connsiteY85" fmla="*/ 163010 h 533197"/>
                    <a:gd name="connsiteX86" fmla="*/ 260108 w 578320"/>
                    <a:gd name="connsiteY86" fmla="*/ 127093 h 533197"/>
                    <a:gd name="connsiteX87" fmla="*/ 246274 w 578320"/>
                    <a:gd name="connsiteY87" fmla="*/ 98543 h 533197"/>
                    <a:gd name="connsiteX88" fmla="*/ 230594 w 578320"/>
                    <a:gd name="connsiteY88" fmla="*/ 78282 h 533197"/>
                    <a:gd name="connsiteX89" fmla="*/ 235206 w 578320"/>
                    <a:gd name="connsiteY89" fmla="*/ 63546 h 533197"/>
                    <a:gd name="connsiteX90" fmla="*/ 235206 w 578320"/>
                    <a:gd name="connsiteY90" fmla="*/ 50653 h 533197"/>
                    <a:gd name="connsiteX91" fmla="*/ 288699 w 578320"/>
                    <a:gd name="connsiteY91" fmla="*/ 0 h 533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</a:cxnLst>
                  <a:rect l="l" t="t" r="r" b="b"/>
                  <a:pathLst>
                    <a:path w="578320" h="533197">
                      <a:moveTo>
                        <a:pt x="469488" y="312166"/>
                      </a:moveTo>
                      <a:cubicBezTo>
                        <a:pt x="499002" y="312166"/>
                        <a:pt x="523904" y="335190"/>
                        <a:pt x="523904" y="363740"/>
                      </a:cubicBezTo>
                      <a:lnTo>
                        <a:pt x="523904" y="376634"/>
                      </a:lnTo>
                      <a:cubicBezTo>
                        <a:pt x="523904" y="376634"/>
                        <a:pt x="529438" y="381238"/>
                        <a:pt x="527594" y="391369"/>
                      </a:cubicBezTo>
                      <a:cubicBezTo>
                        <a:pt x="526671" y="404262"/>
                        <a:pt x="512837" y="411630"/>
                        <a:pt x="512837" y="411630"/>
                      </a:cubicBezTo>
                      <a:cubicBezTo>
                        <a:pt x="512837" y="411630"/>
                        <a:pt x="509147" y="430970"/>
                        <a:pt x="498080" y="440180"/>
                      </a:cubicBezTo>
                      <a:cubicBezTo>
                        <a:pt x="494391" y="467809"/>
                        <a:pt x="513759" y="470572"/>
                        <a:pt x="529438" y="475176"/>
                      </a:cubicBezTo>
                      <a:cubicBezTo>
                        <a:pt x="555263" y="483465"/>
                        <a:pt x="578320" y="485307"/>
                        <a:pt x="578320" y="518462"/>
                      </a:cubicBezTo>
                      <a:cubicBezTo>
                        <a:pt x="578320" y="525829"/>
                        <a:pt x="543273" y="532276"/>
                        <a:pt x="485168" y="533197"/>
                      </a:cubicBezTo>
                      <a:lnTo>
                        <a:pt x="477789" y="486228"/>
                      </a:lnTo>
                      <a:lnTo>
                        <a:pt x="481478" y="479781"/>
                      </a:lnTo>
                      <a:cubicBezTo>
                        <a:pt x="481478" y="478860"/>
                        <a:pt x="481478" y="477939"/>
                        <a:pt x="480556" y="477939"/>
                      </a:cubicBezTo>
                      <a:lnTo>
                        <a:pt x="471333" y="466888"/>
                      </a:lnTo>
                      <a:cubicBezTo>
                        <a:pt x="470411" y="465967"/>
                        <a:pt x="468566" y="465967"/>
                        <a:pt x="467644" y="466888"/>
                      </a:cubicBezTo>
                      <a:lnTo>
                        <a:pt x="458421" y="477939"/>
                      </a:lnTo>
                      <a:cubicBezTo>
                        <a:pt x="457499" y="477939"/>
                        <a:pt x="457499" y="478860"/>
                        <a:pt x="458421" y="479781"/>
                      </a:cubicBezTo>
                      <a:lnTo>
                        <a:pt x="462110" y="486228"/>
                      </a:lnTo>
                      <a:lnTo>
                        <a:pt x="454732" y="533197"/>
                      </a:lnTo>
                      <a:cubicBezTo>
                        <a:pt x="396627" y="532276"/>
                        <a:pt x="361579" y="525829"/>
                        <a:pt x="361579" y="518462"/>
                      </a:cubicBezTo>
                      <a:cubicBezTo>
                        <a:pt x="361579" y="485307"/>
                        <a:pt x="384637" y="483465"/>
                        <a:pt x="409539" y="475176"/>
                      </a:cubicBezTo>
                      <a:cubicBezTo>
                        <a:pt x="425218" y="470572"/>
                        <a:pt x="444586" y="466888"/>
                        <a:pt x="440897" y="440180"/>
                      </a:cubicBezTo>
                      <a:cubicBezTo>
                        <a:pt x="430752" y="430970"/>
                        <a:pt x="427063" y="411630"/>
                        <a:pt x="427063" y="411630"/>
                      </a:cubicBezTo>
                      <a:cubicBezTo>
                        <a:pt x="427063" y="411630"/>
                        <a:pt x="413228" y="404262"/>
                        <a:pt x="411383" y="391369"/>
                      </a:cubicBezTo>
                      <a:cubicBezTo>
                        <a:pt x="410461" y="381238"/>
                        <a:pt x="415995" y="376634"/>
                        <a:pt x="415995" y="376634"/>
                      </a:cubicBezTo>
                      <a:lnTo>
                        <a:pt x="415995" y="363740"/>
                      </a:lnTo>
                      <a:cubicBezTo>
                        <a:pt x="415995" y="335190"/>
                        <a:pt x="439975" y="312166"/>
                        <a:pt x="469488" y="312166"/>
                      </a:cubicBezTo>
                      <a:close/>
                      <a:moveTo>
                        <a:pt x="107909" y="312166"/>
                      </a:moveTo>
                      <a:cubicBezTo>
                        <a:pt x="138345" y="312166"/>
                        <a:pt x="162325" y="335190"/>
                        <a:pt x="162325" y="363740"/>
                      </a:cubicBezTo>
                      <a:lnTo>
                        <a:pt x="162325" y="376634"/>
                      </a:lnTo>
                      <a:cubicBezTo>
                        <a:pt x="162325" y="376634"/>
                        <a:pt x="167859" y="381238"/>
                        <a:pt x="166937" y="391369"/>
                      </a:cubicBezTo>
                      <a:cubicBezTo>
                        <a:pt x="165092" y="404262"/>
                        <a:pt x="151257" y="411630"/>
                        <a:pt x="151257" y="411630"/>
                      </a:cubicBezTo>
                      <a:cubicBezTo>
                        <a:pt x="151257" y="411630"/>
                        <a:pt x="147568" y="430970"/>
                        <a:pt x="137423" y="440180"/>
                      </a:cubicBezTo>
                      <a:cubicBezTo>
                        <a:pt x="132811" y="467809"/>
                        <a:pt x="152180" y="470572"/>
                        <a:pt x="167859" y="475176"/>
                      </a:cubicBezTo>
                      <a:cubicBezTo>
                        <a:pt x="193684" y="483465"/>
                        <a:pt x="216741" y="485307"/>
                        <a:pt x="216741" y="518462"/>
                      </a:cubicBezTo>
                      <a:cubicBezTo>
                        <a:pt x="216741" y="525829"/>
                        <a:pt x="181693" y="532276"/>
                        <a:pt x="123588" y="533197"/>
                      </a:cubicBezTo>
                      <a:lnTo>
                        <a:pt x="116210" y="486228"/>
                      </a:lnTo>
                      <a:lnTo>
                        <a:pt x="119899" y="479781"/>
                      </a:lnTo>
                      <a:cubicBezTo>
                        <a:pt x="120821" y="478860"/>
                        <a:pt x="119899" y="477939"/>
                        <a:pt x="119899" y="477939"/>
                      </a:cubicBezTo>
                      <a:lnTo>
                        <a:pt x="109754" y="466888"/>
                      </a:lnTo>
                      <a:cubicBezTo>
                        <a:pt x="108832" y="465967"/>
                        <a:pt x="107909" y="465967"/>
                        <a:pt x="106987" y="466888"/>
                      </a:cubicBezTo>
                      <a:lnTo>
                        <a:pt x="96842" y="477939"/>
                      </a:lnTo>
                      <a:cubicBezTo>
                        <a:pt x="96842" y="477939"/>
                        <a:pt x="95919" y="478860"/>
                        <a:pt x="96842" y="479781"/>
                      </a:cubicBezTo>
                      <a:lnTo>
                        <a:pt x="100531" y="486228"/>
                      </a:lnTo>
                      <a:lnTo>
                        <a:pt x="93152" y="533197"/>
                      </a:lnTo>
                      <a:cubicBezTo>
                        <a:pt x="35047" y="532276"/>
                        <a:pt x="0" y="525829"/>
                        <a:pt x="0" y="518462"/>
                      </a:cubicBezTo>
                      <a:cubicBezTo>
                        <a:pt x="0" y="485307"/>
                        <a:pt x="23057" y="483465"/>
                        <a:pt x="48882" y="475176"/>
                      </a:cubicBezTo>
                      <a:cubicBezTo>
                        <a:pt x="64561" y="470572"/>
                        <a:pt x="83929" y="466888"/>
                        <a:pt x="79318" y="440180"/>
                      </a:cubicBezTo>
                      <a:cubicBezTo>
                        <a:pt x="69173" y="430970"/>
                        <a:pt x="65483" y="411630"/>
                        <a:pt x="65483" y="411630"/>
                      </a:cubicBezTo>
                      <a:cubicBezTo>
                        <a:pt x="65483" y="411630"/>
                        <a:pt x="51649" y="404262"/>
                        <a:pt x="49804" y="391369"/>
                      </a:cubicBezTo>
                      <a:cubicBezTo>
                        <a:pt x="48882" y="381238"/>
                        <a:pt x="54416" y="376634"/>
                        <a:pt x="54416" y="376634"/>
                      </a:cubicBezTo>
                      <a:lnTo>
                        <a:pt x="54416" y="363740"/>
                      </a:lnTo>
                      <a:cubicBezTo>
                        <a:pt x="54416" y="335190"/>
                        <a:pt x="78396" y="312166"/>
                        <a:pt x="107909" y="312166"/>
                      </a:cubicBezTo>
                      <a:close/>
                      <a:moveTo>
                        <a:pt x="288717" y="237601"/>
                      </a:moveTo>
                      <a:cubicBezTo>
                        <a:pt x="297024" y="237601"/>
                        <a:pt x="303485" y="244048"/>
                        <a:pt x="303485" y="252338"/>
                      </a:cubicBezTo>
                      <a:lnTo>
                        <a:pt x="303485" y="331547"/>
                      </a:lnTo>
                      <a:lnTo>
                        <a:pt x="384708" y="398782"/>
                      </a:lnTo>
                      <a:cubicBezTo>
                        <a:pt x="390246" y="403387"/>
                        <a:pt x="391169" y="412598"/>
                        <a:pt x="386554" y="419045"/>
                      </a:cubicBezTo>
                      <a:cubicBezTo>
                        <a:pt x="383785" y="421808"/>
                        <a:pt x="379170" y="423650"/>
                        <a:pt x="375478" y="423650"/>
                      </a:cubicBezTo>
                      <a:cubicBezTo>
                        <a:pt x="371786" y="423650"/>
                        <a:pt x="369017" y="422729"/>
                        <a:pt x="366248" y="420887"/>
                      </a:cubicBezTo>
                      <a:lnTo>
                        <a:pt x="288717" y="356415"/>
                      </a:lnTo>
                      <a:lnTo>
                        <a:pt x="212108" y="420887"/>
                      </a:lnTo>
                      <a:cubicBezTo>
                        <a:pt x="205647" y="425492"/>
                        <a:pt x="196417" y="424571"/>
                        <a:pt x="191802" y="419045"/>
                      </a:cubicBezTo>
                      <a:cubicBezTo>
                        <a:pt x="186264" y="412598"/>
                        <a:pt x="187187" y="403387"/>
                        <a:pt x="193648" y="398782"/>
                      </a:cubicBezTo>
                      <a:lnTo>
                        <a:pt x="274872" y="331547"/>
                      </a:lnTo>
                      <a:lnTo>
                        <a:pt x="274872" y="252338"/>
                      </a:lnTo>
                      <a:cubicBezTo>
                        <a:pt x="274872" y="244048"/>
                        <a:pt x="281333" y="237601"/>
                        <a:pt x="288717" y="237601"/>
                      </a:cubicBezTo>
                      <a:close/>
                      <a:moveTo>
                        <a:pt x="288699" y="0"/>
                      </a:moveTo>
                      <a:cubicBezTo>
                        <a:pt x="318213" y="0"/>
                        <a:pt x="343115" y="22103"/>
                        <a:pt x="343115" y="50653"/>
                      </a:cubicBezTo>
                      <a:lnTo>
                        <a:pt x="343115" y="63546"/>
                      </a:lnTo>
                      <a:cubicBezTo>
                        <a:pt x="343115" y="63546"/>
                        <a:pt x="348649" y="68151"/>
                        <a:pt x="346805" y="78282"/>
                      </a:cubicBezTo>
                      <a:cubicBezTo>
                        <a:pt x="345882" y="92096"/>
                        <a:pt x="332048" y="98543"/>
                        <a:pt x="332048" y="98543"/>
                      </a:cubicBezTo>
                      <a:cubicBezTo>
                        <a:pt x="332048" y="98543"/>
                        <a:pt x="328358" y="117883"/>
                        <a:pt x="318213" y="127093"/>
                      </a:cubicBezTo>
                      <a:cubicBezTo>
                        <a:pt x="313602" y="154722"/>
                        <a:pt x="332970" y="157484"/>
                        <a:pt x="348649" y="163010"/>
                      </a:cubicBezTo>
                      <a:cubicBezTo>
                        <a:pt x="374474" y="171299"/>
                        <a:pt x="397531" y="172220"/>
                        <a:pt x="397531" y="206295"/>
                      </a:cubicBezTo>
                      <a:cubicBezTo>
                        <a:pt x="397531" y="212742"/>
                        <a:pt x="362484" y="219189"/>
                        <a:pt x="304379" y="220110"/>
                      </a:cubicBezTo>
                      <a:lnTo>
                        <a:pt x="297000" y="173141"/>
                      </a:lnTo>
                      <a:lnTo>
                        <a:pt x="300689" y="167615"/>
                      </a:lnTo>
                      <a:cubicBezTo>
                        <a:pt x="300689" y="166694"/>
                        <a:pt x="300689" y="165773"/>
                        <a:pt x="300689" y="164852"/>
                      </a:cubicBezTo>
                      <a:lnTo>
                        <a:pt x="290544" y="154722"/>
                      </a:lnTo>
                      <a:cubicBezTo>
                        <a:pt x="289622" y="153801"/>
                        <a:pt x="287777" y="153801"/>
                        <a:pt x="287777" y="154722"/>
                      </a:cubicBezTo>
                      <a:lnTo>
                        <a:pt x="277632" y="164852"/>
                      </a:lnTo>
                      <a:cubicBezTo>
                        <a:pt x="276710" y="165773"/>
                        <a:pt x="276710" y="166694"/>
                        <a:pt x="277632" y="167615"/>
                      </a:cubicBezTo>
                      <a:lnTo>
                        <a:pt x="281321" y="173141"/>
                      </a:lnTo>
                      <a:lnTo>
                        <a:pt x="273943" y="221031"/>
                      </a:lnTo>
                      <a:cubicBezTo>
                        <a:pt x="215838" y="219189"/>
                        <a:pt x="180790" y="212742"/>
                        <a:pt x="180790" y="206295"/>
                      </a:cubicBezTo>
                      <a:cubicBezTo>
                        <a:pt x="180790" y="172220"/>
                        <a:pt x="203848" y="171299"/>
                        <a:pt x="228750" y="163010"/>
                      </a:cubicBezTo>
                      <a:cubicBezTo>
                        <a:pt x="244429" y="157484"/>
                        <a:pt x="264720" y="154722"/>
                        <a:pt x="260108" y="127093"/>
                      </a:cubicBezTo>
                      <a:cubicBezTo>
                        <a:pt x="249963" y="117883"/>
                        <a:pt x="246274" y="98543"/>
                        <a:pt x="246274" y="98543"/>
                      </a:cubicBezTo>
                      <a:cubicBezTo>
                        <a:pt x="246274" y="98543"/>
                        <a:pt x="232439" y="92096"/>
                        <a:pt x="230594" y="78282"/>
                      </a:cubicBezTo>
                      <a:cubicBezTo>
                        <a:pt x="229672" y="68151"/>
                        <a:pt x="235206" y="63546"/>
                        <a:pt x="235206" y="63546"/>
                      </a:cubicBezTo>
                      <a:lnTo>
                        <a:pt x="235206" y="50653"/>
                      </a:lnTo>
                      <a:cubicBezTo>
                        <a:pt x="235206" y="22103"/>
                        <a:pt x="259186" y="0"/>
                        <a:pt x="28869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dirty="0">
                    <a:latin typeface="汉仪旗黑-55简" panose="00020600040101010101" charset="-128"/>
                    <a:ea typeface="汉仪旗黑-55简" panose="00020600040101010101" charset="-128"/>
                  </a:endParaRPr>
                </a:p>
              </p:txBody>
            </p:sp>
          </p:grpSp>
          <p:grpSp>
            <p:nvGrpSpPr>
              <p:cNvPr id="95" name="组合 94"/>
              <p:cNvGrpSpPr/>
              <p:nvPr/>
            </p:nvGrpSpPr>
            <p:grpSpPr>
              <a:xfrm>
                <a:off x="3861294" y="2182399"/>
                <a:ext cx="627744" cy="627744"/>
                <a:chOff x="2153556" y="3475491"/>
                <a:chExt cx="627744" cy="627744"/>
              </a:xfrm>
            </p:grpSpPr>
            <p:sp>
              <p:nvSpPr>
                <p:cNvPr id="96" name="椭圆 95"/>
                <p:cNvSpPr/>
                <p:nvPr>
                  <p:custDataLst>
                    <p:tags r:id="rId34"/>
                  </p:custDataLst>
                </p:nvPr>
              </p:nvSpPr>
              <p:spPr>
                <a:xfrm>
                  <a:off x="2153556" y="3475491"/>
                  <a:ext cx="627744" cy="62774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latin typeface="汉仪旗黑-55简" panose="00020600040101010101" charset="-128"/>
                    <a:ea typeface="汉仪旗黑-55简" panose="00020600040101010101" charset="-128"/>
                  </a:endParaRPr>
                </a:p>
              </p:txBody>
            </p:sp>
            <p:sp>
              <p:nvSpPr>
                <p:cNvPr id="97" name="椭圆 8"/>
                <p:cNvSpPr/>
                <p:nvPr>
                  <p:custDataLst>
                    <p:tags r:id="rId35"/>
                  </p:custDataLst>
                </p:nvPr>
              </p:nvSpPr>
              <p:spPr>
                <a:xfrm>
                  <a:off x="2267856" y="3590091"/>
                  <a:ext cx="399144" cy="398542"/>
                </a:xfrm>
                <a:custGeom>
                  <a:avLst/>
                  <a:gdLst>
                    <a:gd name="connsiteX0" fmla="*/ 506334 w 607638"/>
                    <a:gd name="connsiteY0" fmla="*/ 455027 h 606722"/>
                    <a:gd name="connsiteX1" fmla="*/ 506334 w 607638"/>
                    <a:gd name="connsiteY1" fmla="*/ 505592 h 606722"/>
                    <a:gd name="connsiteX2" fmla="*/ 531616 w 607638"/>
                    <a:gd name="connsiteY2" fmla="*/ 505592 h 606722"/>
                    <a:gd name="connsiteX3" fmla="*/ 556986 w 607638"/>
                    <a:gd name="connsiteY3" fmla="*/ 480265 h 606722"/>
                    <a:gd name="connsiteX4" fmla="*/ 531616 w 607638"/>
                    <a:gd name="connsiteY4" fmla="*/ 455027 h 606722"/>
                    <a:gd name="connsiteX5" fmla="*/ 430401 w 607638"/>
                    <a:gd name="connsiteY5" fmla="*/ 353896 h 606722"/>
                    <a:gd name="connsiteX6" fmla="*/ 405031 w 607638"/>
                    <a:gd name="connsiteY6" fmla="*/ 379223 h 606722"/>
                    <a:gd name="connsiteX7" fmla="*/ 430401 w 607638"/>
                    <a:gd name="connsiteY7" fmla="*/ 404461 h 606722"/>
                    <a:gd name="connsiteX8" fmla="*/ 455683 w 607638"/>
                    <a:gd name="connsiteY8" fmla="*/ 404461 h 606722"/>
                    <a:gd name="connsiteX9" fmla="*/ 455683 w 607638"/>
                    <a:gd name="connsiteY9" fmla="*/ 353896 h 606722"/>
                    <a:gd name="connsiteX10" fmla="*/ 480964 w 607638"/>
                    <a:gd name="connsiteY10" fmla="*/ 252766 h 606722"/>
                    <a:gd name="connsiteX11" fmla="*/ 506334 w 607638"/>
                    <a:gd name="connsiteY11" fmla="*/ 278093 h 606722"/>
                    <a:gd name="connsiteX12" fmla="*/ 506334 w 607638"/>
                    <a:gd name="connsiteY12" fmla="*/ 303331 h 606722"/>
                    <a:gd name="connsiteX13" fmla="*/ 556986 w 607638"/>
                    <a:gd name="connsiteY13" fmla="*/ 303331 h 606722"/>
                    <a:gd name="connsiteX14" fmla="*/ 582268 w 607638"/>
                    <a:gd name="connsiteY14" fmla="*/ 328658 h 606722"/>
                    <a:gd name="connsiteX15" fmla="*/ 556986 w 607638"/>
                    <a:gd name="connsiteY15" fmla="*/ 353896 h 606722"/>
                    <a:gd name="connsiteX16" fmla="*/ 506334 w 607638"/>
                    <a:gd name="connsiteY16" fmla="*/ 353896 h 606722"/>
                    <a:gd name="connsiteX17" fmla="*/ 506334 w 607638"/>
                    <a:gd name="connsiteY17" fmla="*/ 404461 h 606722"/>
                    <a:gd name="connsiteX18" fmla="*/ 531616 w 607638"/>
                    <a:gd name="connsiteY18" fmla="*/ 404461 h 606722"/>
                    <a:gd name="connsiteX19" fmla="*/ 607638 w 607638"/>
                    <a:gd name="connsiteY19" fmla="*/ 480265 h 606722"/>
                    <a:gd name="connsiteX20" fmla="*/ 531616 w 607638"/>
                    <a:gd name="connsiteY20" fmla="*/ 556157 h 606722"/>
                    <a:gd name="connsiteX21" fmla="*/ 506334 w 607638"/>
                    <a:gd name="connsiteY21" fmla="*/ 556157 h 606722"/>
                    <a:gd name="connsiteX22" fmla="*/ 506334 w 607638"/>
                    <a:gd name="connsiteY22" fmla="*/ 581395 h 606722"/>
                    <a:gd name="connsiteX23" fmla="*/ 480964 w 607638"/>
                    <a:gd name="connsiteY23" fmla="*/ 606722 h 606722"/>
                    <a:gd name="connsiteX24" fmla="*/ 455683 w 607638"/>
                    <a:gd name="connsiteY24" fmla="*/ 581395 h 606722"/>
                    <a:gd name="connsiteX25" fmla="*/ 455683 w 607638"/>
                    <a:gd name="connsiteY25" fmla="*/ 556157 h 606722"/>
                    <a:gd name="connsiteX26" fmla="*/ 405031 w 607638"/>
                    <a:gd name="connsiteY26" fmla="*/ 556157 h 606722"/>
                    <a:gd name="connsiteX27" fmla="*/ 379749 w 607638"/>
                    <a:gd name="connsiteY27" fmla="*/ 530830 h 606722"/>
                    <a:gd name="connsiteX28" fmla="*/ 405031 w 607638"/>
                    <a:gd name="connsiteY28" fmla="*/ 505592 h 606722"/>
                    <a:gd name="connsiteX29" fmla="*/ 455683 w 607638"/>
                    <a:gd name="connsiteY29" fmla="*/ 505592 h 606722"/>
                    <a:gd name="connsiteX30" fmla="*/ 455683 w 607638"/>
                    <a:gd name="connsiteY30" fmla="*/ 455027 h 606722"/>
                    <a:gd name="connsiteX31" fmla="*/ 430401 w 607638"/>
                    <a:gd name="connsiteY31" fmla="*/ 455027 h 606722"/>
                    <a:gd name="connsiteX32" fmla="*/ 354379 w 607638"/>
                    <a:gd name="connsiteY32" fmla="*/ 379223 h 606722"/>
                    <a:gd name="connsiteX33" fmla="*/ 430401 w 607638"/>
                    <a:gd name="connsiteY33" fmla="*/ 303331 h 606722"/>
                    <a:gd name="connsiteX34" fmla="*/ 455683 w 607638"/>
                    <a:gd name="connsiteY34" fmla="*/ 303331 h 606722"/>
                    <a:gd name="connsiteX35" fmla="*/ 455683 w 607638"/>
                    <a:gd name="connsiteY35" fmla="*/ 278093 h 606722"/>
                    <a:gd name="connsiteX36" fmla="*/ 480964 w 607638"/>
                    <a:gd name="connsiteY36" fmla="*/ 252766 h 606722"/>
                    <a:gd name="connsiteX37" fmla="*/ 303759 w 607638"/>
                    <a:gd name="connsiteY37" fmla="*/ 151716 h 606722"/>
                    <a:gd name="connsiteX38" fmla="*/ 329117 w 607638"/>
                    <a:gd name="connsiteY38" fmla="*/ 176950 h 606722"/>
                    <a:gd name="connsiteX39" fmla="*/ 329117 w 607638"/>
                    <a:gd name="connsiteY39" fmla="*/ 303301 h 606722"/>
                    <a:gd name="connsiteX40" fmla="*/ 303759 w 607638"/>
                    <a:gd name="connsiteY40" fmla="*/ 328624 h 606722"/>
                    <a:gd name="connsiteX41" fmla="*/ 227862 w 607638"/>
                    <a:gd name="connsiteY41" fmla="*/ 328624 h 606722"/>
                    <a:gd name="connsiteX42" fmla="*/ 202593 w 607638"/>
                    <a:gd name="connsiteY42" fmla="*/ 303301 h 606722"/>
                    <a:gd name="connsiteX43" fmla="*/ 227862 w 607638"/>
                    <a:gd name="connsiteY43" fmla="*/ 278066 h 606722"/>
                    <a:gd name="connsiteX44" fmla="*/ 278490 w 607638"/>
                    <a:gd name="connsiteY44" fmla="*/ 278066 h 606722"/>
                    <a:gd name="connsiteX45" fmla="*/ 278490 w 607638"/>
                    <a:gd name="connsiteY45" fmla="*/ 176950 h 606722"/>
                    <a:gd name="connsiteX46" fmla="*/ 303759 w 607638"/>
                    <a:gd name="connsiteY46" fmla="*/ 151716 h 606722"/>
                    <a:gd name="connsiteX47" fmla="*/ 303762 w 607638"/>
                    <a:gd name="connsiteY47" fmla="*/ 0 h 606722"/>
                    <a:gd name="connsiteX48" fmla="*/ 606634 w 607638"/>
                    <a:gd name="connsiteY48" fmla="*/ 220667 h 606722"/>
                    <a:gd name="connsiteX49" fmla="*/ 589190 w 607638"/>
                    <a:gd name="connsiteY49" fmla="*/ 251860 h 606722"/>
                    <a:gd name="connsiteX50" fmla="*/ 557950 w 607638"/>
                    <a:gd name="connsiteY50" fmla="*/ 234353 h 606722"/>
                    <a:gd name="connsiteX51" fmla="*/ 303762 w 607638"/>
                    <a:gd name="connsiteY51" fmla="*/ 50568 h 606722"/>
                    <a:gd name="connsiteX52" fmla="*/ 50642 w 607638"/>
                    <a:gd name="connsiteY52" fmla="*/ 303317 h 606722"/>
                    <a:gd name="connsiteX53" fmla="*/ 303762 w 607638"/>
                    <a:gd name="connsiteY53" fmla="*/ 556154 h 606722"/>
                    <a:gd name="connsiteX54" fmla="*/ 329127 w 607638"/>
                    <a:gd name="connsiteY54" fmla="*/ 581394 h 606722"/>
                    <a:gd name="connsiteX55" fmla="*/ 303762 w 607638"/>
                    <a:gd name="connsiteY55" fmla="*/ 606722 h 606722"/>
                    <a:gd name="connsiteX56" fmla="*/ 0 w 607638"/>
                    <a:gd name="connsiteY56" fmla="*/ 303317 h 606722"/>
                    <a:gd name="connsiteX57" fmla="*/ 303762 w 607638"/>
                    <a:gd name="connsiteY57" fmla="*/ 0 h 6067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</a:cxnLst>
                  <a:rect l="l" t="t" r="r" b="b"/>
                  <a:pathLst>
                    <a:path w="607638" h="606722">
                      <a:moveTo>
                        <a:pt x="506334" y="455027"/>
                      </a:moveTo>
                      <a:lnTo>
                        <a:pt x="506334" y="505592"/>
                      </a:lnTo>
                      <a:lnTo>
                        <a:pt x="531616" y="505592"/>
                      </a:lnTo>
                      <a:cubicBezTo>
                        <a:pt x="545592" y="505592"/>
                        <a:pt x="556986" y="494217"/>
                        <a:pt x="556986" y="480265"/>
                      </a:cubicBezTo>
                      <a:cubicBezTo>
                        <a:pt x="556986" y="466401"/>
                        <a:pt x="545592" y="455027"/>
                        <a:pt x="531616" y="455027"/>
                      </a:cubicBezTo>
                      <a:close/>
                      <a:moveTo>
                        <a:pt x="430401" y="353896"/>
                      </a:moveTo>
                      <a:cubicBezTo>
                        <a:pt x="416425" y="353896"/>
                        <a:pt x="405031" y="365271"/>
                        <a:pt x="405031" y="379223"/>
                      </a:cubicBezTo>
                      <a:cubicBezTo>
                        <a:pt x="405031" y="393087"/>
                        <a:pt x="416425" y="404461"/>
                        <a:pt x="430401" y="404461"/>
                      </a:cubicBezTo>
                      <a:lnTo>
                        <a:pt x="455683" y="404461"/>
                      </a:lnTo>
                      <a:lnTo>
                        <a:pt x="455683" y="353896"/>
                      </a:lnTo>
                      <a:close/>
                      <a:moveTo>
                        <a:pt x="480964" y="252766"/>
                      </a:moveTo>
                      <a:cubicBezTo>
                        <a:pt x="495029" y="252766"/>
                        <a:pt x="506334" y="264141"/>
                        <a:pt x="506334" y="278093"/>
                      </a:cubicBezTo>
                      <a:lnTo>
                        <a:pt x="506334" y="303331"/>
                      </a:lnTo>
                      <a:lnTo>
                        <a:pt x="556986" y="303331"/>
                      </a:lnTo>
                      <a:cubicBezTo>
                        <a:pt x="570962" y="303331"/>
                        <a:pt x="582268" y="314706"/>
                        <a:pt x="582268" y="328658"/>
                      </a:cubicBezTo>
                      <a:cubicBezTo>
                        <a:pt x="582268" y="342610"/>
                        <a:pt x="570962" y="353896"/>
                        <a:pt x="556986" y="353896"/>
                      </a:cubicBezTo>
                      <a:lnTo>
                        <a:pt x="506334" y="353896"/>
                      </a:lnTo>
                      <a:lnTo>
                        <a:pt x="506334" y="404461"/>
                      </a:lnTo>
                      <a:lnTo>
                        <a:pt x="531616" y="404461"/>
                      </a:lnTo>
                      <a:cubicBezTo>
                        <a:pt x="573544" y="404461"/>
                        <a:pt x="607638" y="438497"/>
                        <a:pt x="607638" y="480265"/>
                      </a:cubicBezTo>
                      <a:cubicBezTo>
                        <a:pt x="607638" y="522121"/>
                        <a:pt x="573544" y="556157"/>
                        <a:pt x="531616" y="556157"/>
                      </a:cubicBezTo>
                      <a:lnTo>
                        <a:pt x="506334" y="556157"/>
                      </a:lnTo>
                      <a:lnTo>
                        <a:pt x="506334" y="581395"/>
                      </a:lnTo>
                      <a:cubicBezTo>
                        <a:pt x="506334" y="595347"/>
                        <a:pt x="495029" y="606722"/>
                        <a:pt x="480964" y="606722"/>
                      </a:cubicBezTo>
                      <a:cubicBezTo>
                        <a:pt x="466988" y="606722"/>
                        <a:pt x="455683" y="595347"/>
                        <a:pt x="455683" y="581395"/>
                      </a:cubicBezTo>
                      <a:lnTo>
                        <a:pt x="455683" y="556157"/>
                      </a:lnTo>
                      <a:lnTo>
                        <a:pt x="405031" y="556157"/>
                      </a:lnTo>
                      <a:cubicBezTo>
                        <a:pt x="391055" y="556157"/>
                        <a:pt x="379749" y="544782"/>
                        <a:pt x="379749" y="530830"/>
                      </a:cubicBezTo>
                      <a:cubicBezTo>
                        <a:pt x="379749" y="516878"/>
                        <a:pt x="391055" y="505592"/>
                        <a:pt x="405031" y="505592"/>
                      </a:cubicBezTo>
                      <a:lnTo>
                        <a:pt x="455683" y="505592"/>
                      </a:lnTo>
                      <a:lnTo>
                        <a:pt x="455683" y="455027"/>
                      </a:lnTo>
                      <a:lnTo>
                        <a:pt x="430401" y="455027"/>
                      </a:lnTo>
                      <a:cubicBezTo>
                        <a:pt x="388473" y="455027"/>
                        <a:pt x="354379" y="420991"/>
                        <a:pt x="354379" y="379223"/>
                      </a:cubicBezTo>
                      <a:cubicBezTo>
                        <a:pt x="354379" y="337367"/>
                        <a:pt x="388473" y="303331"/>
                        <a:pt x="430401" y="303331"/>
                      </a:cubicBezTo>
                      <a:lnTo>
                        <a:pt x="455683" y="303331"/>
                      </a:lnTo>
                      <a:lnTo>
                        <a:pt x="455683" y="278093"/>
                      </a:lnTo>
                      <a:cubicBezTo>
                        <a:pt x="455683" y="264141"/>
                        <a:pt x="466988" y="252766"/>
                        <a:pt x="480964" y="252766"/>
                      </a:cubicBezTo>
                      <a:close/>
                      <a:moveTo>
                        <a:pt x="303759" y="151716"/>
                      </a:moveTo>
                      <a:cubicBezTo>
                        <a:pt x="317817" y="151716"/>
                        <a:pt x="329117" y="163000"/>
                        <a:pt x="329117" y="176950"/>
                      </a:cubicBezTo>
                      <a:lnTo>
                        <a:pt x="329117" y="303301"/>
                      </a:lnTo>
                      <a:cubicBezTo>
                        <a:pt x="329117" y="317251"/>
                        <a:pt x="317817" y="328624"/>
                        <a:pt x="303759" y="328624"/>
                      </a:cubicBezTo>
                      <a:lnTo>
                        <a:pt x="227862" y="328624"/>
                      </a:lnTo>
                      <a:cubicBezTo>
                        <a:pt x="213893" y="328624"/>
                        <a:pt x="202593" y="317251"/>
                        <a:pt x="202593" y="303301"/>
                      </a:cubicBezTo>
                      <a:cubicBezTo>
                        <a:pt x="202593" y="289351"/>
                        <a:pt x="213893" y="278066"/>
                        <a:pt x="227862" y="278066"/>
                      </a:cubicBezTo>
                      <a:lnTo>
                        <a:pt x="278490" y="278066"/>
                      </a:lnTo>
                      <a:lnTo>
                        <a:pt x="278490" y="176950"/>
                      </a:lnTo>
                      <a:cubicBezTo>
                        <a:pt x="278490" y="163000"/>
                        <a:pt x="289790" y="151716"/>
                        <a:pt x="303759" y="151716"/>
                      </a:cubicBezTo>
                      <a:close/>
                      <a:moveTo>
                        <a:pt x="303762" y="0"/>
                      </a:moveTo>
                      <a:cubicBezTo>
                        <a:pt x="443049" y="0"/>
                        <a:pt x="570410" y="92781"/>
                        <a:pt x="606634" y="220667"/>
                      </a:cubicBezTo>
                      <a:cubicBezTo>
                        <a:pt x="610461" y="234086"/>
                        <a:pt x="602629" y="248039"/>
                        <a:pt x="589190" y="251860"/>
                      </a:cubicBezTo>
                      <a:cubicBezTo>
                        <a:pt x="575839" y="255504"/>
                        <a:pt x="561688" y="247861"/>
                        <a:pt x="557950" y="234353"/>
                      </a:cubicBezTo>
                      <a:cubicBezTo>
                        <a:pt x="527779" y="127885"/>
                        <a:pt x="420888" y="50568"/>
                        <a:pt x="303762" y="50568"/>
                      </a:cubicBezTo>
                      <a:cubicBezTo>
                        <a:pt x="164208" y="50568"/>
                        <a:pt x="50642" y="163967"/>
                        <a:pt x="50642" y="303317"/>
                      </a:cubicBezTo>
                      <a:cubicBezTo>
                        <a:pt x="50642" y="442755"/>
                        <a:pt x="164208" y="556154"/>
                        <a:pt x="303762" y="556154"/>
                      </a:cubicBezTo>
                      <a:cubicBezTo>
                        <a:pt x="317824" y="556154"/>
                        <a:pt x="329127" y="567441"/>
                        <a:pt x="329127" y="581394"/>
                      </a:cubicBezTo>
                      <a:cubicBezTo>
                        <a:pt x="329127" y="595347"/>
                        <a:pt x="317824" y="606722"/>
                        <a:pt x="303762" y="606722"/>
                      </a:cubicBezTo>
                      <a:cubicBezTo>
                        <a:pt x="136261" y="606722"/>
                        <a:pt x="0" y="470661"/>
                        <a:pt x="0" y="303317"/>
                      </a:cubicBezTo>
                      <a:cubicBezTo>
                        <a:pt x="0" y="136061"/>
                        <a:pt x="136261" y="0"/>
                        <a:pt x="3037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latin typeface="汉仪旗黑-55简" panose="00020600040101010101" charset="-128"/>
                    <a:ea typeface="汉仪旗黑-55简" panose="00020600040101010101" charset="-128"/>
                  </a:endParaRPr>
                </a:p>
              </p:txBody>
            </p:sp>
          </p:grpSp>
          <p:grpSp>
            <p:nvGrpSpPr>
              <p:cNvPr id="98" name="组合 97"/>
              <p:cNvGrpSpPr/>
              <p:nvPr/>
            </p:nvGrpSpPr>
            <p:grpSpPr>
              <a:xfrm>
                <a:off x="5782128" y="2182399"/>
                <a:ext cx="627744" cy="627744"/>
                <a:chOff x="2153556" y="3475491"/>
                <a:chExt cx="627744" cy="627744"/>
              </a:xfrm>
            </p:grpSpPr>
            <p:sp>
              <p:nvSpPr>
                <p:cNvPr id="99" name="椭圆 98"/>
                <p:cNvSpPr/>
                <p:nvPr>
                  <p:custDataLst>
                    <p:tags r:id="rId36"/>
                  </p:custDataLst>
                </p:nvPr>
              </p:nvSpPr>
              <p:spPr>
                <a:xfrm>
                  <a:off x="2153556" y="3475491"/>
                  <a:ext cx="627744" cy="62774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latin typeface="汉仪旗黑-55简" panose="00020600040101010101" charset="-128"/>
                    <a:ea typeface="汉仪旗黑-55简" panose="00020600040101010101" charset="-128"/>
                  </a:endParaRPr>
                </a:p>
              </p:txBody>
            </p:sp>
            <p:sp>
              <p:nvSpPr>
                <p:cNvPr id="100" name="椭圆 11"/>
                <p:cNvSpPr/>
                <p:nvPr>
                  <p:custDataLst>
                    <p:tags r:id="rId37"/>
                  </p:custDataLst>
                </p:nvPr>
              </p:nvSpPr>
              <p:spPr>
                <a:xfrm>
                  <a:off x="2301319" y="3589791"/>
                  <a:ext cx="332217" cy="399144"/>
                </a:xfrm>
                <a:custGeom>
                  <a:avLst/>
                  <a:gdLst>
                    <a:gd name="connsiteX0" fmla="*/ 166861 w 505460"/>
                    <a:gd name="connsiteY0" fmla="*/ 355015 h 607286"/>
                    <a:gd name="connsiteX1" fmla="*/ 421301 w 505460"/>
                    <a:gd name="connsiteY1" fmla="*/ 355015 h 607286"/>
                    <a:gd name="connsiteX2" fmla="*/ 438634 w 505460"/>
                    <a:gd name="connsiteY2" fmla="*/ 372303 h 607286"/>
                    <a:gd name="connsiteX3" fmla="*/ 421301 w 505460"/>
                    <a:gd name="connsiteY3" fmla="*/ 389592 h 607286"/>
                    <a:gd name="connsiteX4" fmla="*/ 166861 w 505460"/>
                    <a:gd name="connsiteY4" fmla="*/ 389592 h 607286"/>
                    <a:gd name="connsiteX5" fmla="*/ 149528 w 505460"/>
                    <a:gd name="connsiteY5" fmla="*/ 372303 h 607286"/>
                    <a:gd name="connsiteX6" fmla="*/ 166861 w 505460"/>
                    <a:gd name="connsiteY6" fmla="*/ 355015 h 607286"/>
                    <a:gd name="connsiteX7" fmla="*/ 166861 w 505460"/>
                    <a:gd name="connsiteY7" fmla="*/ 272524 h 607286"/>
                    <a:gd name="connsiteX8" fmla="*/ 421301 w 505460"/>
                    <a:gd name="connsiteY8" fmla="*/ 272524 h 607286"/>
                    <a:gd name="connsiteX9" fmla="*/ 438634 w 505460"/>
                    <a:gd name="connsiteY9" fmla="*/ 289813 h 607286"/>
                    <a:gd name="connsiteX10" fmla="*/ 421301 w 505460"/>
                    <a:gd name="connsiteY10" fmla="*/ 307101 h 607286"/>
                    <a:gd name="connsiteX11" fmla="*/ 166861 w 505460"/>
                    <a:gd name="connsiteY11" fmla="*/ 307101 h 607286"/>
                    <a:gd name="connsiteX12" fmla="*/ 149528 w 505460"/>
                    <a:gd name="connsiteY12" fmla="*/ 289813 h 607286"/>
                    <a:gd name="connsiteX13" fmla="*/ 166861 w 505460"/>
                    <a:gd name="connsiteY13" fmla="*/ 272524 h 607286"/>
                    <a:gd name="connsiteX14" fmla="*/ 166861 w 505460"/>
                    <a:gd name="connsiteY14" fmla="*/ 190033 h 607286"/>
                    <a:gd name="connsiteX15" fmla="*/ 421301 w 505460"/>
                    <a:gd name="connsiteY15" fmla="*/ 190033 h 607286"/>
                    <a:gd name="connsiteX16" fmla="*/ 438634 w 505460"/>
                    <a:gd name="connsiteY16" fmla="*/ 207439 h 607286"/>
                    <a:gd name="connsiteX17" fmla="*/ 421301 w 505460"/>
                    <a:gd name="connsiteY17" fmla="*/ 224751 h 607286"/>
                    <a:gd name="connsiteX18" fmla="*/ 166861 w 505460"/>
                    <a:gd name="connsiteY18" fmla="*/ 224751 h 607286"/>
                    <a:gd name="connsiteX19" fmla="*/ 149528 w 505460"/>
                    <a:gd name="connsiteY19" fmla="*/ 207439 h 607286"/>
                    <a:gd name="connsiteX20" fmla="*/ 166861 w 505460"/>
                    <a:gd name="connsiteY20" fmla="*/ 190033 h 607286"/>
                    <a:gd name="connsiteX21" fmla="*/ 166861 w 505460"/>
                    <a:gd name="connsiteY21" fmla="*/ 107612 h 607286"/>
                    <a:gd name="connsiteX22" fmla="*/ 421301 w 505460"/>
                    <a:gd name="connsiteY22" fmla="*/ 107612 h 607286"/>
                    <a:gd name="connsiteX23" fmla="*/ 438634 w 505460"/>
                    <a:gd name="connsiteY23" fmla="*/ 124901 h 607286"/>
                    <a:gd name="connsiteX24" fmla="*/ 421301 w 505460"/>
                    <a:gd name="connsiteY24" fmla="*/ 142189 h 607286"/>
                    <a:gd name="connsiteX25" fmla="*/ 166861 w 505460"/>
                    <a:gd name="connsiteY25" fmla="*/ 142189 h 607286"/>
                    <a:gd name="connsiteX26" fmla="*/ 149528 w 505460"/>
                    <a:gd name="connsiteY26" fmla="*/ 124901 h 607286"/>
                    <a:gd name="connsiteX27" fmla="*/ 166861 w 505460"/>
                    <a:gd name="connsiteY27" fmla="*/ 107612 h 607286"/>
                    <a:gd name="connsiteX28" fmla="*/ 43330 w 505460"/>
                    <a:gd name="connsiteY28" fmla="*/ 105635 h 607286"/>
                    <a:gd name="connsiteX29" fmla="*/ 34664 w 505460"/>
                    <a:gd name="connsiteY29" fmla="*/ 114289 h 607286"/>
                    <a:gd name="connsiteX30" fmla="*/ 34664 w 505460"/>
                    <a:gd name="connsiteY30" fmla="*/ 563922 h 607286"/>
                    <a:gd name="connsiteX31" fmla="*/ 43330 w 505460"/>
                    <a:gd name="connsiteY31" fmla="*/ 572576 h 607286"/>
                    <a:gd name="connsiteX32" fmla="*/ 379237 w 505460"/>
                    <a:gd name="connsiteY32" fmla="*/ 572576 h 607286"/>
                    <a:gd name="connsiteX33" fmla="*/ 387903 w 505460"/>
                    <a:gd name="connsiteY33" fmla="*/ 563922 h 607286"/>
                    <a:gd name="connsiteX34" fmla="*/ 387903 w 505460"/>
                    <a:gd name="connsiteY34" fmla="*/ 536267 h 607286"/>
                    <a:gd name="connsiteX35" fmla="*/ 126223 w 505460"/>
                    <a:gd name="connsiteY35" fmla="*/ 536267 h 607286"/>
                    <a:gd name="connsiteX36" fmla="*/ 82799 w 505460"/>
                    <a:gd name="connsiteY36" fmla="*/ 492997 h 607286"/>
                    <a:gd name="connsiteX37" fmla="*/ 82799 w 505460"/>
                    <a:gd name="connsiteY37" fmla="*/ 105635 h 607286"/>
                    <a:gd name="connsiteX38" fmla="*/ 126223 w 505460"/>
                    <a:gd name="connsiteY38" fmla="*/ 34616 h 607286"/>
                    <a:gd name="connsiteX39" fmla="*/ 117557 w 505460"/>
                    <a:gd name="connsiteY39" fmla="*/ 43270 h 607286"/>
                    <a:gd name="connsiteX40" fmla="*/ 117557 w 505460"/>
                    <a:gd name="connsiteY40" fmla="*/ 492997 h 607286"/>
                    <a:gd name="connsiteX41" fmla="*/ 126223 w 505460"/>
                    <a:gd name="connsiteY41" fmla="*/ 501651 h 607286"/>
                    <a:gd name="connsiteX42" fmla="*/ 462130 w 505460"/>
                    <a:gd name="connsiteY42" fmla="*/ 501651 h 607286"/>
                    <a:gd name="connsiteX43" fmla="*/ 470796 w 505460"/>
                    <a:gd name="connsiteY43" fmla="*/ 492997 h 607286"/>
                    <a:gd name="connsiteX44" fmla="*/ 470796 w 505460"/>
                    <a:gd name="connsiteY44" fmla="*/ 43270 h 607286"/>
                    <a:gd name="connsiteX45" fmla="*/ 462130 w 505460"/>
                    <a:gd name="connsiteY45" fmla="*/ 34616 h 607286"/>
                    <a:gd name="connsiteX46" fmla="*/ 126223 w 505460"/>
                    <a:gd name="connsiteY46" fmla="*/ 0 h 607286"/>
                    <a:gd name="connsiteX47" fmla="*/ 462130 w 505460"/>
                    <a:gd name="connsiteY47" fmla="*/ 0 h 607286"/>
                    <a:gd name="connsiteX48" fmla="*/ 505460 w 505460"/>
                    <a:gd name="connsiteY48" fmla="*/ 43270 h 607286"/>
                    <a:gd name="connsiteX49" fmla="*/ 505460 w 505460"/>
                    <a:gd name="connsiteY49" fmla="*/ 492997 h 607286"/>
                    <a:gd name="connsiteX50" fmla="*/ 462130 w 505460"/>
                    <a:gd name="connsiteY50" fmla="*/ 536267 h 607286"/>
                    <a:gd name="connsiteX51" fmla="*/ 422661 w 505460"/>
                    <a:gd name="connsiteY51" fmla="*/ 536267 h 607286"/>
                    <a:gd name="connsiteX52" fmla="*/ 422661 w 505460"/>
                    <a:gd name="connsiteY52" fmla="*/ 563922 h 607286"/>
                    <a:gd name="connsiteX53" fmla="*/ 379237 w 505460"/>
                    <a:gd name="connsiteY53" fmla="*/ 607286 h 607286"/>
                    <a:gd name="connsiteX54" fmla="*/ 43330 w 505460"/>
                    <a:gd name="connsiteY54" fmla="*/ 607286 h 607286"/>
                    <a:gd name="connsiteX55" fmla="*/ 0 w 505460"/>
                    <a:gd name="connsiteY55" fmla="*/ 563922 h 607286"/>
                    <a:gd name="connsiteX56" fmla="*/ 0 w 505460"/>
                    <a:gd name="connsiteY56" fmla="*/ 114289 h 607286"/>
                    <a:gd name="connsiteX57" fmla="*/ 43330 w 505460"/>
                    <a:gd name="connsiteY57" fmla="*/ 70925 h 607286"/>
                    <a:gd name="connsiteX58" fmla="*/ 82799 w 505460"/>
                    <a:gd name="connsiteY58" fmla="*/ 70925 h 607286"/>
                    <a:gd name="connsiteX59" fmla="*/ 82799 w 505460"/>
                    <a:gd name="connsiteY59" fmla="*/ 43270 h 607286"/>
                    <a:gd name="connsiteX60" fmla="*/ 126223 w 505460"/>
                    <a:gd name="connsiteY60" fmla="*/ 0 h 6072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</a:cxnLst>
                  <a:rect l="l" t="t" r="r" b="b"/>
                  <a:pathLst>
                    <a:path w="505460" h="607286">
                      <a:moveTo>
                        <a:pt x="166861" y="355015"/>
                      </a:moveTo>
                      <a:lnTo>
                        <a:pt x="421301" y="355015"/>
                      </a:lnTo>
                      <a:cubicBezTo>
                        <a:pt x="430910" y="355015"/>
                        <a:pt x="438634" y="362720"/>
                        <a:pt x="438634" y="372303"/>
                      </a:cubicBezTo>
                      <a:cubicBezTo>
                        <a:pt x="438634" y="381793"/>
                        <a:pt x="430910" y="389592"/>
                        <a:pt x="421301" y="389592"/>
                      </a:cubicBezTo>
                      <a:lnTo>
                        <a:pt x="166861" y="389592"/>
                      </a:lnTo>
                      <a:cubicBezTo>
                        <a:pt x="157253" y="389592"/>
                        <a:pt x="149528" y="381887"/>
                        <a:pt x="149528" y="372303"/>
                      </a:cubicBezTo>
                      <a:cubicBezTo>
                        <a:pt x="149528" y="362720"/>
                        <a:pt x="157253" y="355015"/>
                        <a:pt x="166861" y="355015"/>
                      </a:cubicBezTo>
                      <a:close/>
                      <a:moveTo>
                        <a:pt x="166861" y="272524"/>
                      </a:moveTo>
                      <a:lnTo>
                        <a:pt x="421301" y="272524"/>
                      </a:lnTo>
                      <a:cubicBezTo>
                        <a:pt x="430910" y="272524"/>
                        <a:pt x="438634" y="280229"/>
                        <a:pt x="438634" y="289813"/>
                      </a:cubicBezTo>
                      <a:cubicBezTo>
                        <a:pt x="438634" y="299396"/>
                        <a:pt x="430910" y="307101"/>
                        <a:pt x="421301" y="307101"/>
                      </a:cubicBezTo>
                      <a:lnTo>
                        <a:pt x="166861" y="307101"/>
                      </a:lnTo>
                      <a:cubicBezTo>
                        <a:pt x="157253" y="307101"/>
                        <a:pt x="149528" y="299396"/>
                        <a:pt x="149528" y="289813"/>
                      </a:cubicBezTo>
                      <a:cubicBezTo>
                        <a:pt x="149528" y="280229"/>
                        <a:pt x="157253" y="272524"/>
                        <a:pt x="166861" y="272524"/>
                      </a:cubicBezTo>
                      <a:close/>
                      <a:moveTo>
                        <a:pt x="166861" y="190033"/>
                      </a:moveTo>
                      <a:lnTo>
                        <a:pt x="421301" y="190033"/>
                      </a:lnTo>
                      <a:cubicBezTo>
                        <a:pt x="430910" y="190033"/>
                        <a:pt x="438634" y="197842"/>
                        <a:pt x="438634" y="207439"/>
                      </a:cubicBezTo>
                      <a:cubicBezTo>
                        <a:pt x="438634" y="216942"/>
                        <a:pt x="430910" y="224751"/>
                        <a:pt x="421301" y="224751"/>
                      </a:cubicBezTo>
                      <a:lnTo>
                        <a:pt x="166861" y="224751"/>
                      </a:lnTo>
                      <a:cubicBezTo>
                        <a:pt x="157253" y="224751"/>
                        <a:pt x="149528" y="216942"/>
                        <a:pt x="149528" y="207439"/>
                      </a:cubicBezTo>
                      <a:cubicBezTo>
                        <a:pt x="149528" y="197842"/>
                        <a:pt x="157253" y="190033"/>
                        <a:pt x="166861" y="190033"/>
                      </a:cubicBezTo>
                      <a:close/>
                      <a:moveTo>
                        <a:pt x="166861" y="107612"/>
                      </a:moveTo>
                      <a:lnTo>
                        <a:pt x="421301" y="107612"/>
                      </a:lnTo>
                      <a:cubicBezTo>
                        <a:pt x="430910" y="107612"/>
                        <a:pt x="438634" y="115317"/>
                        <a:pt x="438634" y="124901"/>
                      </a:cubicBezTo>
                      <a:cubicBezTo>
                        <a:pt x="438634" y="134484"/>
                        <a:pt x="430910" y="142189"/>
                        <a:pt x="421301" y="142189"/>
                      </a:cubicBezTo>
                      <a:lnTo>
                        <a:pt x="166861" y="142189"/>
                      </a:lnTo>
                      <a:cubicBezTo>
                        <a:pt x="157253" y="142189"/>
                        <a:pt x="149528" y="134484"/>
                        <a:pt x="149528" y="124901"/>
                      </a:cubicBezTo>
                      <a:cubicBezTo>
                        <a:pt x="149528" y="115317"/>
                        <a:pt x="157253" y="107612"/>
                        <a:pt x="166861" y="107612"/>
                      </a:cubicBezTo>
                      <a:close/>
                      <a:moveTo>
                        <a:pt x="43330" y="105635"/>
                      </a:moveTo>
                      <a:cubicBezTo>
                        <a:pt x="38526" y="105635"/>
                        <a:pt x="34664" y="109492"/>
                        <a:pt x="34664" y="114289"/>
                      </a:cubicBezTo>
                      <a:lnTo>
                        <a:pt x="34664" y="563922"/>
                      </a:lnTo>
                      <a:cubicBezTo>
                        <a:pt x="34664" y="568719"/>
                        <a:pt x="38526" y="572576"/>
                        <a:pt x="43330" y="572576"/>
                      </a:cubicBezTo>
                      <a:lnTo>
                        <a:pt x="379237" y="572576"/>
                      </a:lnTo>
                      <a:cubicBezTo>
                        <a:pt x="384041" y="572576"/>
                        <a:pt x="387903" y="568719"/>
                        <a:pt x="387903" y="563922"/>
                      </a:cubicBezTo>
                      <a:lnTo>
                        <a:pt x="387903" y="536267"/>
                      </a:lnTo>
                      <a:lnTo>
                        <a:pt x="126223" y="536267"/>
                      </a:lnTo>
                      <a:cubicBezTo>
                        <a:pt x="102297" y="536267"/>
                        <a:pt x="82799" y="516889"/>
                        <a:pt x="82799" y="492997"/>
                      </a:cubicBezTo>
                      <a:lnTo>
                        <a:pt x="82799" y="105635"/>
                      </a:lnTo>
                      <a:close/>
                      <a:moveTo>
                        <a:pt x="126223" y="34616"/>
                      </a:moveTo>
                      <a:cubicBezTo>
                        <a:pt x="121419" y="34616"/>
                        <a:pt x="117557" y="38567"/>
                        <a:pt x="117557" y="43270"/>
                      </a:cubicBezTo>
                      <a:lnTo>
                        <a:pt x="117557" y="492997"/>
                      </a:lnTo>
                      <a:cubicBezTo>
                        <a:pt x="117557" y="497794"/>
                        <a:pt x="121419" y="501651"/>
                        <a:pt x="126223" y="501651"/>
                      </a:cubicBezTo>
                      <a:lnTo>
                        <a:pt x="462130" y="501651"/>
                      </a:lnTo>
                      <a:cubicBezTo>
                        <a:pt x="466840" y="501651"/>
                        <a:pt x="470796" y="497794"/>
                        <a:pt x="470796" y="492997"/>
                      </a:cubicBezTo>
                      <a:lnTo>
                        <a:pt x="470796" y="43270"/>
                      </a:lnTo>
                      <a:cubicBezTo>
                        <a:pt x="470796" y="38567"/>
                        <a:pt x="466840" y="34616"/>
                        <a:pt x="462130" y="34616"/>
                      </a:cubicBezTo>
                      <a:close/>
                      <a:moveTo>
                        <a:pt x="126223" y="0"/>
                      </a:moveTo>
                      <a:lnTo>
                        <a:pt x="462130" y="0"/>
                      </a:lnTo>
                      <a:cubicBezTo>
                        <a:pt x="485961" y="0"/>
                        <a:pt x="505460" y="19472"/>
                        <a:pt x="505460" y="43270"/>
                      </a:cubicBezTo>
                      <a:lnTo>
                        <a:pt x="505460" y="492997"/>
                      </a:lnTo>
                      <a:cubicBezTo>
                        <a:pt x="505460" y="516889"/>
                        <a:pt x="485961" y="536267"/>
                        <a:pt x="462130" y="536267"/>
                      </a:cubicBezTo>
                      <a:lnTo>
                        <a:pt x="422661" y="536267"/>
                      </a:lnTo>
                      <a:lnTo>
                        <a:pt x="422661" y="563922"/>
                      </a:lnTo>
                      <a:cubicBezTo>
                        <a:pt x="422661" y="587815"/>
                        <a:pt x="403163" y="607286"/>
                        <a:pt x="379237" y="607286"/>
                      </a:cubicBezTo>
                      <a:lnTo>
                        <a:pt x="43330" y="607286"/>
                      </a:lnTo>
                      <a:cubicBezTo>
                        <a:pt x="19404" y="607286"/>
                        <a:pt x="0" y="587815"/>
                        <a:pt x="0" y="563922"/>
                      </a:cubicBezTo>
                      <a:lnTo>
                        <a:pt x="0" y="114289"/>
                      </a:lnTo>
                      <a:cubicBezTo>
                        <a:pt x="0" y="90397"/>
                        <a:pt x="19404" y="70925"/>
                        <a:pt x="43330" y="70925"/>
                      </a:cubicBezTo>
                      <a:lnTo>
                        <a:pt x="82799" y="70925"/>
                      </a:lnTo>
                      <a:lnTo>
                        <a:pt x="82799" y="43270"/>
                      </a:lnTo>
                      <a:cubicBezTo>
                        <a:pt x="82799" y="19472"/>
                        <a:pt x="102297" y="0"/>
                        <a:pt x="1262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latin typeface="汉仪旗黑-55简" panose="00020600040101010101" charset="-128"/>
                    <a:ea typeface="汉仪旗黑-55简" panose="00020600040101010101" charset="-128"/>
                  </a:endParaRPr>
                </a:p>
              </p:txBody>
            </p:sp>
          </p:grpSp>
          <p:grpSp>
            <p:nvGrpSpPr>
              <p:cNvPr id="101" name="组合 100"/>
              <p:cNvGrpSpPr/>
              <p:nvPr/>
            </p:nvGrpSpPr>
            <p:grpSpPr>
              <a:xfrm>
                <a:off x="7702962" y="2182399"/>
                <a:ext cx="627744" cy="627744"/>
                <a:chOff x="2153556" y="3475491"/>
                <a:chExt cx="627744" cy="627744"/>
              </a:xfrm>
            </p:grpSpPr>
            <p:sp>
              <p:nvSpPr>
                <p:cNvPr id="102" name="椭圆 101"/>
                <p:cNvSpPr/>
                <p:nvPr>
                  <p:custDataLst>
                    <p:tags r:id="rId38"/>
                  </p:custDataLst>
                </p:nvPr>
              </p:nvSpPr>
              <p:spPr>
                <a:xfrm>
                  <a:off x="2153556" y="3475491"/>
                  <a:ext cx="627744" cy="62774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latin typeface="汉仪旗黑-55简" panose="00020600040101010101" charset="-128"/>
                    <a:ea typeface="汉仪旗黑-55简" panose="00020600040101010101" charset="-128"/>
                  </a:endParaRPr>
                </a:p>
              </p:txBody>
            </p:sp>
            <p:sp>
              <p:nvSpPr>
                <p:cNvPr id="103" name="椭圆 14"/>
                <p:cNvSpPr/>
                <p:nvPr>
                  <p:custDataLst>
                    <p:tags r:id="rId39"/>
                  </p:custDataLst>
                </p:nvPr>
              </p:nvSpPr>
              <p:spPr>
                <a:xfrm>
                  <a:off x="2267856" y="3590068"/>
                  <a:ext cx="399144" cy="398588"/>
                </a:xfrm>
                <a:custGeom>
                  <a:avLst/>
                  <a:gdLst>
                    <a:gd name="connsiteX0" fmla="*/ 145802 w 608415"/>
                    <a:gd name="connsiteY0" fmla="*/ 316204 h 607568"/>
                    <a:gd name="connsiteX1" fmla="*/ 335878 w 608415"/>
                    <a:gd name="connsiteY1" fmla="*/ 316204 h 607568"/>
                    <a:gd name="connsiteX2" fmla="*/ 355085 w 608415"/>
                    <a:gd name="connsiteY2" fmla="*/ 335363 h 607568"/>
                    <a:gd name="connsiteX3" fmla="*/ 335878 w 608415"/>
                    <a:gd name="connsiteY3" fmla="*/ 354521 h 607568"/>
                    <a:gd name="connsiteX4" fmla="*/ 145802 w 608415"/>
                    <a:gd name="connsiteY4" fmla="*/ 354521 h 607568"/>
                    <a:gd name="connsiteX5" fmla="*/ 126594 w 608415"/>
                    <a:gd name="connsiteY5" fmla="*/ 335363 h 607568"/>
                    <a:gd name="connsiteX6" fmla="*/ 145802 w 608415"/>
                    <a:gd name="connsiteY6" fmla="*/ 316204 h 607568"/>
                    <a:gd name="connsiteX7" fmla="*/ 145799 w 608415"/>
                    <a:gd name="connsiteY7" fmla="*/ 252977 h 607568"/>
                    <a:gd name="connsiteX8" fmla="*/ 430791 w 608415"/>
                    <a:gd name="connsiteY8" fmla="*/ 252977 h 607568"/>
                    <a:gd name="connsiteX9" fmla="*/ 449995 w 608415"/>
                    <a:gd name="connsiteY9" fmla="*/ 272171 h 607568"/>
                    <a:gd name="connsiteX10" fmla="*/ 430791 w 608415"/>
                    <a:gd name="connsiteY10" fmla="*/ 291365 h 607568"/>
                    <a:gd name="connsiteX11" fmla="*/ 145799 w 608415"/>
                    <a:gd name="connsiteY11" fmla="*/ 291365 h 607568"/>
                    <a:gd name="connsiteX12" fmla="*/ 126594 w 608415"/>
                    <a:gd name="connsiteY12" fmla="*/ 272171 h 607568"/>
                    <a:gd name="connsiteX13" fmla="*/ 145799 w 608415"/>
                    <a:gd name="connsiteY13" fmla="*/ 252977 h 607568"/>
                    <a:gd name="connsiteX14" fmla="*/ 145805 w 608415"/>
                    <a:gd name="connsiteY14" fmla="*/ 189750 h 607568"/>
                    <a:gd name="connsiteX15" fmla="*/ 209279 w 608415"/>
                    <a:gd name="connsiteY15" fmla="*/ 189750 h 607568"/>
                    <a:gd name="connsiteX16" fmla="*/ 228490 w 608415"/>
                    <a:gd name="connsiteY16" fmla="*/ 208944 h 607568"/>
                    <a:gd name="connsiteX17" fmla="*/ 209279 w 608415"/>
                    <a:gd name="connsiteY17" fmla="*/ 228138 h 607568"/>
                    <a:gd name="connsiteX18" fmla="*/ 145805 w 608415"/>
                    <a:gd name="connsiteY18" fmla="*/ 228138 h 607568"/>
                    <a:gd name="connsiteX19" fmla="*/ 126594 w 608415"/>
                    <a:gd name="connsiteY19" fmla="*/ 208944 h 607568"/>
                    <a:gd name="connsiteX20" fmla="*/ 145805 w 608415"/>
                    <a:gd name="connsiteY20" fmla="*/ 189750 h 607568"/>
                    <a:gd name="connsiteX21" fmla="*/ 70060 w 608415"/>
                    <a:gd name="connsiteY21" fmla="*/ 133174 h 607568"/>
                    <a:gd name="connsiteX22" fmla="*/ 70060 w 608415"/>
                    <a:gd name="connsiteY22" fmla="*/ 442788 h 607568"/>
                    <a:gd name="connsiteX23" fmla="*/ 538355 w 608415"/>
                    <a:gd name="connsiteY23" fmla="*/ 442788 h 607568"/>
                    <a:gd name="connsiteX24" fmla="*/ 538355 w 608415"/>
                    <a:gd name="connsiteY24" fmla="*/ 133174 h 607568"/>
                    <a:gd name="connsiteX25" fmla="*/ 38410 w 608415"/>
                    <a:gd name="connsiteY25" fmla="*/ 69962 h 607568"/>
                    <a:gd name="connsiteX26" fmla="*/ 38410 w 608415"/>
                    <a:gd name="connsiteY26" fmla="*/ 94817 h 607568"/>
                    <a:gd name="connsiteX27" fmla="*/ 570005 w 608415"/>
                    <a:gd name="connsiteY27" fmla="*/ 94817 h 607568"/>
                    <a:gd name="connsiteX28" fmla="*/ 570005 w 608415"/>
                    <a:gd name="connsiteY28" fmla="*/ 69962 h 607568"/>
                    <a:gd name="connsiteX29" fmla="*/ 304208 w 608415"/>
                    <a:gd name="connsiteY29" fmla="*/ 0 h 607568"/>
                    <a:gd name="connsiteX30" fmla="*/ 323413 w 608415"/>
                    <a:gd name="connsiteY30" fmla="*/ 19178 h 607568"/>
                    <a:gd name="connsiteX31" fmla="*/ 323413 w 608415"/>
                    <a:gd name="connsiteY31" fmla="*/ 31606 h 607568"/>
                    <a:gd name="connsiteX32" fmla="*/ 589210 w 608415"/>
                    <a:gd name="connsiteY32" fmla="*/ 31606 h 607568"/>
                    <a:gd name="connsiteX33" fmla="*/ 608415 w 608415"/>
                    <a:gd name="connsiteY33" fmla="*/ 50784 h 607568"/>
                    <a:gd name="connsiteX34" fmla="*/ 608415 w 608415"/>
                    <a:gd name="connsiteY34" fmla="*/ 113995 h 607568"/>
                    <a:gd name="connsiteX35" fmla="*/ 589210 w 608415"/>
                    <a:gd name="connsiteY35" fmla="*/ 133174 h 607568"/>
                    <a:gd name="connsiteX36" fmla="*/ 576765 w 608415"/>
                    <a:gd name="connsiteY36" fmla="*/ 133174 h 607568"/>
                    <a:gd name="connsiteX37" fmla="*/ 576765 w 608415"/>
                    <a:gd name="connsiteY37" fmla="*/ 461967 h 607568"/>
                    <a:gd name="connsiteX38" fmla="*/ 557560 w 608415"/>
                    <a:gd name="connsiteY38" fmla="*/ 481145 h 607568"/>
                    <a:gd name="connsiteX39" fmla="*/ 342618 w 608415"/>
                    <a:gd name="connsiteY39" fmla="*/ 481145 h 607568"/>
                    <a:gd name="connsiteX40" fmla="*/ 414521 w 608415"/>
                    <a:gd name="connsiteY40" fmla="*/ 576883 h 607568"/>
                    <a:gd name="connsiteX41" fmla="*/ 410680 w 608415"/>
                    <a:gd name="connsiteY41" fmla="*/ 603733 h 607568"/>
                    <a:gd name="connsiteX42" fmla="*/ 399157 w 608415"/>
                    <a:gd name="connsiteY42" fmla="*/ 607568 h 607568"/>
                    <a:gd name="connsiteX43" fmla="*/ 383793 w 608415"/>
                    <a:gd name="connsiteY43" fmla="*/ 599897 h 607568"/>
                    <a:gd name="connsiteX44" fmla="*/ 323413 w 608415"/>
                    <a:gd name="connsiteY44" fmla="*/ 519348 h 607568"/>
                    <a:gd name="connsiteX45" fmla="*/ 323413 w 608415"/>
                    <a:gd name="connsiteY45" fmla="*/ 588390 h 607568"/>
                    <a:gd name="connsiteX46" fmla="*/ 304208 w 608415"/>
                    <a:gd name="connsiteY46" fmla="*/ 607568 h 607568"/>
                    <a:gd name="connsiteX47" fmla="*/ 285003 w 608415"/>
                    <a:gd name="connsiteY47" fmla="*/ 588390 h 607568"/>
                    <a:gd name="connsiteX48" fmla="*/ 285003 w 608415"/>
                    <a:gd name="connsiteY48" fmla="*/ 519348 h 607568"/>
                    <a:gd name="connsiteX49" fmla="*/ 224622 w 608415"/>
                    <a:gd name="connsiteY49" fmla="*/ 599897 h 607568"/>
                    <a:gd name="connsiteX50" fmla="*/ 209258 w 608415"/>
                    <a:gd name="connsiteY50" fmla="*/ 607568 h 607568"/>
                    <a:gd name="connsiteX51" fmla="*/ 197735 w 608415"/>
                    <a:gd name="connsiteY51" fmla="*/ 603733 h 607568"/>
                    <a:gd name="connsiteX52" fmla="*/ 193894 w 608415"/>
                    <a:gd name="connsiteY52" fmla="*/ 576883 h 607568"/>
                    <a:gd name="connsiteX53" fmla="*/ 265798 w 608415"/>
                    <a:gd name="connsiteY53" fmla="*/ 481145 h 607568"/>
                    <a:gd name="connsiteX54" fmla="*/ 50855 w 608415"/>
                    <a:gd name="connsiteY54" fmla="*/ 481145 h 607568"/>
                    <a:gd name="connsiteX55" fmla="*/ 31650 w 608415"/>
                    <a:gd name="connsiteY55" fmla="*/ 461967 h 607568"/>
                    <a:gd name="connsiteX56" fmla="*/ 31650 w 608415"/>
                    <a:gd name="connsiteY56" fmla="*/ 133174 h 607568"/>
                    <a:gd name="connsiteX57" fmla="*/ 19205 w 608415"/>
                    <a:gd name="connsiteY57" fmla="*/ 133174 h 607568"/>
                    <a:gd name="connsiteX58" fmla="*/ 0 w 608415"/>
                    <a:gd name="connsiteY58" fmla="*/ 113995 h 607568"/>
                    <a:gd name="connsiteX59" fmla="*/ 0 w 608415"/>
                    <a:gd name="connsiteY59" fmla="*/ 50784 h 607568"/>
                    <a:gd name="connsiteX60" fmla="*/ 19205 w 608415"/>
                    <a:gd name="connsiteY60" fmla="*/ 31606 h 607568"/>
                    <a:gd name="connsiteX61" fmla="*/ 285003 w 608415"/>
                    <a:gd name="connsiteY61" fmla="*/ 31606 h 607568"/>
                    <a:gd name="connsiteX62" fmla="*/ 285003 w 608415"/>
                    <a:gd name="connsiteY62" fmla="*/ 19178 h 607568"/>
                    <a:gd name="connsiteX63" fmla="*/ 304208 w 608415"/>
                    <a:gd name="connsiteY63" fmla="*/ 0 h 607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</a:cxnLst>
                  <a:rect l="l" t="t" r="r" b="b"/>
                  <a:pathLst>
                    <a:path w="608415" h="607568">
                      <a:moveTo>
                        <a:pt x="145802" y="316204"/>
                      </a:moveTo>
                      <a:lnTo>
                        <a:pt x="335878" y="316204"/>
                      </a:lnTo>
                      <a:cubicBezTo>
                        <a:pt x="346480" y="316204"/>
                        <a:pt x="355085" y="324787"/>
                        <a:pt x="355085" y="335363"/>
                      </a:cubicBezTo>
                      <a:cubicBezTo>
                        <a:pt x="355085" y="345938"/>
                        <a:pt x="346480" y="354521"/>
                        <a:pt x="335878" y="354521"/>
                      </a:cubicBezTo>
                      <a:lnTo>
                        <a:pt x="145802" y="354521"/>
                      </a:lnTo>
                      <a:cubicBezTo>
                        <a:pt x="135199" y="354521"/>
                        <a:pt x="126594" y="345938"/>
                        <a:pt x="126594" y="335363"/>
                      </a:cubicBezTo>
                      <a:cubicBezTo>
                        <a:pt x="126594" y="324787"/>
                        <a:pt x="135199" y="316204"/>
                        <a:pt x="145802" y="316204"/>
                      </a:cubicBezTo>
                      <a:close/>
                      <a:moveTo>
                        <a:pt x="145799" y="252977"/>
                      </a:moveTo>
                      <a:lnTo>
                        <a:pt x="430791" y="252977"/>
                      </a:lnTo>
                      <a:cubicBezTo>
                        <a:pt x="441392" y="252977"/>
                        <a:pt x="449995" y="261576"/>
                        <a:pt x="449995" y="272171"/>
                      </a:cubicBezTo>
                      <a:cubicBezTo>
                        <a:pt x="449995" y="282766"/>
                        <a:pt x="441392" y="291365"/>
                        <a:pt x="430791" y="291365"/>
                      </a:cubicBezTo>
                      <a:lnTo>
                        <a:pt x="145799" y="291365"/>
                      </a:lnTo>
                      <a:cubicBezTo>
                        <a:pt x="135198" y="291365"/>
                        <a:pt x="126594" y="282766"/>
                        <a:pt x="126594" y="272171"/>
                      </a:cubicBezTo>
                      <a:cubicBezTo>
                        <a:pt x="126594" y="261576"/>
                        <a:pt x="135198" y="252977"/>
                        <a:pt x="145799" y="252977"/>
                      </a:cubicBezTo>
                      <a:close/>
                      <a:moveTo>
                        <a:pt x="145805" y="189750"/>
                      </a:moveTo>
                      <a:lnTo>
                        <a:pt x="209279" y="189750"/>
                      </a:lnTo>
                      <a:cubicBezTo>
                        <a:pt x="219884" y="189750"/>
                        <a:pt x="228490" y="198349"/>
                        <a:pt x="228490" y="208944"/>
                      </a:cubicBezTo>
                      <a:cubicBezTo>
                        <a:pt x="228490" y="219539"/>
                        <a:pt x="219884" y="228138"/>
                        <a:pt x="209279" y="228138"/>
                      </a:cubicBezTo>
                      <a:lnTo>
                        <a:pt x="145805" y="228138"/>
                      </a:lnTo>
                      <a:cubicBezTo>
                        <a:pt x="135201" y="228138"/>
                        <a:pt x="126594" y="219539"/>
                        <a:pt x="126594" y="208944"/>
                      </a:cubicBezTo>
                      <a:cubicBezTo>
                        <a:pt x="126594" y="198349"/>
                        <a:pt x="135201" y="189750"/>
                        <a:pt x="145805" y="189750"/>
                      </a:cubicBezTo>
                      <a:close/>
                      <a:moveTo>
                        <a:pt x="70060" y="133174"/>
                      </a:moveTo>
                      <a:lnTo>
                        <a:pt x="70060" y="442788"/>
                      </a:lnTo>
                      <a:lnTo>
                        <a:pt x="538355" y="442788"/>
                      </a:lnTo>
                      <a:lnTo>
                        <a:pt x="538355" y="133174"/>
                      </a:lnTo>
                      <a:close/>
                      <a:moveTo>
                        <a:pt x="38410" y="69962"/>
                      </a:moveTo>
                      <a:lnTo>
                        <a:pt x="38410" y="94817"/>
                      </a:lnTo>
                      <a:lnTo>
                        <a:pt x="570005" y="94817"/>
                      </a:lnTo>
                      <a:lnTo>
                        <a:pt x="570005" y="69962"/>
                      </a:lnTo>
                      <a:close/>
                      <a:moveTo>
                        <a:pt x="304208" y="0"/>
                      </a:moveTo>
                      <a:cubicBezTo>
                        <a:pt x="314809" y="0"/>
                        <a:pt x="323413" y="8592"/>
                        <a:pt x="323413" y="19178"/>
                      </a:cubicBezTo>
                      <a:lnTo>
                        <a:pt x="323413" y="31606"/>
                      </a:lnTo>
                      <a:lnTo>
                        <a:pt x="589210" y="31606"/>
                      </a:lnTo>
                      <a:cubicBezTo>
                        <a:pt x="599811" y="31606"/>
                        <a:pt x="608415" y="40197"/>
                        <a:pt x="608415" y="50784"/>
                      </a:cubicBezTo>
                      <a:lnTo>
                        <a:pt x="608415" y="113995"/>
                      </a:lnTo>
                      <a:cubicBezTo>
                        <a:pt x="608415" y="124582"/>
                        <a:pt x="599811" y="133174"/>
                        <a:pt x="589210" y="133174"/>
                      </a:cubicBezTo>
                      <a:lnTo>
                        <a:pt x="576765" y="133174"/>
                      </a:lnTo>
                      <a:lnTo>
                        <a:pt x="576765" y="461967"/>
                      </a:lnTo>
                      <a:cubicBezTo>
                        <a:pt x="576765" y="472553"/>
                        <a:pt x="568161" y="481145"/>
                        <a:pt x="557560" y="481145"/>
                      </a:cubicBezTo>
                      <a:lnTo>
                        <a:pt x="342618" y="481145"/>
                      </a:lnTo>
                      <a:lnTo>
                        <a:pt x="414521" y="576883"/>
                      </a:lnTo>
                      <a:cubicBezTo>
                        <a:pt x="420974" y="585321"/>
                        <a:pt x="419284" y="597442"/>
                        <a:pt x="410680" y="603733"/>
                      </a:cubicBezTo>
                      <a:cubicBezTo>
                        <a:pt x="407300" y="606341"/>
                        <a:pt x="403306" y="607568"/>
                        <a:pt x="399157" y="607568"/>
                      </a:cubicBezTo>
                      <a:cubicBezTo>
                        <a:pt x="393319" y="607568"/>
                        <a:pt x="387634" y="604960"/>
                        <a:pt x="383793" y="599897"/>
                      </a:cubicBezTo>
                      <a:lnTo>
                        <a:pt x="323413" y="519348"/>
                      </a:lnTo>
                      <a:lnTo>
                        <a:pt x="323413" y="588390"/>
                      </a:lnTo>
                      <a:cubicBezTo>
                        <a:pt x="323413" y="598976"/>
                        <a:pt x="314809" y="607568"/>
                        <a:pt x="304208" y="607568"/>
                      </a:cubicBezTo>
                      <a:cubicBezTo>
                        <a:pt x="293607" y="607568"/>
                        <a:pt x="285003" y="598976"/>
                        <a:pt x="285003" y="588390"/>
                      </a:cubicBezTo>
                      <a:lnTo>
                        <a:pt x="285003" y="519348"/>
                      </a:lnTo>
                      <a:lnTo>
                        <a:pt x="224622" y="599897"/>
                      </a:lnTo>
                      <a:cubicBezTo>
                        <a:pt x="220781" y="604960"/>
                        <a:pt x="215096" y="607568"/>
                        <a:pt x="209258" y="607568"/>
                      </a:cubicBezTo>
                      <a:cubicBezTo>
                        <a:pt x="205110" y="607568"/>
                        <a:pt x="201115" y="606341"/>
                        <a:pt x="197735" y="603733"/>
                      </a:cubicBezTo>
                      <a:cubicBezTo>
                        <a:pt x="189131" y="597442"/>
                        <a:pt x="187441" y="585321"/>
                        <a:pt x="193894" y="576883"/>
                      </a:cubicBezTo>
                      <a:lnTo>
                        <a:pt x="265798" y="481145"/>
                      </a:lnTo>
                      <a:lnTo>
                        <a:pt x="50855" y="481145"/>
                      </a:lnTo>
                      <a:cubicBezTo>
                        <a:pt x="40253" y="481145"/>
                        <a:pt x="31650" y="472553"/>
                        <a:pt x="31650" y="461967"/>
                      </a:cubicBezTo>
                      <a:lnTo>
                        <a:pt x="31650" y="133174"/>
                      </a:lnTo>
                      <a:lnTo>
                        <a:pt x="19205" y="133174"/>
                      </a:lnTo>
                      <a:cubicBezTo>
                        <a:pt x="8604" y="133174"/>
                        <a:pt x="0" y="124582"/>
                        <a:pt x="0" y="113995"/>
                      </a:cubicBezTo>
                      <a:lnTo>
                        <a:pt x="0" y="50784"/>
                      </a:lnTo>
                      <a:cubicBezTo>
                        <a:pt x="0" y="40197"/>
                        <a:pt x="8604" y="31606"/>
                        <a:pt x="19205" y="31606"/>
                      </a:cubicBezTo>
                      <a:lnTo>
                        <a:pt x="285003" y="31606"/>
                      </a:lnTo>
                      <a:lnTo>
                        <a:pt x="285003" y="19178"/>
                      </a:lnTo>
                      <a:cubicBezTo>
                        <a:pt x="285003" y="8592"/>
                        <a:pt x="293607" y="0"/>
                        <a:pt x="30420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latin typeface="汉仪旗黑-55简" panose="00020600040101010101" charset="-128"/>
                    <a:ea typeface="汉仪旗黑-55简" panose="00020600040101010101" charset="-128"/>
                  </a:endParaRPr>
                </a:p>
              </p:txBody>
            </p:sp>
          </p:grpSp>
        </p:grpSp>
        <p:grpSp>
          <p:nvGrpSpPr>
            <p:cNvPr id="107" name="组合 106"/>
            <p:cNvGrpSpPr/>
            <p:nvPr>
              <p:custDataLst>
                <p:tags r:id="rId40"/>
              </p:custDataLst>
            </p:nvPr>
          </p:nvGrpSpPr>
          <p:grpSpPr>
            <a:xfrm rot="0">
              <a:off x="1296" y="4702"/>
              <a:ext cx="3717" cy="1843"/>
              <a:chOff x="6722180" y="1431176"/>
              <a:chExt cx="2357000" cy="1144240"/>
            </a:xfrm>
          </p:grpSpPr>
          <p:sp>
            <p:nvSpPr>
              <p:cNvPr id="108" name="文本框 107"/>
              <p:cNvSpPr txBox="1"/>
              <p:nvPr>
                <p:custDataLst>
                  <p:tags r:id="rId41"/>
                </p:custDataLst>
              </p:nvPr>
            </p:nvSpPr>
            <p:spPr>
              <a:xfrm>
                <a:off x="6722180" y="1810508"/>
                <a:ext cx="2193384" cy="764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旗黑-55简" panose="00020600040101010101" charset="-128"/>
                    <a:ea typeface="汉仪旗黑-55简" panose="00020600040101010101" charset="-128"/>
                    <a:cs typeface="+mn-ea"/>
                    <a:sym typeface="+mn-lt"/>
                  </a:rPr>
                  <a:t>对系统分别进行黑盒、白盒、单元、集成测试。并且撰写测试用例、测试报告用于分析</a:t>
                </a:r>
                <a:endPara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-55简" panose="00020600040101010101" charset="-128"/>
                  <a:ea typeface="汉仪旗黑-55简" panose="00020600040101010101" charset="-128"/>
                  <a:cs typeface="+mn-ea"/>
                  <a:sym typeface="+mn-lt"/>
                </a:endParaRPr>
              </a:p>
            </p:txBody>
          </p:sp>
          <p:sp>
            <p:nvSpPr>
              <p:cNvPr id="109" name="文本框 108"/>
              <p:cNvSpPr txBox="1"/>
              <p:nvPr>
                <p:custDataLst>
                  <p:tags r:id="rId42"/>
                </p:custDataLst>
              </p:nvPr>
            </p:nvSpPr>
            <p:spPr>
              <a:xfrm>
                <a:off x="7226953" y="1431176"/>
                <a:ext cx="1852227" cy="288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旗黑-55简" panose="00020600040101010101" charset="-128"/>
                    <a:ea typeface="汉仪旗黑-55简" panose="00020600040101010101" charset="-128"/>
                  </a:rPr>
                  <a:t>进行</a:t>
                </a: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旗黑-55简" panose="00020600040101010101" charset="-128"/>
                    <a:ea typeface="汉仪旗黑-55简" panose="00020600040101010101" charset="-128"/>
                  </a:rPr>
                  <a:t>系统测试</a:t>
                </a:r>
                <a:endPara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-55简" panose="00020600040101010101" charset="-128"/>
                  <a:ea typeface="汉仪旗黑-55简" panose="00020600040101010101" charset="-128"/>
                </a:endParaRPr>
              </a:p>
            </p:txBody>
          </p:sp>
        </p:grpSp>
        <p:grpSp>
          <p:nvGrpSpPr>
            <p:cNvPr id="110" name="组合 109"/>
            <p:cNvGrpSpPr/>
            <p:nvPr>
              <p:custDataLst>
                <p:tags r:id="rId43"/>
              </p:custDataLst>
            </p:nvPr>
          </p:nvGrpSpPr>
          <p:grpSpPr>
            <a:xfrm rot="0">
              <a:off x="4965" y="4702"/>
              <a:ext cx="3456" cy="1843"/>
              <a:chOff x="7128046" y="1431176"/>
              <a:chExt cx="2191334" cy="1144240"/>
            </a:xfrm>
          </p:grpSpPr>
          <p:sp>
            <p:nvSpPr>
              <p:cNvPr id="111" name="文本框 110"/>
              <p:cNvSpPr txBox="1"/>
              <p:nvPr>
                <p:custDataLst>
                  <p:tags r:id="rId44"/>
                </p:custDataLst>
              </p:nvPr>
            </p:nvSpPr>
            <p:spPr>
              <a:xfrm>
                <a:off x="7128046" y="1810508"/>
                <a:ext cx="2191334" cy="764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旗黑-55简" panose="00020600040101010101" charset="-128"/>
                    <a:ea typeface="汉仪旗黑-55简" panose="00020600040101010101" charset="-128"/>
                    <a:cs typeface="+mn-ea"/>
                    <a:sym typeface="+mn-lt"/>
                  </a:rPr>
                  <a:t>将系统测试中出现的缺陷</a:t>
                </a:r>
                <a:r>
                  <a:rPr lang="en-US" altLang="zh-CN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旗黑-55简" panose="00020600040101010101" charset="-128"/>
                    <a:ea typeface="汉仪旗黑-55简" panose="00020600040101010101" charset="-128"/>
                    <a:cs typeface="+mn-ea"/>
                    <a:sym typeface="+mn-lt"/>
                  </a:rPr>
                  <a:t>BUG</a:t>
                </a:r>
                <a:r>
                  <a:rPr lang="zh-CN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旗黑-55简" panose="00020600040101010101" charset="-128"/>
                    <a:ea typeface="汉仪旗黑-55简" panose="00020600040101010101" charset="-128"/>
                    <a:cs typeface="+mn-ea"/>
                    <a:sym typeface="+mn-lt"/>
                  </a:rPr>
                  <a:t>修复，并且重新进行回归测试，避免影响到原来功能的使用</a:t>
                </a:r>
                <a:endPara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-55简" panose="00020600040101010101" charset="-128"/>
                  <a:ea typeface="汉仪旗黑-55简" panose="00020600040101010101" charset="-128"/>
                  <a:cs typeface="+mn-ea"/>
                  <a:sym typeface="+mn-lt"/>
                </a:endParaRPr>
              </a:p>
            </p:txBody>
          </p:sp>
          <p:sp>
            <p:nvSpPr>
              <p:cNvPr id="112" name="文本框 111"/>
              <p:cNvSpPr txBox="1"/>
              <p:nvPr>
                <p:custDataLst>
                  <p:tags r:id="rId45"/>
                </p:custDataLst>
              </p:nvPr>
            </p:nvSpPr>
            <p:spPr>
              <a:xfrm>
                <a:off x="7226953" y="1431176"/>
                <a:ext cx="1852227" cy="293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旗黑-55简" panose="00020600040101010101" charset="-128"/>
                    <a:ea typeface="汉仪旗黑-55简" panose="00020600040101010101" charset="-128"/>
                  </a:rPr>
                  <a:t>修复</a:t>
                </a: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旗黑-55简" panose="00020600040101010101" charset="-128"/>
                    <a:ea typeface="汉仪旗黑-55简" panose="00020600040101010101" charset="-128"/>
                  </a:rPr>
                  <a:t>系统漏洞</a:t>
                </a:r>
                <a:endPara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-55简" panose="00020600040101010101" charset="-128"/>
                  <a:ea typeface="汉仪旗黑-55简" panose="00020600040101010101" charset="-128"/>
                </a:endParaRPr>
              </a:p>
            </p:txBody>
          </p:sp>
        </p:grpSp>
        <p:grpSp>
          <p:nvGrpSpPr>
            <p:cNvPr id="113" name="组合 112"/>
            <p:cNvGrpSpPr/>
            <p:nvPr>
              <p:custDataLst>
                <p:tags r:id="rId46"/>
              </p:custDataLst>
            </p:nvPr>
          </p:nvGrpSpPr>
          <p:grpSpPr>
            <a:xfrm rot="0">
              <a:off x="8151" y="4702"/>
              <a:ext cx="3189" cy="1844"/>
              <a:chOff x="7226953" y="1431176"/>
              <a:chExt cx="2022203" cy="1144627"/>
            </a:xfrm>
          </p:grpSpPr>
          <p:sp>
            <p:nvSpPr>
              <p:cNvPr id="114" name="文本框 113"/>
              <p:cNvSpPr txBox="1"/>
              <p:nvPr>
                <p:custDataLst>
                  <p:tags r:id="rId47"/>
                </p:custDataLst>
              </p:nvPr>
            </p:nvSpPr>
            <p:spPr>
              <a:xfrm>
                <a:off x="7396929" y="1810703"/>
                <a:ext cx="1852227" cy="765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旗黑-55简" panose="00020600040101010101" charset="-128"/>
                    <a:ea typeface="汉仪旗黑-55简" panose="00020600040101010101" charset="-128"/>
                    <a:cs typeface="+mn-ea"/>
                    <a:sym typeface="+mn-lt"/>
                  </a:rPr>
                  <a:t>将系统打包好</a:t>
                </a:r>
                <a:r>
                  <a:rPr lang="en-US" altLang="zh-CN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旗黑-55简" panose="00020600040101010101" charset="-128"/>
                    <a:ea typeface="汉仪旗黑-55简" panose="00020600040101010101" charset="-128"/>
                    <a:cs typeface="+mn-ea"/>
                    <a:sym typeface="+mn-lt"/>
                  </a:rPr>
                  <a:t> </a:t>
                </a:r>
                <a:r>
                  <a:rPr lang="zh-CN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旗黑-55简" panose="00020600040101010101" charset="-128"/>
                    <a:ea typeface="汉仪旗黑-55简" panose="00020600040101010101" charset="-128"/>
                    <a:cs typeface="+mn-ea"/>
                    <a:sym typeface="+mn-lt"/>
                  </a:rPr>
                  <a:t>部署到生产环境中，并且初始化账号权限的分配</a:t>
                </a:r>
                <a:endPara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-55简" panose="00020600040101010101" charset="-128"/>
                  <a:ea typeface="汉仪旗黑-55简" panose="00020600040101010101" charset="-128"/>
                  <a:cs typeface="+mn-ea"/>
                  <a:sym typeface="+mn-lt"/>
                </a:endParaRPr>
              </a:p>
            </p:txBody>
          </p:sp>
          <p:sp>
            <p:nvSpPr>
              <p:cNvPr id="115" name="文本框 114"/>
              <p:cNvSpPr txBox="1"/>
              <p:nvPr>
                <p:custDataLst>
                  <p:tags r:id="rId48"/>
                </p:custDataLst>
              </p:nvPr>
            </p:nvSpPr>
            <p:spPr>
              <a:xfrm>
                <a:off x="7226953" y="1431176"/>
                <a:ext cx="1852227" cy="288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旗黑-55简" panose="00020600040101010101" charset="-128"/>
                    <a:ea typeface="汉仪旗黑-55简" panose="00020600040101010101" charset="-128"/>
                  </a:rPr>
                  <a:t>部署到生产环境</a:t>
                </a:r>
                <a:endPara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-55简" panose="00020600040101010101" charset="-128"/>
                  <a:ea typeface="汉仪旗黑-55简" panose="00020600040101010101" charset="-128"/>
                </a:endParaRPr>
              </a:p>
            </p:txBody>
          </p:sp>
        </p:grpSp>
        <p:grpSp>
          <p:nvGrpSpPr>
            <p:cNvPr id="116" name="组合 115"/>
            <p:cNvGrpSpPr/>
            <p:nvPr>
              <p:custDataLst>
                <p:tags r:id="rId49"/>
              </p:custDataLst>
            </p:nvPr>
          </p:nvGrpSpPr>
          <p:grpSpPr>
            <a:xfrm rot="0">
              <a:off x="11180" y="4702"/>
              <a:ext cx="3174" cy="1468"/>
              <a:chOff x="7226953" y="1431176"/>
              <a:chExt cx="2012677" cy="911432"/>
            </a:xfrm>
          </p:grpSpPr>
          <p:sp>
            <p:nvSpPr>
              <p:cNvPr id="117" name="文本框 116"/>
              <p:cNvSpPr txBox="1"/>
              <p:nvPr>
                <p:custDataLst>
                  <p:tags r:id="rId50"/>
                </p:custDataLst>
              </p:nvPr>
            </p:nvSpPr>
            <p:spPr>
              <a:xfrm>
                <a:off x="7387403" y="1810703"/>
                <a:ext cx="1852227" cy="5319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旗黑-55简" panose="00020600040101010101" charset="-128"/>
                    <a:ea typeface="汉仪旗黑-55简" panose="00020600040101010101" charset="-128"/>
                    <a:cs typeface="+mn-ea"/>
                    <a:sym typeface="+mn-lt"/>
                  </a:rPr>
                  <a:t>撰写系统的操作手册并且对系统操作人员进行使用培训</a:t>
                </a:r>
                <a:endPara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-55简" panose="00020600040101010101" charset="-128"/>
                  <a:ea typeface="汉仪旗黑-55简" panose="00020600040101010101" charset="-128"/>
                  <a:cs typeface="+mn-ea"/>
                  <a:sym typeface="+mn-lt"/>
                </a:endParaRPr>
              </a:p>
            </p:txBody>
          </p:sp>
          <p:sp>
            <p:nvSpPr>
              <p:cNvPr id="118" name="文本框 117"/>
              <p:cNvSpPr txBox="1"/>
              <p:nvPr>
                <p:custDataLst>
                  <p:tags r:id="rId51"/>
                </p:custDataLst>
              </p:nvPr>
            </p:nvSpPr>
            <p:spPr>
              <a:xfrm>
                <a:off x="7226953" y="1431176"/>
                <a:ext cx="1852227" cy="293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>
                  <a:lnSpc>
                    <a:spcPct val="114000"/>
                  </a:lnSpc>
                </a:pPr>
                <a:r>
                  <a:rPr lang="zh-CN" altLang="en-US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汉仪旗黑-55简" panose="00020600040101010101" charset="-128"/>
                    <a:ea typeface="汉仪旗黑-55简" panose="00020600040101010101" charset="-128"/>
                  </a:rPr>
                  <a:t>编写操作手册</a:t>
                </a:r>
                <a:endPara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汉仪旗黑-55简" panose="00020600040101010101" charset="-128"/>
                  <a:ea typeface="汉仪旗黑-55简" panose="00020600040101010101" charset="-128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8500">
        <p:random/>
      </p:transition>
    </mc:Choice>
    <mc:Fallback>
      <p:transition spd="slow" advTm="85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C:/Users/29405/AppData/Local/Temp/figmazip/slide_392f68de6cc700db\datas\装饰-12001&amp;511833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r:link="rId3"/>
          <a:stretch>
            <a:fillRect/>
          </a:stretch>
        </p:blipFill>
        <p:spPr>
          <a:xfrm>
            <a:off x="0" y="0"/>
            <a:ext cx="1828800" cy="6858000"/>
          </a:xfrm>
          <a:prstGeom prst="rect">
            <a:avLst/>
          </a:prstGeom>
        </p:spPr>
      </p:pic>
      <p:pic>
        <p:nvPicPr>
          <p:cNvPr id="4" name="图片 3" descr="C:/Users/29405/AppData/Roaming/Kingsoft/office6/wppai/generateppt/5249bdc5-698e-437f-8066-da0a73ed0bd4.jpg5249bdc5-698e-437f-8066-da0a73ed0bd4"/>
          <p:cNvPicPr preferRelativeResize="0"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311" r="311"/>
          <a:stretch>
            <a:fillRect/>
          </a:stretch>
        </p:blipFill>
        <p:spPr>
          <a:xfrm>
            <a:off x="1740538" y="463553"/>
            <a:ext cx="9144000" cy="2336800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prstClr val="black"/>
                  </a:fgClr>
                </a:pattFill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3994150" y="3429000"/>
            <a:ext cx="4648200" cy="762000"/>
          </a:xfrm>
          <a:noFill/>
        </p:spPr>
        <p:txBody>
          <a:bodyPr lIns="0" tIns="0" rIns="0" bIns="0" anchor="t">
            <a:noAutofit/>
          </a:bodyPr>
          <a:p>
            <a:pPr algn="l">
              <a:lnSpc>
                <a:spcPct val="114000"/>
              </a:lnSpc>
            </a:pPr>
            <a:r>
              <a:rPr lang="zh-CN" altLang="en-US" sz="44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rPr>
              <a:t>前后端交互机制</a:t>
            </a:r>
            <a:endParaRPr lang="zh-CN" altLang="en-US" sz="4400">
              <a:solidFill>
                <a:schemeClr val="tx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644650" y="4737100"/>
            <a:ext cx="9749155" cy="1473200"/>
            <a:chOff x="1410" y="7460"/>
            <a:chExt cx="15353" cy="2320"/>
          </a:xfrm>
        </p:grpSpPr>
        <p:sp>
          <p:nvSpPr>
            <p:cNvPr id="7" name="文本框 6"/>
            <p:cNvSpPr txBox="1"/>
            <p:nvPr>
              <p:custDataLst>
                <p:tags r:id="rId8"/>
              </p:custDataLst>
            </p:nvPr>
          </p:nvSpPr>
          <p:spPr>
            <a:xfrm>
              <a:off x="1410" y="7460"/>
              <a:ext cx="4440" cy="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r>
                <a:rPr lang="en-US" altLang="en-US" sz="24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API</a:t>
              </a:r>
              <a:r>
                <a:rPr lang="zh-CN" altLang="en-US" sz="24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接口设计</a:t>
              </a:r>
              <a:endParaRPr lang="zh-CN" altLang="en-US" sz="24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9"/>
              </p:custDataLst>
            </p:nvPr>
          </p:nvSpPr>
          <p:spPr>
            <a:xfrm>
              <a:off x="1410" y="8340"/>
              <a:ext cx="4400" cy="14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25000"/>
                </a:lnSpc>
              </a:pP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设计</a:t>
              </a:r>
              <a:r>
                <a:rPr lang="en-US" altLang="zh-CN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RESTful API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接口，确保前后端分离，提高系统的可维护性和扩展性。</a:t>
              </a:r>
              <a:endPara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10"/>
              </p:custDataLst>
            </p:nvPr>
          </p:nvSpPr>
          <p:spPr>
            <a:xfrm>
              <a:off x="12323" y="7460"/>
              <a:ext cx="4440" cy="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r>
                <a:rPr lang="zh-CN" altLang="en-US" sz="24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数据传输格式</a:t>
              </a:r>
              <a:endParaRPr lang="zh-CN" altLang="en-US" sz="24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12323" y="8340"/>
              <a:ext cx="4400" cy="14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25000"/>
                </a:lnSpc>
              </a:pP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采用</a:t>
              </a:r>
              <a:r>
                <a:rPr lang="en-US" altLang="zh-CN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JSON</a:t>
              </a:r>
              <a:r>
                <a:rPr lang="zh-CN" altLang="en-US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格式进行数据传输，保证数据的轻量级和跨平台兼容性。</a:t>
              </a:r>
              <a:endPara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custDataLst>
      <p:tags r:id="rId1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17930" y="74930"/>
            <a:ext cx="9615805" cy="447230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41350" y="5359400"/>
            <a:ext cx="3683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ECharts</a:t>
            </a:r>
            <a:r>
              <a:rPr lang="zh-CN" altLang="en-US"/>
              <a:t>是</a:t>
            </a:r>
            <a:r>
              <a:rPr lang="en-US" altLang="zh-CN"/>
              <a:t>Apache</a:t>
            </a:r>
            <a:r>
              <a:rPr lang="zh-CN" altLang="en-US"/>
              <a:t>组织</a:t>
            </a:r>
            <a:r>
              <a:rPr lang="zh-CN" altLang="en-US"/>
              <a:t>开源的一个维持强大的可视化图</a:t>
            </a:r>
            <a:r>
              <a:rPr lang="zh-CN" altLang="en-US"/>
              <a:t>表库。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框 15"/>
          <p:cNvSpPr txBox="1"/>
          <p:nvPr>
            <p:custDataLst>
              <p:tags r:id="rId1"/>
            </p:custDataLst>
          </p:nvPr>
        </p:nvSpPr>
        <p:spPr>
          <a:xfrm>
            <a:off x="421005" y="3914775"/>
            <a:ext cx="3332480" cy="8483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 lnSpcReduction="20000"/>
          </a:bodyPr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在这里可以看到，只需要很少的前端代码就可以绘制出这个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柱状图。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2" name="标题 21"/>
          <p:cNvSpPr/>
          <p:nvPr>
            <p:ph type="title"/>
            <p:custDataLst>
              <p:tags r:id="rId2"/>
            </p:custDataLst>
          </p:nvPr>
        </p:nvSpPr>
        <p:spPr>
          <a:xfrm>
            <a:off x="370205" y="584200"/>
            <a:ext cx="4189095" cy="1642745"/>
          </a:xfrm>
        </p:spPr>
        <p:txBody>
          <a:bodyPr>
            <a:normAutofit/>
          </a:bodyPr>
          <a:p>
            <a:pPr marL="0" indent="0" fontAlgn="auto">
              <a:lnSpc>
                <a:spcPct val="130000"/>
              </a:lnSpc>
            </a:pPr>
            <a:r>
              <a:rPr lang="en-US" altLang="zh-CN" sz="3600"/>
              <a:t>Echarts</a:t>
            </a:r>
            <a:r>
              <a:rPr lang="zh-CN" altLang="en-US" sz="3600"/>
              <a:t>展示</a:t>
            </a:r>
            <a:r>
              <a:rPr lang="zh-CN" altLang="en-US" sz="3600"/>
              <a:t>示例</a:t>
            </a:r>
            <a:endParaRPr lang="zh-CN" altLang="en-US" sz="3600"/>
          </a:p>
        </p:txBody>
      </p:sp>
      <p:sp>
        <p:nvSpPr>
          <p:cNvPr id="6" name="同侧圆角矩形 5"/>
          <p:cNvSpPr/>
          <p:nvPr>
            <p:custDataLst>
              <p:tags r:id="rId3"/>
            </p:custDataLst>
          </p:nvPr>
        </p:nvSpPr>
        <p:spPr>
          <a:xfrm rot="10800000" flipV="1">
            <a:off x="5622925" y="6061710"/>
            <a:ext cx="5323840" cy="796290"/>
          </a:xfrm>
          <a:prstGeom prst="round2SameRect">
            <a:avLst>
              <a:gd name="adj1" fmla="val 20600"/>
              <a:gd name="adj2" fmla="val 0"/>
            </a:avLst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同侧圆角矩形 7"/>
          <p:cNvSpPr/>
          <p:nvPr>
            <p:custDataLst>
              <p:tags r:id="rId4"/>
            </p:custDataLst>
          </p:nvPr>
        </p:nvSpPr>
        <p:spPr>
          <a:xfrm rot="10800000" flipV="1">
            <a:off x="5770880" y="6188710"/>
            <a:ext cx="5027930" cy="668655"/>
          </a:xfrm>
          <a:prstGeom prst="round2SameRect">
            <a:avLst>
              <a:gd name="adj1" fmla="val 20600"/>
              <a:gd name="adj2" fmla="val 0"/>
            </a:avLst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同侧圆角矩形 13"/>
          <p:cNvSpPr/>
          <p:nvPr>
            <p:custDataLst>
              <p:tags r:id="rId5"/>
            </p:custDataLst>
          </p:nvPr>
        </p:nvSpPr>
        <p:spPr>
          <a:xfrm rot="10800000">
            <a:off x="5622925" y="0"/>
            <a:ext cx="5323840" cy="796290"/>
          </a:xfrm>
          <a:prstGeom prst="round2SameRect">
            <a:avLst>
              <a:gd name="adj1" fmla="val 20600"/>
              <a:gd name="adj2" fmla="val 0"/>
            </a:avLst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同侧圆角矩形 14"/>
          <p:cNvSpPr/>
          <p:nvPr>
            <p:custDataLst>
              <p:tags r:id="rId6"/>
            </p:custDataLst>
          </p:nvPr>
        </p:nvSpPr>
        <p:spPr>
          <a:xfrm rot="10800000">
            <a:off x="5770880" y="635"/>
            <a:ext cx="5027930" cy="668655"/>
          </a:xfrm>
          <a:prstGeom prst="round2SameRect">
            <a:avLst>
              <a:gd name="adj1" fmla="val 20600"/>
              <a:gd name="adj2" fmla="val 0"/>
            </a:avLst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678045" y="1156335"/>
            <a:ext cx="6896100" cy="454469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文本框 18"/>
          <p:cNvSpPr txBox="1"/>
          <p:nvPr/>
        </p:nvSpPr>
        <p:spPr>
          <a:xfrm>
            <a:off x="533400" y="5759450"/>
            <a:ext cx="8388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FastExcel </a:t>
            </a:r>
            <a:r>
              <a:rPr lang="zh-CN" altLang="en-US"/>
              <a:t>是阿里巴巴开源的</a:t>
            </a:r>
            <a:r>
              <a:rPr lang="en-US" altLang="zh-CN"/>
              <a:t> Java Excel </a:t>
            </a:r>
            <a:r>
              <a:rPr lang="zh-CN" altLang="en-US"/>
              <a:t>解析工具</a:t>
            </a:r>
            <a:r>
              <a:rPr lang="en-US" altLang="zh-CN"/>
              <a:t> EasyExcel </a:t>
            </a:r>
            <a:r>
              <a:rPr lang="zh-CN" altLang="en-US"/>
              <a:t>的升级版，在效果和性能上相比</a:t>
            </a:r>
            <a:r>
              <a:rPr lang="en-US" altLang="zh-CN"/>
              <a:t> EasyExcel </a:t>
            </a:r>
            <a:r>
              <a:rPr lang="zh-CN" altLang="en-US"/>
              <a:t>进一步提升，提供更高效、更稳定的解析体验。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38605" y="0"/>
            <a:ext cx="9291320" cy="52279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DIAGRAM_VIRTUALLY_FRAME" val="{&quot;height&quot;:160.44530406906756,&quot;left&quot;:77.7,&quot;top&quot;:166.1282677165354,&quot;width&quot;:802.3}"/>
</p:tagLst>
</file>

<file path=ppt/tags/tag101.xml><?xml version="1.0" encoding="utf-8"?>
<p:tagLst xmlns:p="http://schemas.openxmlformats.org/presentationml/2006/main">
  <p:tag name="KSO_WM_DIAGRAM_VIRTUALLY_FRAME" val="{&quot;height&quot;:160.44530406906756,&quot;left&quot;:77.7,&quot;top&quot;:166.1282677165354,&quot;width&quot;:802.3}"/>
</p:tagLst>
</file>

<file path=ppt/tags/tag102.xml><?xml version="1.0" encoding="utf-8"?>
<p:tagLst xmlns:p="http://schemas.openxmlformats.org/presentationml/2006/main">
  <p:tag name="KSO_WM_DIAGRAM_VIRTUALLY_FRAME" val="{&quot;height&quot;:160.44530406906756,&quot;left&quot;:77.7,&quot;top&quot;:166.1282677165354,&quot;width&quot;:802.3}"/>
</p:tagLst>
</file>

<file path=ppt/tags/tag103.xml><?xml version="1.0" encoding="utf-8"?>
<p:tagLst xmlns:p="http://schemas.openxmlformats.org/presentationml/2006/main">
  <p:tag name="KSO_WM_DIAGRAM_VIRTUALLY_FRAME" val="{&quot;height&quot;:254.2717322834646,&quot;left&quot;:77.7,&quot;top&quot;:166.1282677165354,&quot;width&quot;:802.3}"/>
</p:tagLst>
</file>

<file path=ppt/tags/tag104.xml><?xml version="1.0" encoding="utf-8"?>
<p:tagLst xmlns:p="http://schemas.openxmlformats.org/presentationml/2006/main">
  <p:tag name="KSO_WM_DIAGRAM_VIRTUALLY_FRAME" val="{&quot;height&quot;:160.44530406906756,&quot;left&quot;:77.7,&quot;top&quot;:166.1282677165354,&quot;width&quot;:802.3}"/>
</p:tagLst>
</file>

<file path=ppt/tags/tag105.xml><?xml version="1.0" encoding="utf-8"?>
<p:tagLst xmlns:p="http://schemas.openxmlformats.org/presentationml/2006/main">
  <p:tag name="KSO_WM_DIAGRAM_VIRTUALLY_FRAME" val="{&quot;height&quot;:160.44530406906756,&quot;left&quot;:77.7,&quot;top&quot;:166.1282677165354,&quot;width&quot;:802.3}"/>
</p:tagLst>
</file>

<file path=ppt/tags/tag106.xml><?xml version="1.0" encoding="utf-8"?>
<p:tagLst xmlns:p="http://schemas.openxmlformats.org/presentationml/2006/main">
  <p:tag name="KSO_WM_DIAGRAM_VIRTUALLY_FRAME" val="{&quot;height&quot;:254.2717322834646,&quot;left&quot;:77.7,&quot;top&quot;:166.1282677165354,&quot;width&quot;:802.3}"/>
</p:tagLst>
</file>

<file path=ppt/tags/tag107.xml><?xml version="1.0" encoding="utf-8"?>
<p:tagLst xmlns:p="http://schemas.openxmlformats.org/presentationml/2006/main">
  <p:tag name="KSO_WM_DIAGRAM_VIRTUALLY_FRAME" val="{&quot;height&quot;:160.44530406906756,&quot;left&quot;:77.7,&quot;top&quot;:166.1282677165354,&quot;width&quot;:802.3}"/>
</p:tagLst>
</file>

<file path=ppt/tags/tag108.xml><?xml version="1.0" encoding="utf-8"?>
<p:tagLst xmlns:p="http://schemas.openxmlformats.org/presentationml/2006/main">
  <p:tag name="KSO_WM_DIAGRAM_VIRTUALLY_FRAME" val="{&quot;height&quot;:160.44530406906756,&quot;left&quot;:77.7,&quot;top&quot;:166.1282677165354,&quot;width&quot;:802.3}"/>
</p:tagLst>
</file>

<file path=ppt/tags/tag109.xml><?xml version="1.0" encoding="utf-8"?>
<p:tagLst xmlns:p="http://schemas.openxmlformats.org/presentationml/2006/main">
  <p:tag name="KSO_WM_DIAGRAM_VIRTUALLY_FRAME" val="{&quot;height&quot;:254.2717322834646,&quot;left&quot;:77.7,&quot;top&quot;:166.1282677165354,&quot;width&quot;:802.3}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DIAGRAM_VIRTUALLY_FRAME" val="{&quot;height&quot;:160.44530406906756,&quot;left&quot;:77.7,&quot;top&quot;:166.1282677165354,&quot;width&quot;:802.3}"/>
</p:tagLst>
</file>

<file path=ppt/tags/tag111.xml><?xml version="1.0" encoding="utf-8"?>
<p:tagLst xmlns:p="http://schemas.openxmlformats.org/presentationml/2006/main">
  <p:tag name="KSO_WM_DIAGRAM_VIRTUALLY_FRAME" val="{&quot;height&quot;:160.44530406906756,&quot;left&quot;:77.7,&quot;top&quot;:166.1282677165354,&quot;width&quot;:802.3}"/>
</p:tagLst>
</file>

<file path=ppt/tags/tag112.xml><?xml version="1.0" encoding="utf-8"?>
<p:tagLst xmlns:p="http://schemas.openxmlformats.org/presentationml/2006/main">
  <p:tag name="KSO_WM_DIAGRAM_VIRTUALLY_FRAME" val="{&quot;height&quot;:254.2717322834646,&quot;left&quot;:77.7,&quot;top&quot;:166.1282677165354,&quot;width&quot;:802.3}"/>
</p:tagLst>
</file>

<file path=ppt/tags/tag113.xml><?xml version="1.0" encoding="utf-8"?>
<p:tagLst xmlns:p="http://schemas.openxmlformats.org/presentationml/2006/main">
  <p:tag name="KSO_WM_DIAGRAM_VIRTUALLY_FRAME" val="{&quot;height&quot;:160.44530406906756,&quot;left&quot;:77.7,&quot;top&quot;:166.1282677165354,&quot;width&quot;:802.3}"/>
</p:tagLst>
</file>

<file path=ppt/tags/tag114.xml><?xml version="1.0" encoding="utf-8"?>
<p:tagLst xmlns:p="http://schemas.openxmlformats.org/presentationml/2006/main">
  <p:tag name="KSO_WM_DIAGRAM_VIRTUALLY_FRAME" val="{&quot;height&quot;:160.44530406906756,&quot;left&quot;:77.7,&quot;top&quot;:166.1282677165354,&quot;width&quot;:802.3}"/>
</p:tagLst>
</file>

<file path=ppt/tags/tag115.xml><?xml version="1.0" encoding="utf-8"?>
<p:tagLst xmlns:p="http://schemas.openxmlformats.org/presentationml/2006/main">
  <p:tag name="KSO_WM_BEAUTIFY_FLAG" val="#wm#"/>
  <p:tag name="KSO_WM_UNIT_INDEX" val="1"/>
  <p:tag name="KSO_WM_UNIT_TYPE" val="i"/>
  <p:tag name="picid" val="{66e737c9-42fd-4a07-95d7-6b3938e91a8f}"/>
</p:tagLst>
</file>

<file path=ppt/tags/tag116.xml><?xml version="1.0" encoding="utf-8"?>
<p:tagLst xmlns:p="http://schemas.openxmlformats.org/presentationml/2006/main">
  <p:tag name="KSO_WM_BEAUTIFY_FLAG" val="#wm#"/>
  <p:tag name="KSO_WM_UNIT_INDEX" val="1"/>
  <p:tag name="KSO_WM_UNIT_TYPE" val="d"/>
  <p:tag name="MH_PIC_SOURCE_TYPE" val="generate_slide_ai*{&quot;ai_type&quot;:&quot;generate_ppt&quot;,&quot;id&quot;:&quot;http://zh-ai-group.ks3-cn-beijing-internal.ksyun.com/image_generate/image_process/production/202503/5249bdc5-698e-437f-8066-da0a73ed0bd4.jpg?Expires=1774055869&amp;AWSAccessKeyId=AKLT9NSy7kh8TIS1UzNqLRY2&amp;Signature=z%2B84u5S%2F7pj%2FfDrfXWEBhGZ6vVo%3D&quot;}*auto_ai_ai_*1742519864163_20.183_f8a15660e360-slide-5"/>
  <p:tag name="picid" val="{bc2419d5-9050-4c60-b23a-ed6783df9763}"/>
</p:tagLst>
</file>

<file path=ppt/tags/tag117.xml><?xml version="1.0" encoding="utf-8"?>
<p:tagLst xmlns:p="http://schemas.openxmlformats.org/presentationml/2006/main">
  <p:tag name="KSO_WM_BEAUTIFY_FLAG" val="#wm#"/>
  <p:tag name="KSO_WM_UNIT_INDEX" val="1"/>
  <p:tag name="KSO_WM_UNIT_TYPE" val="a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</p:tagLst>
</file>

<file path=ppt/tags/tag118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添加项标题"/>
  <p:tag name="KSO_WM_UNIT_TEXT_TYPE" val="1"/>
  <p:tag name="KSO_WM_UNIT_TYPE" val="l_h_a"/>
</p:tagLst>
</file>

<file path=ppt/tags/tag119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PRESET_TEXT" val="添加项标题"/>
  <p:tag name="KSO_WM_UNIT_TEXT_TYPE" val="1"/>
  <p:tag name="KSO_WM_UNIT_TYPE" val="l_h_a"/>
</p:tagLst>
</file>

<file path=ppt/tags/tag121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22.xml><?xml version="1.0" encoding="utf-8"?>
<p:tagLst xmlns:p="http://schemas.openxmlformats.org/presentationml/2006/main">
  <p:tag name="KSO_WM_FIGMA_LIMIT" val=""/>
  <p:tag name="KSO_WM_FIGMA_SLIDE_GROUP" val="57"/>
  <p:tag name="KSO_WM_SLIDE_TYPE" val="text"/>
  <p:tag name="KSO_WM_TEMPLATE_SUBCATEGORY" val="29"/>
</p:tagLst>
</file>

<file path=ppt/tags/tag123.xml><?xml version="1.0" encoding="utf-8"?>
<p:tagLst xmlns:p="http://schemas.openxmlformats.org/presentationml/2006/main">
  <p:tag name="picid" val="{4c447fb3-96b3-4823-87be-0cea1ecd6a28}"/>
</p:tagLst>
</file>

<file path=ppt/tags/tag124.xml><?xml version="1.0" encoding="utf-8"?>
<p:tagLst xmlns:p="http://schemas.openxmlformats.org/presentationml/2006/main">
  <p:tag name="KSO_WM_FIGMA_LIMIT" val=""/>
  <p:tag name="KSO_WM_FIGMA_SLIDE_GROUP" val="57"/>
  <p:tag name="KSO_WM_SLIDE_TYPE" val="text"/>
  <p:tag name="KSO_WM_TEMPLATE_SUBCATEGORY" val="29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234_1*f*1"/>
  <p:tag name="KSO_WM_TEMPLATE_CATEGORY" val="custom"/>
  <p:tag name="KSO_WM_TEMPLATE_INDEX" val="20235234"/>
  <p:tag name="KSO_WM_UNIT_LAYERLEVEL" val="1"/>
  <p:tag name="KSO_WM_TAG_VERSION" val="3.0"/>
  <p:tag name="KSO_WM_BEAUTIFY_FLAG" val="#wm#"/>
  <p:tag name="KSO_WM_UNIT_SUBTYPE" val="a"/>
  <p:tag name="KSO_WM_UNIT_TEXT_LAYER_COUNT" val="1"/>
  <p:tag name="KSO_WM_UNIT_PRESET_TEXT" val="单击此处输入您的项正文，文字是您思想的提炼，请尽量言简意赅的阐述观点单击此处输入智能图形项正文，文字是您思想的提炼，请尽量言简意赅的阐述观点。"/>
  <p:tag name="KSO_WM_UNIT_NOCLEAR" val="0"/>
  <p:tag name="KSO_WM_UNIT_TYPE" val="f"/>
  <p:tag name="KSO_WM_UNIT_INDEX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234_1*a*1"/>
  <p:tag name="KSO_WM_TEMPLATE_CATEGORY" val="custom"/>
  <p:tag name="KSO_WM_TEMPLATE_INDEX" val="20235234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添加文档标题内容"/>
  <p:tag name="KSO_WM_UNIT_NOCLEAR" val="0"/>
  <p:tag name="KSO_WM_UNIT_TYPE" val="a"/>
  <p:tag name="KSO_WM_UNIT_INDEX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234_1*i*1"/>
  <p:tag name="KSO_WM_TEMPLATE_CATEGORY" val="custom"/>
  <p:tag name="KSO_WM_TEMPLATE_INDEX" val="20235234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234_1*i*2"/>
  <p:tag name="KSO_WM_TEMPLATE_CATEGORY" val="custom"/>
  <p:tag name="KSO_WM_TEMPLATE_INDEX" val="20235234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234_1*i*3"/>
  <p:tag name="KSO_WM_TEMPLATE_CATEGORY" val="custom"/>
  <p:tag name="KSO_WM_TEMPLATE_INDEX" val="20235234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234_1*i*4"/>
  <p:tag name="KSO_WM_TEMPLATE_CATEGORY" val="custom"/>
  <p:tag name="KSO_WM_TEMPLATE_INDEX" val="2023523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131.xml><?xml version="1.0" encoding="utf-8"?>
<p:tagLst xmlns:p="http://schemas.openxmlformats.org/presentationml/2006/main">
  <p:tag name="picid" val="{3cdddf66-1180-48bd-8105-097ab3dc1fb7}"/>
</p:tagLst>
</file>

<file path=ppt/tags/tag132.xml><?xml version="1.0" encoding="utf-8"?>
<p:tagLst xmlns:p="http://schemas.openxmlformats.org/presentationml/2006/main">
  <p:tag name="KSO_WM_BEAUTIFY_FLAG" val="#wm#"/>
  <p:tag name="KSO_WM_TEMPLATE_CATEGORY" val="custom"/>
  <p:tag name="KSO_WM_TEMPLATE_INDEX" val="20235234"/>
  <p:tag name="resource_record_key" val="{&quot;10&quot;:[20090547],&quot;65&quot;:[3]}"/>
  <p:tag name="KSO_WM_SLIDE_ID" val="custom20235234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AG_VERSION" val="3.0"/>
  <p:tag name="KSO_WM_SLIDE_TYPE" val="text"/>
  <p:tag name="KSO_WM_SLIDE_SUBTYPE" val="picTxt"/>
  <p:tag name="KSO_WM_SLIDE_SIZE" val="825*539"/>
  <p:tag name="KSO_WM_SLIDE_POSITION" val="73*0"/>
  <p:tag name="KSO_WM_SLIDE_LAYOUT" val="a_d_f"/>
  <p:tag name="KSO_WM_SLIDE_LAYOUT_CNT" val="1_1_1"/>
</p:tagLst>
</file>

<file path=ppt/tags/tag133.xml><?xml version="1.0" encoding="utf-8"?>
<p:tagLst xmlns:p="http://schemas.openxmlformats.org/presentationml/2006/main">
  <p:tag name="picid" val="{665934eb-1fe2-4132-9665-d00e3e7114a4}"/>
</p:tagLst>
</file>

<file path=ppt/tags/tag134.xml><?xml version="1.0" encoding="utf-8"?>
<p:tagLst xmlns:p="http://schemas.openxmlformats.org/presentationml/2006/main">
  <p:tag name="KSO_WM_FIGMA_LIMIT" val=""/>
  <p:tag name="KSO_WM_FIGMA_SLIDE_GROUP" val="57"/>
  <p:tag name="KSO_WM_SLIDE_TYPE" val="text"/>
  <p:tag name="KSO_WM_TEMPLATE_SUBCATEGORY" val="29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picid" val="{ed3d2750-d986-4023-aee7-75b808a53e3a}"/>
</p:tagLst>
</file>

<file path=ppt/tags/tag64.xml><?xml version="1.0" encoding="utf-8"?>
<p:tagLst xmlns:p="http://schemas.openxmlformats.org/presentationml/2006/main">
  <p:tag name="KSO_WM_DIAGRAM_VIRTUALLY_FRAME" val="{&quot;height&quot;:160.44530406906756,&quot;left&quot;:77.7,&quot;top&quot;:166.1282677165354,&quot;width&quot;:802.3}"/>
</p:tagLst>
</file>

<file path=ppt/tags/tag65.xml><?xml version="1.0" encoding="utf-8"?>
<p:tagLst xmlns:p="http://schemas.openxmlformats.org/presentationml/2006/main">
  <p:tag name="KSO_WM_DIAGRAM_VIRTUALLY_FRAME" val="{&quot;height&quot;:254.2717322834646,&quot;left&quot;:77.7,&quot;top&quot;:166.1282677165354,&quot;width&quot;:802.3}"/>
</p:tagLst>
</file>

<file path=ppt/tags/tag66.xml><?xml version="1.0" encoding="utf-8"?>
<p:tagLst xmlns:p="http://schemas.openxmlformats.org/presentationml/2006/main">
  <p:tag name="KSO_WM_DIAGRAM_VIRTUALLY_FRAME" val="{&quot;height&quot;:160.44530406906756,&quot;left&quot;:77.7,&quot;top&quot;:166.1282677165354,&quot;width&quot;:802.3}"/>
</p:tagLst>
</file>

<file path=ppt/tags/tag67.xml><?xml version="1.0" encoding="utf-8"?>
<p:tagLst xmlns:p="http://schemas.openxmlformats.org/presentationml/2006/main">
  <p:tag name="KSO_WM_DIAGRAM_VIRTUALLY_FRAME" val="{&quot;height&quot;:160.44530406906756,&quot;left&quot;:77.7,&quot;top&quot;:166.1282677165354,&quot;width&quot;:802.3}"/>
</p:tagLst>
</file>

<file path=ppt/tags/tag68.xml><?xml version="1.0" encoding="utf-8"?>
<p:tagLst xmlns:p="http://schemas.openxmlformats.org/presentationml/2006/main">
  <p:tag name="KSO_WM_DIAGRAM_VIRTUALLY_FRAME" val="{&quot;height&quot;:160.44530406906756,&quot;left&quot;:77.7,&quot;top&quot;:166.1282677165354,&quot;width&quot;:802.3}"/>
</p:tagLst>
</file>

<file path=ppt/tags/tag69.xml><?xml version="1.0" encoding="utf-8"?>
<p:tagLst xmlns:p="http://schemas.openxmlformats.org/presentationml/2006/main">
  <p:tag name="KSO_WM_DIAGRAM_VIRTUALLY_FRAME" val="{&quot;height&quot;:160.44530406906756,&quot;left&quot;:77.7,&quot;top&quot;:166.1282677165354,&quot;width&quot;:802.3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160.44530406906756,&quot;left&quot;:77.7,&quot;top&quot;:166.1282677165354,&quot;width&quot;:802.3}"/>
</p:tagLst>
</file>

<file path=ppt/tags/tag71.xml><?xml version="1.0" encoding="utf-8"?>
<p:tagLst xmlns:p="http://schemas.openxmlformats.org/presentationml/2006/main">
  <p:tag name="KSO_WM_DIAGRAM_VIRTUALLY_FRAME" val="{&quot;height&quot;:160.44530406906756,&quot;left&quot;:77.7,&quot;top&quot;:166.1282677165354,&quot;width&quot;:802.3}"/>
</p:tagLst>
</file>

<file path=ppt/tags/tag72.xml><?xml version="1.0" encoding="utf-8"?>
<p:tagLst xmlns:p="http://schemas.openxmlformats.org/presentationml/2006/main">
  <p:tag name="KSO_WM_DIAGRAM_VIRTUALLY_FRAME" val="{&quot;height&quot;:160.44530406906756,&quot;left&quot;:77.7,&quot;top&quot;:166.1282677165354,&quot;width&quot;:802.3}"/>
</p:tagLst>
</file>

<file path=ppt/tags/tag73.xml><?xml version="1.0" encoding="utf-8"?>
<p:tagLst xmlns:p="http://schemas.openxmlformats.org/presentationml/2006/main">
  <p:tag name="KSO_WM_DIAGRAM_VIRTUALLY_FRAME" val="{&quot;height&quot;:160.44530406906756,&quot;left&quot;:77.7,&quot;top&quot;:166.1282677165354,&quot;width&quot;:802.3}"/>
</p:tagLst>
</file>

<file path=ppt/tags/tag74.xml><?xml version="1.0" encoding="utf-8"?>
<p:tagLst xmlns:p="http://schemas.openxmlformats.org/presentationml/2006/main">
  <p:tag name="KSO_WM_DIAGRAM_VIRTUALLY_FRAME" val="{&quot;height&quot;:160.44530406906756,&quot;left&quot;:77.7,&quot;top&quot;:166.1282677165354,&quot;width&quot;:802.3}"/>
</p:tagLst>
</file>

<file path=ppt/tags/tag75.xml><?xml version="1.0" encoding="utf-8"?>
<p:tagLst xmlns:p="http://schemas.openxmlformats.org/presentationml/2006/main">
  <p:tag name="KSO_WM_DIAGRAM_VIRTUALLY_FRAME" val="{&quot;height&quot;:160.44530406906756,&quot;left&quot;:77.7,&quot;top&quot;:166.1282677165354,&quot;width&quot;:802.3}"/>
</p:tagLst>
</file>

<file path=ppt/tags/tag76.xml><?xml version="1.0" encoding="utf-8"?>
<p:tagLst xmlns:p="http://schemas.openxmlformats.org/presentationml/2006/main">
  <p:tag name="KSO_WM_DIAGRAM_VIRTUALLY_FRAME" val="{&quot;height&quot;:160.44530406906756,&quot;left&quot;:77.7,&quot;top&quot;:166.1282677165354,&quot;width&quot;:802.3}"/>
</p:tagLst>
</file>

<file path=ppt/tags/tag77.xml><?xml version="1.0" encoding="utf-8"?>
<p:tagLst xmlns:p="http://schemas.openxmlformats.org/presentationml/2006/main">
  <p:tag name="KSO_WM_DIAGRAM_VIRTUALLY_FRAME" val="{&quot;height&quot;:254.2717322834646,&quot;left&quot;:77.7,&quot;top&quot;:166.1282677165354,&quot;width&quot;:802.3}"/>
</p:tagLst>
</file>

<file path=ppt/tags/tag78.xml><?xml version="1.0" encoding="utf-8"?>
<p:tagLst xmlns:p="http://schemas.openxmlformats.org/presentationml/2006/main">
  <p:tag name="KSO_WM_DIAGRAM_VIRTUALLY_FRAME" val="{&quot;height&quot;:160.44530406906756,&quot;left&quot;:77.7,&quot;top&quot;:166.1282677165354,&quot;width&quot;:802.3}"/>
</p:tagLst>
</file>

<file path=ppt/tags/tag79.xml><?xml version="1.0" encoding="utf-8"?>
<p:tagLst xmlns:p="http://schemas.openxmlformats.org/presentationml/2006/main">
  <p:tag name="KSO_WM_DIAGRAM_VIRTUALLY_FRAME" val="{&quot;height&quot;:160.44530406906756,&quot;left&quot;:77.7,&quot;top&quot;:166.1282677165354,&quot;width&quot;:802.3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DIAGRAM_VIRTUALLY_FRAME" val="{&quot;height&quot;:254.2717322834646,&quot;left&quot;:77.7,&quot;top&quot;:166.1282677165354,&quot;width&quot;:802.3}"/>
</p:tagLst>
</file>

<file path=ppt/tags/tag81.xml><?xml version="1.0" encoding="utf-8"?>
<p:tagLst xmlns:p="http://schemas.openxmlformats.org/presentationml/2006/main">
  <p:tag name="KSO_WM_DIAGRAM_VIRTUALLY_FRAME" val="{&quot;height&quot;:160.44530406906756,&quot;left&quot;:77.7,&quot;top&quot;:166.1282677165354,&quot;width&quot;:802.3}"/>
</p:tagLst>
</file>

<file path=ppt/tags/tag82.xml><?xml version="1.0" encoding="utf-8"?>
<p:tagLst xmlns:p="http://schemas.openxmlformats.org/presentationml/2006/main">
  <p:tag name="KSO_WM_DIAGRAM_VIRTUALLY_FRAME" val="{&quot;height&quot;:160.44530406906756,&quot;left&quot;:77.7,&quot;top&quot;:166.1282677165354,&quot;width&quot;:802.3}"/>
</p:tagLst>
</file>

<file path=ppt/tags/tag83.xml><?xml version="1.0" encoding="utf-8"?>
<p:tagLst xmlns:p="http://schemas.openxmlformats.org/presentationml/2006/main">
  <p:tag name="KSO_WM_DIAGRAM_VIRTUALLY_FRAME" val="{&quot;height&quot;:254.2717322834646,&quot;left&quot;:77.7,&quot;top&quot;:166.1282677165354,&quot;width&quot;:802.3}"/>
</p:tagLst>
</file>

<file path=ppt/tags/tag84.xml><?xml version="1.0" encoding="utf-8"?>
<p:tagLst xmlns:p="http://schemas.openxmlformats.org/presentationml/2006/main">
  <p:tag name="KSO_WM_DIAGRAM_VIRTUALLY_FRAME" val="{&quot;height&quot;:160.44530406906756,&quot;left&quot;:77.7,&quot;top&quot;:166.1282677165354,&quot;width&quot;:802.3}"/>
</p:tagLst>
</file>

<file path=ppt/tags/tag85.xml><?xml version="1.0" encoding="utf-8"?>
<p:tagLst xmlns:p="http://schemas.openxmlformats.org/presentationml/2006/main">
  <p:tag name="KSO_WM_DIAGRAM_VIRTUALLY_FRAME" val="{&quot;height&quot;:160.44530406906756,&quot;left&quot;:77.7,&quot;top&quot;:166.1282677165354,&quot;width&quot;:802.3}"/>
</p:tagLst>
</file>

<file path=ppt/tags/tag86.xml><?xml version="1.0" encoding="utf-8"?>
<p:tagLst xmlns:p="http://schemas.openxmlformats.org/presentationml/2006/main">
  <p:tag name="KSO_WM_DIAGRAM_VIRTUALLY_FRAME" val="{&quot;height&quot;:254.2717322834646,&quot;left&quot;:77.7,&quot;top&quot;:166.1282677165354,&quot;width&quot;:802.3}"/>
</p:tagLst>
</file>

<file path=ppt/tags/tag87.xml><?xml version="1.0" encoding="utf-8"?>
<p:tagLst xmlns:p="http://schemas.openxmlformats.org/presentationml/2006/main">
  <p:tag name="KSO_WM_DIAGRAM_VIRTUALLY_FRAME" val="{&quot;height&quot;:160.44530406906756,&quot;left&quot;:77.7,&quot;top&quot;:166.1282677165354,&quot;width&quot;:802.3}"/>
</p:tagLst>
</file>

<file path=ppt/tags/tag88.xml><?xml version="1.0" encoding="utf-8"?>
<p:tagLst xmlns:p="http://schemas.openxmlformats.org/presentationml/2006/main">
  <p:tag name="KSO_WM_DIAGRAM_VIRTUALLY_FRAME" val="{&quot;height&quot;:160.44530406906756,&quot;left&quot;:77.7,&quot;top&quot;:166.1282677165354,&quot;width&quot;:802.3}"/>
</p:tagLst>
</file>

<file path=ppt/tags/tag89.xml><?xml version="1.0" encoding="utf-8"?>
<p:tagLst xmlns:p="http://schemas.openxmlformats.org/presentationml/2006/main">
  <p:tag name="KSO_WM_DIAGRAM_VIRTUALLY_FRAME" val="{&quot;height&quot;:254.2717322834646,&quot;left&quot;:77.7,&quot;top&quot;:166.1282677165354,&quot;width&quot;:802.3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DIAGRAM_VIRTUALLY_FRAME" val="{&quot;height&quot;:160.44530406906756,&quot;left&quot;:77.7,&quot;top&quot;:166.1282677165354,&quot;width&quot;:802.3}"/>
</p:tagLst>
</file>

<file path=ppt/tags/tag91.xml><?xml version="1.0" encoding="utf-8"?>
<p:tagLst xmlns:p="http://schemas.openxmlformats.org/presentationml/2006/main">
  <p:tag name="KSO_WM_DIAGRAM_VIRTUALLY_FRAME" val="{&quot;height&quot;:160.44530406906756,&quot;left&quot;:77.7,&quot;top&quot;:166.1282677165354,&quot;width&quot;:802.3}"/>
</p:tagLst>
</file>

<file path=ppt/tags/tag92.xml><?xml version="1.0" encoding="utf-8"?>
<p:tagLst xmlns:p="http://schemas.openxmlformats.org/presentationml/2006/main">
  <p:tag name="KSO_WM_DIAGRAM_VIRTUALLY_FRAME" val="{&quot;height&quot;:160.44530406906756,&quot;left&quot;:77.7,&quot;top&quot;:166.1282677165354,&quot;width&quot;:802.3}"/>
</p:tagLst>
</file>

<file path=ppt/tags/tag93.xml><?xml version="1.0" encoding="utf-8"?>
<p:tagLst xmlns:p="http://schemas.openxmlformats.org/presentationml/2006/main">
  <p:tag name="KSO_WM_DIAGRAM_VIRTUALLY_FRAME" val="{&quot;height&quot;:254.2717322834646,&quot;left&quot;:77.7,&quot;top&quot;:166.1282677165354,&quot;width&quot;:802.3}"/>
</p:tagLst>
</file>

<file path=ppt/tags/tag94.xml><?xml version="1.0" encoding="utf-8"?>
<p:tagLst xmlns:p="http://schemas.openxmlformats.org/presentationml/2006/main">
  <p:tag name="KSO_WM_DIAGRAM_VIRTUALLY_FRAME" val="{&quot;height&quot;:160.44530406906756,&quot;left&quot;:77.7,&quot;top&quot;:166.1282677165354,&quot;width&quot;:802.3}"/>
</p:tagLst>
</file>

<file path=ppt/tags/tag95.xml><?xml version="1.0" encoding="utf-8"?>
<p:tagLst xmlns:p="http://schemas.openxmlformats.org/presentationml/2006/main">
  <p:tag name="KSO_WM_DIAGRAM_VIRTUALLY_FRAME" val="{&quot;height&quot;:160.44530406906756,&quot;left&quot;:77.7,&quot;top&quot;:166.1282677165354,&quot;width&quot;:802.3}"/>
</p:tagLst>
</file>

<file path=ppt/tags/tag96.xml><?xml version="1.0" encoding="utf-8"?>
<p:tagLst xmlns:p="http://schemas.openxmlformats.org/presentationml/2006/main">
  <p:tag name="KSO_WM_DIAGRAM_VIRTUALLY_FRAME" val="{&quot;height&quot;:160.44530406906756,&quot;left&quot;:77.7,&quot;top&quot;:166.1282677165354,&quot;width&quot;:802.3}"/>
</p:tagLst>
</file>

<file path=ppt/tags/tag97.xml><?xml version="1.0" encoding="utf-8"?>
<p:tagLst xmlns:p="http://schemas.openxmlformats.org/presentationml/2006/main">
  <p:tag name="KSO_WM_DIAGRAM_VIRTUALLY_FRAME" val="{&quot;height&quot;:160.44530406906756,&quot;left&quot;:77.7,&quot;top&quot;:166.1282677165354,&quot;width&quot;:802.3}"/>
</p:tagLst>
</file>

<file path=ppt/tags/tag98.xml><?xml version="1.0" encoding="utf-8"?>
<p:tagLst xmlns:p="http://schemas.openxmlformats.org/presentationml/2006/main">
  <p:tag name="KSO_WM_DIAGRAM_VIRTUALLY_FRAME" val="{&quot;height&quot;:160.44530406906756,&quot;left&quot;:77.7,&quot;top&quot;:166.1282677165354,&quot;width&quot;:802.3}"/>
</p:tagLst>
</file>

<file path=ppt/tags/tag99.xml><?xml version="1.0" encoding="utf-8"?>
<p:tagLst xmlns:p="http://schemas.openxmlformats.org/presentationml/2006/main">
  <p:tag name="KSO_WM_DIAGRAM_VIRTUALLY_FRAME" val="{&quot;height&quot;:160.44530406906756,&quot;left&quot;:77.7,&quot;top&quot;:166.1282677165354,&quot;width&quot;:802.3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WPS 演示</Application>
  <PresentationFormat>宽屏</PresentationFormat>
  <Paragraphs>58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汉仪旗黑-55简</vt:lpstr>
      <vt:lpstr>黑体</vt:lpstr>
      <vt:lpstr>Microsoft YaHei UI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前后端交互机制</vt:lpstr>
      <vt:lpstr>PowerPoint 演示文稿</vt:lpstr>
      <vt:lpstr>Echarts展示示例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洛墨の鈤資</cp:lastModifiedBy>
  <cp:revision>157</cp:revision>
  <dcterms:created xsi:type="dcterms:W3CDTF">2019-06-19T02:08:00Z</dcterms:created>
  <dcterms:modified xsi:type="dcterms:W3CDTF">2025-04-03T06:14:17Z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6E003C649EE64DC688E2B9FC34882EFB_11</vt:lpwstr>
  </property>
</Properties>
</file>