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59" r:id="rId5"/>
    <p:sldId id="264" r:id="rId6"/>
    <p:sldId id="263" r:id="rId7"/>
    <p:sldId id="261" r:id="rId8"/>
    <p:sldId id="268" r:id="rId9"/>
    <p:sldId id="266" r:id="rId10"/>
    <p:sldId id="260" r:id="rId11"/>
    <p:sldId id="267" r:id="rId12"/>
    <p:sldId id="257" r:id="rId13"/>
  </p:sldIdLst>
  <p:sldSz cx="12192000" cy="6858000"/>
  <p:notesSz cx="6858000" cy="9144000"/>
  <p:embeddedFontLst>
    <p:embeddedFont>
      <p:font typeface="汉仪君黑-45简" panose="020B0604020202020204" pitchFamily="34" charset="-122"/>
      <p:regular r:id="rId17"/>
    </p:embeddedFont>
    <p:embeddedFont>
      <p:font typeface="Calibri" panose="020F0502020204030204"/>
      <p:regular r:id="rId18"/>
      <p:bold r:id="rId19"/>
      <p:italic r:id="rId20"/>
      <p:boldItalic r:id="rId21"/>
    </p:embeddedFont>
    <p:embeddedFont>
      <p:font typeface="汉仪粗圆简" panose="02010600000101010101" pitchFamily="2" charset="-122"/>
      <p:regular r:id="rId22"/>
    </p:embeddedFont>
    <p:embeddedFont>
      <p:font typeface="Arial Unicode MS" panose="020B0604020202020204" pitchFamily="34" charset="-122"/>
      <p:regular r:id="rId23"/>
    </p:embeddedFont>
    <p:embeddedFont>
      <p:font typeface="黑体" panose="02010609060101010101" charset="-122"/>
      <p:regular r:id="rId24"/>
    </p:embeddedFont>
    <p:embeddedFont>
      <p:font typeface="Calibri Light" panose="020F0302020204030204" charset="0"/>
      <p:regular r:id="rId25"/>
      <p:italic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6211-0ECF-4FF0-8F03-1803734523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6AFE6-FA68-489B-B50F-D6545EFC42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11914" y="3602182"/>
            <a:ext cx="3169260" cy="3260436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63" y="4469952"/>
            <a:ext cx="2325756" cy="2392665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1914" y="3848008"/>
            <a:ext cx="2930308" cy="3014609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63" y="4146405"/>
            <a:ext cx="2640256" cy="2716213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1914" y="4891264"/>
            <a:ext cx="1916227" cy="1971354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 flipV="1">
            <a:off x="9669161" y="0"/>
            <a:ext cx="2522839" cy="2595418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10330607" y="1"/>
            <a:ext cx="1851381" cy="1904643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9859375" y="1"/>
            <a:ext cx="2332625" cy="2399731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10080255" y="0"/>
            <a:ext cx="2101734" cy="2162198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10666619" y="1"/>
            <a:ext cx="1525381" cy="1569265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6603" y="0"/>
            <a:ext cx="2787206" cy="1137051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13162" y="0"/>
            <a:ext cx="2394088" cy="976677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88290" y="-49155"/>
            <a:ext cx="2043831" cy="833788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274942" y="5278582"/>
            <a:ext cx="1459345" cy="1459345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693120" y="4696760"/>
            <a:ext cx="2498881" cy="2161241"/>
          </a:xfrm>
          <a:custGeom>
            <a:avLst/>
            <a:gdLst>
              <a:gd name="connsiteX0" fmla="*/ 1311495 w 2498881"/>
              <a:gd name="connsiteY0" fmla="*/ 0 h 2161241"/>
              <a:gd name="connsiteX1" fmla="*/ 2464700 w 2498881"/>
              <a:gd name="connsiteY1" fmla="*/ 686358 h 2161241"/>
              <a:gd name="connsiteX2" fmla="*/ 2498881 w 2498881"/>
              <a:gd name="connsiteY2" fmla="*/ 757315 h 2161241"/>
              <a:gd name="connsiteX3" fmla="*/ 2498881 w 2498881"/>
              <a:gd name="connsiteY3" fmla="*/ 1865676 h 2161241"/>
              <a:gd name="connsiteX4" fmla="*/ 2464700 w 2498881"/>
              <a:gd name="connsiteY4" fmla="*/ 1936632 h 2161241"/>
              <a:gd name="connsiteX5" fmla="*/ 2323508 w 2498881"/>
              <a:gd name="connsiteY5" fmla="*/ 2145728 h 2161241"/>
              <a:gd name="connsiteX6" fmla="*/ 2309409 w 2498881"/>
              <a:gd name="connsiteY6" fmla="*/ 2161241 h 2161241"/>
              <a:gd name="connsiteX7" fmla="*/ 1904873 w 2498881"/>
              <a:gd name="connsiteY7" fmla="*/ 2161241 h 2161241"/>
              <a:gd name="connsiteX8" fmla="*/ 1971126 w 2498881"/>
              <a:gd name="connsiteY8" fmla="*/ 2111698 h 2161241"/>
              <a:gd name="connsiteX9" fmla="*/ 2348499 w 2498881"/>
              <a:gd name="connsiteY9" fmla="*/ 1311495 h 2161241"/>
              <a:gd name="connsiteX10" fmla="*/ 1311495 w 2498881"/>
              <a:gd name="connsiteY10" fmla="*/ 274491 h 2161241"/>
              <a:gd name="connsiteX11" fmla="*/ 274491 w 2498881"/>
              <a:gd name="connsiteY11" fmla="*/ 1311495 h 2161241"/>
              <a:gd name="connsiteX12" fmla="*/ 651864 w 2498881"/>
              <a:gd name="connsiteY12" fmla="*/ 2111698 h 2161241"/>
              <a:gd name="connsiteX13" fmla="*/ 718117 w 2498881"/>
              <a:gd name="connsiteY13" fmla="*/ 2161241 h 2161241"/>
              <a:gd name="connsiteX14" fmla="*/ 313581 w 2498881"/>
              <a:gd name="connsiteY14" fmla="*/ 2161241 h 2161241"/>
              <a:gd name="connsiteX15" fmla="*/ 299482 w 2498881"/>
              <a:gd name="connsiteY15" fmla="*/ 2145728 h 2161241"/>
              <a:gd name="connsiteX16" fmla="*/ 0 w 2498881"/>
              <a:gd name="connsiteY16" fmla="*/ 1311495 h 2161241"/>
              <a:gd name="connsiteX17" fmla="*/ 1311495 w 2498881"/>
              <a:gd name="connsiteY17" fmla="*/ 0 h 2161241"/>
              <a:gd name="connsiteX0-1" fmla="*/ 718117 w 2498881"/>
              <a:gd name="connsiteY0-2" fmla="*/ 2161241 h 2252681"/>
              <a:gd name="connsiteX1-3" fmla="*/ 313581 w 2498881"/>
              <a:gd name="connsiteY1-4" fmla="*/ 2161241 h 2252681"/>
              <a:gd name="connsiteX2-5" fmla="*/ 299482 w 2498881"/>
              <a:gd name="connsiteY2-6" fmla="*/ 2145728 h 2252681"/>
              <a:gd name="connsiteX3-7" fmla="*/ 0 w 2498881"/>
              <a:gd name="connsiteY3-8" fmla="*/ 1311495 h 2252681"/>
              <a:gd name="connsiteX4-9" fmla="*/ 1311495 w 2498881"/>
              <a:gd name="connsiteY4-10" fmla="*/ 0 h 2252681"/>
              <a:gd name="connsiteX5-11" fmla="*/ 2464700 w 2498881"/>
              <a:gd name="connsiteY5-12" fmla="*/ 686358 h 2252681"/>
              <a:gd name="connsiteX6-13" fmla="*/ 2498881 w 2498881"/>
              <a:gd name="connsiteY6-14" fmla="*/ 757315 h 2252681"/>
              <a:gd name="connsiteX7-15" fmla="*/ 2498881 w 2498881"/>
              <a:gd name="connsiteY7-16" fmla="*/ 1865676 h 2252681"/>
              <a:gd name="connsiteX8-17" fmla="*/ 2464700 w 2498881"/>
              <a:gd name="connsiteY8-18" fmla="*/ 1936632 h 2252681"/>
              <a:gd name="connsiteX9-19" fmla="*/ 2323508 w 2498881"/>
              <a:gd name="connsiteY9-20" fmla="*/ 2145728 h 2252681"/>
              <a:gd name="connsiteX10-21" fmla="*/ 2309409 w 2498881"/>
              <a:gd name="connsiteY10-22" fmla="*/ 2161241 h 2252681"/>
              <a:gd name="connsiteX11-23" fmla="*/ 1904873 w 2498881"/>
              <a:gd name="connsiteY11-24" fmla="*/ 2161241 h 2252681"/>
              <a:gd name="connsiteX12-25" fmla="*/ 1971126 w 2498881"/>
              <a:gd name="connsiteY12-26" fmla="*/ 2111698 h 2252681"/>
              <a:gd name="connsiteX13-27" fmla="*/ 2348499 w 2498881"/>
              <a:gd name="connsiteY13-28" fmla="*/ 1311495 h 2252681"/>
              <a:gd name="connsiteX14-29" fmla="*/ 1311495 w 2498881"/>
              <a:gd name="connsiteY14-30" fmla="*/ 274491 h 2252681"/>
              <a:gd name="connsiteX15-31" fmla="*/ 274491 w 2498881"/>
              <a:gd name="connsiteY15-32" fmla="*/ 1311495 h 2252681"/>
              <a:gd name="connsiteX16-33" fmla="*/ 651864 w 2498881"/>
              <a:gd name="connsiteY16-34" fmla="*/ 2111698 h 2252681"/>
              <a:gd name="connsiteX17-35" fmla="*/ 809557 w 2498881"/>
              <a:gd name="connsiteY17-36" fmla="*/ 2252681 h 2252681"/>
              <a:gd name="connsiteX0-37" fmla="*/ 313581 w 2498881"/>
              <a:gd name="connsiteY0-38" fmla="*/ 2161241 h 2252681"/>
              <a:gd name="connsiteX1-39" fmla="*/ 299482 w 2498881"/>
              <a:gd name="connsiteY1-40" fmla="*/ 2145728 h 2252681"/>
              <a:gd name="connsiteX2-41" fmla="*/ 0 w 2498881"/>
              <a:gd name="connsiteY2-42" fmla="*/ 1311495 h 2252681"/>
              <a:gd name="connsiteX3-43" fmla="*/ 1311495 w 2498881"/>
              <a:gd name="connsiteY3-44" fmla="*/ 0 h 2252681"/>
              <a:gd name="connsiteX4-45" fmla="*/ 2464700 w 2498881"/>
              <a:gd name="connsiteY4-46" fmla="*/ 686358 h 2252681"/>
              <a:gd name="connsiteX5-47" fmla="*/ 2498881 w 2498881"/>
              <a:gd name="connsiteY5-48" fmla="*/ 757315 h 2252681"/>
              <a:gd name="connsiteX6-49" fmla="*/ 2498881 w 2498881"/>
              <a:gd name="connsiteY6-50" fmla="*/ 1865676 h 2252681"/>
              <a:gd name="connsiteX7-51" fmla="*/ 2464700 w 2498881"/>
              <a:gd name="connsiteY7-52" fmla="*/ 1936632 h 2252681"/>
              <a:gd name="connsiteX8-53" fmla="*/ 2323508 w 2498881"/>
              <a:gd name="connsiteY8-54" fmla="*/ 2145728 h 2252681"/>
              <a:gd name="connsiteX9-55" fmla="*/ 2309409 w 2498881"/>
              <a:gd name="connsiteY9-56" fmla="*/ 2161241 h 2252681"/>
              <a:gd name="connsiteX10-57" fmla="*/ 1904873 w 2498881"/>
              <a:gd name="connsiteY10-58" fmla="*/ 2161241 h 2252681"/>
              <a:gd name="connsiteX11-59" fmla="*/ 1971126 w 2498881"/>
              <a:gd name="connsiteY11-60" fmla="*/ 2111698 h 2252681"/>
              <a:gd name="connsiteX12-61" fmla="*/ 2348499 w 2498881"/>
              <a:gd name="connsiteY12-62" fmla="*/ 1311495 h 2252681"/>
              <a:gd name="connsiteX13-63" fmla="*/ 1311495 w 2498881"/>
              <a:gd name="connsiteY13-64" fmla="*/ 274491 h 2252681"/>
              <a:gd name="connsiteX14-65" fmla="*/ 274491 w 2498881"/>
              <a:gd name="connsiteY14-66" fmla="*/ 1311495 h 2252681"/>
              <a:gd name="connsiteX15-67" fmla="*/ 651864 w 2498881"/>
              <a:gd name="connsiteY15-68" fmla="*/ 2111698 h 2252681"/>
              <a:gd name="connsiteX16-69" fmla="*/ 809557 w 2498881"/>
              <a:gd name="connsiteY16-70" fmla="*/ 2252681 h 2252681"/>
              <a:gd name="connsiteX0-71" fmla="*/ 313581 w 2498881"/>
              <a:gd name="connsiteY0-72" fmla="*/ 2161241 h 2161241"/>
              <a:gd name="connsiteX1-73" fmla="*/ 299482 w 2498881"/>
              <a:gd name="connsiteY1-74" fmla="*/ 2145728 h 2161241"/>
              <a:gd name="connsiteX2-75" fmla="*/ 0 w 2498881"/>
              <a:gd name="connsiteY2-76" fmla="*/ 1311495 h 2161241"/>
              <a:gd name="connsiteX3-77" fmla="*/ 1311495 w 2498881"/>
              <a:gd name="connsiteY3-78" fmla="*/ 0 h 2161241"/>
              <a:gd name="connsiteX4-79" fmla="*/ 2464700 w 2498881"/>
              <a:gd name="connsiteY4-80" fmla="*/ 686358 h 2161241"/>
              <a:gd name="connsiteX5-81" fmla="*/ 2498881 w 2498881"/>
              <a:gd name="connsiteY5-82" fmla="*/ 757315 h 2161241"/>
              <a:gd name="connsiteX6-83" fmla="*/ 2498881 w 2498881"/>
              <a:gd name="connsiteY6-84" fmla="*/ 1865676 h 2161241"/>
              <a:gd name="connsiteX7-85" fmla="*/ 2464700 w 2498881"/>
              <a:gd name="connsiteY7-86" fmla="*/ 1936632 h 2161241"/>
              <a:gd name="connsiteX8-87" fmla="*/ 2323508 w 2498881"/>
              <a:gd name="connsiteY8-88" fmla="*/ 2145728 h 2161241"/>
              <a:gd name="connsiteX9-89" fmla="*/ 2309409 w 2498881"/>
              <a:gd name="connsiteY9-90" fmla="*/ 2161241 h 2161241"/>
              <a:gd name="connsiteX10-91" fmla="*/ 1904873 w 2498881"/>
              <a:gd name="connsiteY10-92" fmla="*/ 2161241 h 2161241"/>
              <a:gd name="connsiteX11-93" fmla="*/ 1971126 w 2498881"/>
              <a:gd name="connsiteY11-94" fmla="*/ 2111698 h 2161241"/>
              <a:gd name="connsiteX12-95" fmla="*/ 2348499 w 2498881"/>
              <a:gd name="connsiteY12-96" fmla="*/ 1311495 h 2161241"/>
              <a:gd name="connsiteX13-97" fmla="*/ 1311495 w 2498881"/>
              <a:gd name="connsiteY13-98" fmla="*/ 274491 h 2161241"/>
              <a:gd name="connsiteX14-99" fmla="*/ 274491 w 2498881"/>
              <a:gd name="connsiteY14-100" fmla="*/ 1311495 h 2161241"/>
              <a:gd name="connsiteX15-101" fmla="*/ 651864 w 2498881"/>
              <a:gd name="connsiteY15-102" fmla="*/ 2111698 h 2161241"/>
              <a:gd name="connsiteX0-103" fmla="*/ 313581 w 2498881"/>
              <a:gd name="connsiteY0-104" fmla="*/ 2161241 h 2161241"/>
              <a:gd name="connsiteX1-105" fmla="*/ 299482 w 2498881"/>
              <a:gd name="connsiteY1-106" fmla="*/ 2145728 h 2161241"/>
              <a:gd name="connsiteX2-107" fmla="*/ 0 w 2498881"/>
              <a:gd name="connsiteY2-108" fmla="*/ 1311495 h 2161241"/>
              <a:gd name="connsiteX3-109" fmla="*/ 1311495 w 2498881"/>
              <a:gd name="connsiteY3-110" fmla="*/ 0 h 2161241"/>
              <a:gd name="connsiteX4-111" fmla="*/ 2464700 w 2498881"/>
              <a:gd name="connsiteY4-112" fmla="*/ 686358 h 2161241"/>
              <a:gd name="connsiteX5-113" fmla="*/ 2498881 w 2498881"/>
              <a:gd name="connsiteY5-114" fmla="*/ 757315 h 2161241"/>
              <a:gd name="connsiteX6-115" fmla="*/ 2498881 w 2498881"/>
              <a:gd name="connsiteY6-116" fmla="*/ 1865676 h 2161241"/>
              <a:gd name="connsiteX7-117" fmla="*/ 2464700 w 2498881"/>
              <a:gd name="connsiteY7-118" fmla="*/ 1936632 h 2161241"/>
              <a:gd name="connsiteX8-119" fmla="*/ 2323508 w 2498881"/>
              <a:gd name="connsiteY8-120" fmla="*/ 2145728 h 2161241"/>
              <a:gd name="connsiteX9-121" fmla="*/ 2309409 w 2498881"/>
              <a:gd name="connsiteY9-122" fmla="*/ 2161241 h 2161241"/>
              <a:gd name="connsiteX10-123" fmla="*/ 1971126 w 2498881"/>
              <a:gd name="connsiteY10-124" fmla="*/ 2111698 h 2161241"/>
              <a:gd name="connsiteX11-125" fmla="*/ 2348499 w 2498881"/>
              <a:gd name="connsiteY11-126" fmla="*/ 1311495 h 2161241"/>
              <a:gd name="connsiteX12-127" fmla="*/ 1311495 w 2498881"/>
              <a:gd name="connsiteY12-128" fmla="*/ 274491 h 2161241"/>
              <a:gd name="connsiteX13-129" fmla="*/ 274491 w 2498881"/>
              <a:gd name="connsiteY13-130" fmla="*/ 1311495 h 2161241"/>
              <a:gd name="connsiteX14-131" fmla="*/ 651864 w 2498881"/>
              <a:gd name="connsiteY14-132" fmla="*/ 2111698 h 2161241"/>
              <a:gd name="connsiteX0-133" fmla="*/ 313581 w 2498881"/>
              <a:gd name="connsiteY0-134" fmla="*/ 2161241 h 2161241"/>
              <a:gd name="connsiteX1-135" fmla="*/ 299482 w 2498881"/>
              <a:gd name="connsiteY1-136" fmla="*/ 2145728 h 2161241"/>
              <a:gd name="connsiteX2-137" fmla="*/ 0 w 2498881"/>
              <a:gd name="connsiteY2-138" fmla="*/ 1311495 h 2161241"/>
              <a:gd name="connsiteX3-139" fmla="*/ 1311495 w 2498881"/>
              <a:gd name="connsiteY3-140" fmla="*/ 0 h 2161241"/>
              <a:gd name="connsiteX4-141" fmla="*/ 2464700 w 2498881"/>
              <a:gd name="connsiteY4-142" fmla="*/ 686358 h 2161241"/>
              <a:gd name="connsiteX5-143" fmla="*/ 2498881 w 2498881"/>
              <a:gd name="connsiteY5-144" fmla="*/ 757315 h 2161241"/>
              <a:gd name="connsiteX6-145" fmla="*/ 2498881 w 2498881"/>
              <a:gd name="connsiteY6-146" fmla="*/ 1865676 h 2161241"/>
              <a:gd name="connsiteX7-147" fmla="*/ 2464700 w 2498881"/>
              <a:gd name="connsiteY7-148" fmla="*/ 1936632 h 2161241"/>
              <a:gd name="connsiteX8-149" fmla="*/ 2323508 w 2498881"/>
              <a:gd name="connsiteY8-150" fmla="*/ 2145728 h 2161241"/>
              <a:gd name="connsiteX9-151" fmla="*/ 1971126 w 2498881"/>
              <a:gd name="connsiteY9-152" fmla="*/ 2111698 h 2161241"/>
              <a:gd name="connsiteX10-153" fmla="*/ 2348499 w 2498881"/>
              <a:gd name="connsiteY10-154" fmla="*/ 1311495 h 2161241"/>
              <a:gd name="connsiteX11-155" fmla="*/ 1311495 w 2498881"/>
              <a:gd name="connsiteY11-156" fmla="*/ 274491 h 2161241"/>
              <a:gd name="connsiteX12-157" fmla="*/ 274491 w 2498881"/>
              <a:gd name="connsiteY12-158" fmla="*/ 1311495 h 2161241"/>
              <a:gd name="connsiteX13-159" fmla="*/ 651864 w 2498881"/>
              <a:gd name="connsiteY13-160" fmla="*/ 2111698 h 2161241"/>
              <a:gd name="connsiteX0-161" fmla="*/ 313581 w 2498881"/>
              <a:gd name="connsiteY0-162" fmla="*/ 2161241 h 2161241"/>
              <a:gd name="connsiteX1-163" fmla="*/ 299482 w 2498881"/>
              <a:gd name="connsiteY1-164" fmla="*/ 2145728 h 2161241"/>
              <a:gd name="connsiteX2-165" fmla="*/ 0 w 2498881"/>
              <a:gd name="connsiteY2-166" fmla="*/ 1311495 h 2161241"/>
              <a:gd name="connsiteX3-167" fmla="*/ 1311495 w 2498881"/>
              <a:gd name="connsiteY3-168" fmla="*/ 0 h 2161241"/>
              <a:gd name="connsiteX4-169" fmla="*/ 2464700 w 2498881"/>
              <a:gd name="connsiteY4-170" fmla="*/ 686358 h 2161241"/>
              <a:gd name="connsiteX5-171" fmla="*/ 2498881 w 2498881"/>
              <a:gd name="connsiteY5-172" fmla="*/ 757315 h 2161241"/>
              <a:gd name="connsiteX6-173" fmla="*/ 2498881 w 2498881"/>
              <a:gd name="connsiteY6-174" fmla="*/ 1865676 h 2161241"/>
              <a:gd name="connsiteX7-175" fmla="*/ 2464700 w 2498881"/>
              <a:gd name="connsiteY7-176" fmla="*/ 1936632 h 2161241"/>
              <a:gd name="connsiteX8-177" fmla="*/ 2323508 w 2498881"/>
              <a:gd name="connsiteY8-178" fmla="*/ 2145728 h 2161241"/>
              <a:gd name="connsiteX9-179" fmla="*/ 2348499 w 2498881"/>
              <a:gd name="connsiteY9-180" fmla="*/ 1311495 h 2161241"/>
              <a:gd name="connsiteX10-181" fmla="*/ 1311495 w 2498881"/>
              <a:gd name="connsiteY10-182" fmla="*/ 274491 h 2161241"/>
              <a:gd name="connsiteX11-183" fmla="*/ 274491 w 2498881"/>
              <a:gd name="connsiteY11-184" fmla="*/ 1311495 h 2161241"/>
              <a:gd name="connsiteX12-185" fmla="*/ 651864 w 2498881"/>
              <a:gd name="connsiteY12-186" fmla="*/ 2111698 h 2161241"/>
              <a:gd name="connsiteX0-187" fmla="*/ 313581 w 2498881"/>
              <a:gd name="connsiteY0-188" fmla="*/ 2161241 h 2161241"/>
              <a:gd name="connsiteX1-189" fmla="*/ 299482 w 2498881"/>
              <a:gd name="connsiteY1-190" fmla="*/ 2145728 h 2161241"/>
              <a:gd name="connsiteX2-191" fmla="*/ 0 w 2498881"/>
              <a:gd name="connsiteY2-192" fmla="*/ 1311495 h 2161241"/>
              <a:gd name="connsiteX3-193" fmla="*/ 1311495 w 2498881"/>
              <a:gd name="connsiteY3-194" fmla="*/ 0 h 2161241"/>
              <a:gd name="connsiteX4-195" fmla="*/ 2464700 w 2498881"/>
              <a:gd name="connsiteY4-196" fmla="*/ 686358 h 2161241"/>
              <a:gd name="connsiteX5-197" fmla="*/ 2498881 w 2498881"/>
              <a:gd name="connsiteY5-198" fmla="*/ 757315 h 2161241"/>
              <a:gd name="connsiteX6-199" fmla="*/ 2498881 w 2498881"/>
              <a:gd name="connsiteY6-200" fmla="*/ 1865676 h 2161241"/>
              <a:gd name="connsiteX7-201" fmla="*/ 2464700 w 2498881"/>
              <a:gd name="connsiteY7-202" fmla="*/ 1936632 h 2161241"/>
              <a:gd name="connsiteX8-203" fmla="*/ 2323508 w 2498881"/>
              <a:gd name="connsiteY8-204" fmla="*/ 2145728 h 2161241"/>
              <a:gd name="connsiteX9-205" fmla="*/ 1311495 w 2498881"/>
              <a:gd name="connsiteY9-206" fmla="*/ 274491 h 2161241"/>
              <a:gd name="connsiteX10-207" fmla="*/ 274491 w 2498881"/>
              <a:gd name="connsiteY10-208" fmla="*/ 1311495 h 2161241"/>
              <a:gd name="connsiteX11-209" fmla="*/ 651864 w 2498881"/>
              <a:gd name="connsiteY11-210" fmla="*/ 2111698 h 2161241"/>
              <a:gd name="connsiteX0-211" fmla="*/ 313581 w 2498881"/>
              <a:gd name="connsiteY0-212" fmla="*/ 2161241 h 2161241"/>
              <a:gd name="connsiteX1-213" fmla="*/ 299482 w 2498881"/>
              <a:gd name="connsiteY1-214" fmla="*/ 2145728 h 2161241"/>
              <a:gd name="connsiteX2-215" fmla="*/ 0 w 2498881"/>
              <a:gd name="connsiteY2-216" fmla="*/ 1311495 h 2161241"/>
              <a:gd name="connsiteX3-217" fmla="*/ 1311495 w 2498881"/>
              <a:gd name="connsiteY3-218" fmla="*/ 0 h 2161241"/>
              <a:gd name="connsiteX4-219" fmla="*/ 2464700 w 2498881"/>
              <a:gd name="connsiteY4-220" fmla="*/ 686358 h 2161241"/>
              <a:gd name="connsiteX5-221" fmla="*/ 2498881 w 2498881"/>
              <a:gd name="connsiteY5-222" fmla="*/ 757315 h 2161241"/>
              <a:gd name="connsiteX6-223" fmla="*/ 2498881 w 2498881"/>
              <a:gd name="connsiteY6-224" fmla="*/ 1865676 h 2161241"/>
              <a:gd name="connsiteX7-225" fmla="*/ 2464700 w 2498881"/>
              <a:gd name="connsiteY7-226" fmla="*/ 1936632 h 2161241"/>
              <a:gd name="connsiteX8-227" fmla="*/ 2323508 w 2498881"/>
              <a:gd name="connsiteY8-228" fmla="*/ 2145728 h 2161241"/>
              <a:gd name="connsiteX9-229" fmla="*/ 274491 w 2498881"/>
              <a:gd name="connsiteY9-230" fmla="*/ 1311495 h 2161241"/>
              <a:gd name="connsiteX10-231" fmla="*/ 651864 w 2498881"/>
              <a:gd name="connsiteY10-232" fmla="*/ 2111698 h 2161241"/>
              <a:gd name="connsiteX0-233" fmla="*/ 313581 w 2498881"/>
              <a:gd name="connsiteY0-234" fmla="*/ 2161241 h 2161241"/>
              <a:gd name="connsiteX1-235" fmla="*/ 299482 w 2498881"/>
              <a:gd name="connsiteY1-236" fmla="*/ 2145728 h 2161241"/>
              <a:gd name="connsiteX2-237" fmla="*/ 0 w 2498881"/>
              <a:gd name="connsiteY2-238" fmla="*/ 1311495 h 2161241"/>
              <a:gd name="connsiteX3-239" fmla="*/ 1311495 w 2498881"/>
              <a:gd name="connsiteY3-240" fmla="*/ 0 h 2161241"/>
              <a:gd name="connsiteX4-241" fmla="*/ 2464700 w 2498881"/>
              <a:gd name="connsiteY4-242" fmla="*/ 686358 h 2161241"/>
              <a:gd name="connsiteX5-243" fmla="*/ 2498881 w 2498881"/>
              <a:gd name="connsiteY5-244" fmla="*/ 757315 h 2161241"/>
              <a:gd name="connsiteX6-245" fmla="*/ 2498881 w 2498881"/>
              <a:gd name="connsiteY6-246" fmla="*/ 1865676 h 2161241"/>
              <a:gd name="connsiteX7-247" fmla="*/ 2464700 w 2498881"/>
              <a:gd name="connsiteY7-248" fmla="*/ 1936632 h 2161241"/>
              <a:gd name="connsiteX8-249" fmla="*/ 2323508 w 2498881"/>
              <a:gd name="connsiteY8-250" fmla="*/ 2145728 h 2161241"/>
              <a:gd name="connsiteX9-251" fmla="*/ 651864 w 2498881"/>
              <a:gd name="connsiteY9-252" fmla="*/ 2111698 h 2161241"/>
              <a:gd name="connsiteX0-253" fmla="*/ 313581 w 2498881"/>
              <a:gd name="connsiteY0-254" fmla="*/ 2161241 h 2161241"/>
              <a:gd name="connsiteX1-255" fmla="*/ 299482 w 2498881"/>
              <a:gd name="connsiteY1-256" fmla="*/ 2145728 h 2161241"/>
              <a:gd name="connsiteX2-257" fmla="*/ 0 w 2498881"/>
              <a:gd name="connsiteY2-258" fmla="*/ 1311495 h 2161241"/>
              <a:gd name="connsiteX3-259" fmla="*/ 1311495 w 2498881"/>
              <a:gd name="connsiteY3-260" fmla="*/ 0 h 2161241"/>
              <a:gd name="connsiteX4-261" fmla="*/ 2464700 w 2498881"/>
              <a:gd name="connsiteY4-262" fmla="*/ 686358 h 2161241"/>
              <a:gd name="connsiteX5-263" fmla="*/ 2498881 w 2498881"/>
              <a:gd name="connsiteY5-264" fmla="*/ 757315 h 2161241"/>
              <a:gd name="connsiteX6-265" fmla="*/ 2498881 w 2498881"/>
              <a:gd name="connsiteY6-266" fmla="*/ 1865676 h 2161241"/>
              <a:gd name="connsiteX7-267" fmla="*/ 2464700 w 2498881"/>
              <a:gd name="connsiteY7-268" fmla="*/ 1936632 h 2161241"/>
              <a:gd name="connsiteX8-269" fmla="*/ 2323508 w 2498881"/>
              <a:gd name="connsiteY8-270" fmla="*/ 2145728 h 2161241"/>
              <a:gd name="connsiteX0-271" fmla="*/ 313581 w 2498881"/>
              <a:gd name="connsiteY0-272" fmla="*/ 2161241 h 2161241"/>
              <a:gd name="connsiteX1-273" fmla="*/ 299482 w 2498881"/>
              <a:gd name="connsiteY1-274" fmla="*/ 2145728 h 2161241"/>
              <a:gd name="connsiteX2-275" fmla="*/ 0 w 2498881"/>
              <a:gd name="connsiteY2-276" fmla="*/ 1311495 h 2161241"/>
              <a:gd name="connsiteX3-277" fmla="*/ 1311495 w 2498881"/>
              <a:gd name="connsiteY3-278" fmla="*/ 0 h 2161241"/>
              <a:gd name="connsiteX4-279" fmla="*/ 2464700 w 2498881"/>
              <a:gd name="connsiteY4-280" fmla="*/ 686358 h 2161241"/>
              <a:gd name="connsiteX5-281" fmla="*/ 2498881 w 2498881"/>
              <a:gd name="connsiteY5-282" fmla="*/ 757315 h 2161241"/>
              <a:gd name="connsiteX6-283" fmla="*/ 2464700 w 2498881"/>
              <a:gd name="connsiteY6-284" fmla="*/ 1936632 h 2161241"/>
              <a:gd name="connsiteX7-285" fmla="*/ 2323508 w 2498881"/>
              <a:gd name="connsiteY7-286" fmla="*/ 2145728 h 2161241"/>
              <a:gd name="connsiteX0-287" fmla="*/ 313581 w 2498881"/>
              <a:gd name="connsiteY0-288" fmla="*/ 2161241 h 2161241"/>
              <a:gd name="connsiteX1-289" fmla="*/ 299482 w 2498881"/>
              <a:gd name="connsiteY1-290" fmla="*/ 2145728 h 2161241"/>
              <a:gd name="connsiteX2-291" fmla="*/ 0 w 2498881"/>
              <a:gd name="connsiteY2-292" fmla="*/ 1311495 h 2161241"/>
              <a:gd name="connsiteX3-293" fmla="*/ 1311495 w 2498881"/>
              <a:gd name="connsiteY3-294" fmla="*/ 0 h 2161241"/>
              <a:gd name="connsiteX4-295" fmla="*/ 2464700 w 2498881"/>
              <a:gd name="connsiteY4-296" fmla="*/ 686358 h 2161241"/>
              <a:gd name="connsiteX5-297" fmla="*/ 2498881 w 2498881"/>
              <a:gd name="connsiteY5-298" fmla="*/ 757315 h 2161241"/>
              <a:gd name="connsiteX6-299" fmla="*/ 2323508 w 2498881"/>
              <a:gd name="connsiteY6-300" fmla="*/ 2145728 h 2161241"/>
              <a:gd name="connsiteX0-301" fmla="*/ 313581 w 2498881"/>
              <a:gd name="connsiteY0-302" fmla="*/ 2161241 h 2161241"/>
              <a:gd name="connsiteX1-303" fmla="*/ 299482 w 2498881"/>
              <a:gd name="connsiteY1-304" fmla="*/ 2145728 h 2161241"/>
              <a:gd name="connsiteX2-305" fmla="*/ 0 w 2498881"/>
              <a:gd name="connsiteY2-306" fmla="*/ 1311495 h 2161241"/>
              <a:gd name="connsiteX3-307" fmla="*/ 1311495 w 2498881"/>
              <a:gd name="connsiteY3-308" fmla="*/ 0 h 2161241"/>
              <a:gd name="connsiteX4-309" fmla="*/ 2464700 w 2498881"/>
              <a:gd name="connsiteY4-310" fmla="*/ 686358 h 2161241"/>
              <a:gd name="connsiteX5-311" fmla="*/ 2498881 w 2498881"/>
              <a:gd name="connsiteY5-312" fmla="*/ 757315 h 216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98881" h="2161241">
                <a:moveTo>
                  <a:pt x="313581" y="2161241"/>
                </a:moveTo>
                <a:lnTo>
                  <a:pt x="299482" y="2145728"/>
                </a:lnTo>
                <a:cubicBezTo>
                  <a:pt x="112389" y="1919024"/>
                  <a:pt x="0" y="1628385"/>
                  <a:pt x="0" y="1311495"/>
                </a:cubicBezTo>
                <a:cubicBezTo>
                  <a:pt x="0" y="587176"/>
                  <a:pt x="587176" y="0"/>
                  <a:pt x="1311495" y="0"/>
                </a:cubicBezTo>
                <a:cubicBezTo>
                  <a:pt x="1809464" y="0"/>
                  <a:pt x="2242612" y="277533"/>
                  <a:pt x="2464700" y="686358"/>
                </a:cubicBezTo>
                <a:lnTo>
                  <a:pt x="2498881" y="757315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967610" y="4971250"/>
            <a:ext cx="2074008" cy="1886750"/>
          </a:xfrm>
          <a:custGeom>
            <a:avLst/>
            <a:gdLst>
              <a:gd name="connsiteX0" fmla="*/ 1037004 w 2074008"/>
              <a:gd name="connsiteY0" fmla="*/ 0 h 1886750"/>
              <a:gd name="connsiteX1" fmla="*/ 2074008 w 2074008"/>
              <a:gd name="connsiteY1" fmla="*/ 1037004 h 1886750"/>
              <a:gd name="connsiteX2" fmla="*/ 1696635 w 2074008"/>
              <a:gd name="connsiteY2" fmla="*/ 1837207 h 1886750"/>
              <a:gd name="connsiteX3" fmla="*/ 1630382 w 2074008"/>
              <a:gd name="connsiteY3" fmla="*/ 1886750 h 1886750"/>
              <a:gd name="connsiteX4" fmla="*/ 443626 w 2074008"/>
              <a:gd name="connsiteY4" fmla="*/ 1886750 h 1886750"/>
              <a:gd name="connsiteX5" fmla="*/ 377373 w 2074008"/>
              <a:gd name="connsiteY5" fmla="*/ 1837207 h 1886750"/>
              <a:gd name="connsiteX6" fmla="*/ 0 w 2074008"/>
              <a:gd name="connsiteY6" fmla="*/ 1037004 h 1886750"/>
              <a:gd name="connsiteX7" fmla="*/ 1037004 w 2074008"/>
              <a:gd name="connsiteY7" fmla="*/ 0 h 1886750"/>
              <a:gd name="connsiteX0-1" fmla="*/ 443626 w 2074008"/>
              <a:gd name="connsiteY0-2" fmla="*/ 1886750 h 1978190"/>
              <a:gd name="connsiteX1-3" fmla="*/ 377373 w 2074008"/>
              <a:gd name="connsiteY1-4" fmla="*/ 1837207 h 1978190"/>
              <a:gd name="connsiteX2-5" fmla="*/ 0 w 2074008"/>
              <a:gd name="connsiteY2-6" fmla="*/ 1037004 h 1978190"/>
              <a:gd name="connsiteX3-7" fmla="*/ 1037004 w 2074008"/>
              <a:gd name="connsiteY3-8" fmla="*/ 0 h 1978190"/>
              <a:gd name="connsiteX4-9" fmla="*/ 2074008 w 2074008"/>
              <a:gd name="connsiteY4-10" fmla="*/ 1037004 h 1978190"/>
              <a:gd name="connsiteX5-11" fmla="*/ 1696635 w 2074008"/>
              <a:gd name="connsiteY5-12" fmla="*/ 1837207 h 1978190"/>
              <a:gd name="connsiteX6-13" fmla="*/ 1630382 w 2074008"/>
              <a:gd name="connsiteY6-14" fmla="*/ 1886750 h 1978190"/>
              <a:gd name="connsiteX7-15" fmla="*/ 535066 w 2074008"/>
              <a:gd name="connsiteY7-16" fmla="*/ 1978190 h 1978190"/>
              <a:gd name="connsiteX0-17" fmla="*/ 443626 w 2074008"/>
              <a:gd name="connsiteY0-18" fmla="*/ 1886750 h 1886750"/>
              <a:gd name="connsiteX1-19" fmla="*/ 377373 w 2074008"/>
              <a:gd name="connsiteY1-20" fmla="*/ 1837207 h 1886750"/>
              <a:gd name="connsiteX2-21" fmla="*/ 0 w 2074008"/>
              <a:gd name="connsiteY2-22" fmla="*/ 1037004 h 1886750"/>
              <a:gd name="connsiteX3-23" fmla="*/ 1037004 w 2074008"/>
              <a:gd name="connsiteY3-24" fmla="*/ 0 h 1886750"/>
              <a:gd name="connsiteX4-25" fmla="*/ 2074008 w 2074008"/>
              <a:gd name="connsiteY4-26" fmla="*/ 1037004 h 1886750"/>
              <a:gd name="connsiteX5-27" fmla="*/ 1696635 w 2074008"/>
              <a:gd name="connsiteY5-28" fmla="*/ 1837207 h 1886750"/>
              <a:gd name="connsiteX6-29" fmla="*/ 1630382 w 2074008"/>
              <a:gd name="connsiteY6-30" fmla="*/ 1886750 h 188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74008" h="1886750">
                <a:moveTo>
                  <a:pt x="443626" y="1886750"/>
                </a:moveTo>
                <a:lnTo>
                  <a:pt x="377373" y="1837207"/>
                </a:lnTo>
                <a:cubicBezTo>
                  <a:pt x="146902" y="1647005"/>
                  <a:pt x="0" y="1359160"/>
                  <a:pt x="0" y="1037004"/>
                </a:cubicBezTo>
                <a:cubicBezTo>
                  <a:pt x="0" y="464283"/>
                  <a:pt x="464283" y="0"/>
                  <a:pt x="1037004" y="0"/>
                </a:cubicBezTo>
                <a:cubicBezTo>
                  <a:pt x="1609725" y="0"/>
                  <a:pt x="2074008" y="464283"/>
                  <a:pt x="2074008" y="1037004"/>
                </a:cubicBezTo>
                <a:cubicBezTo>
                  <a:pt x="2074008" y="1359160"/>
                  <a:pt x="1927106" y="1647005"/>
                  <a:pt x="1696635" y="1837207"/>
                </a:cubicBezTo>
                <a:lnTo>
                  <a:pt x="1630382" y="1886750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8507" y="2551978"/>
            <a:ext cx="7726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试用期</a:t>
            </a:r>
            <a:r>
              <a:rPr lang="zh-CN" altLang="en-US" sz="66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转正述职报告</a:t>
            </a:r>
            <a:endParaRPr lang="zh-CN" altLang="en-US" sz="66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43" name="xiongmao44b2a92bfc-0"/>
          <p:cNvGrpSpPr/>
          <p:nvPr/>
        </p:nvGrpSpPr>
        <p:grpSpPr>
          <a:xfrm>
            <a:off x="3431987" y="1700595"/>
            <a:ext cx="2565310" cy="667153"/>
            <a:chOff x="-53" y="-51"/>
            <a:chExt cx="1022403" cy="26589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4" name="PA_ImportSvg_636808962097655719"/>
            <p:cNvSpPr/>
            <p:nvPr/>
          </p:nvSpPr>
          <p:spPr>
            <a:xfrm>
              <a:off x="721584" y="-51"/>
              <a:ext cx="265841" cy="265893"/>
            </a:xfrm>
            <a:custGeom>
              <a:avLst/>
              <a:gdLst/>
              <a:ahLst/>
              <a:cxnLst/>
              <a:rect l="l" t="t" r="r" b="b"/>
              <a:pathLst>
                <a:path w="265841" h="265893">
                  <a:moveTo>
                    <a:pt x="138079" y="50"/>
                  </a:moveTo>
                  <a:cubicBezTo>
                    <a:pt x="86341" y="-1"/>
                    <a:pt x="39669" y="31125"/>
                    <a:pt x="19834" y="78910"/>
                  </a:cubicBezTo>
                  <a:cubicBezTo>
                    <a:pt x="0" y="126695"/>
                    <a:pt x="10910" y="181723"/>
                    <a:pt x="47476" y="218325"/>
                  </a:cubicBezTo>
                  <a:cubicBezTo>
                    <a:pt x="84042" y="254928"/>
                    <a:pt x="139059" y="265892"/>
                    <a:pt x="186864" y="246105"/>
                  </a:cubicBezTo>
                  <a:cubicBezTo>
                    <a:pt x="234668" y="226318"/>
                    <a:pt x="265841" y="179677"/>
                    <a:pt x="265841" y="127939"/>
                  </a:cubicBezTo>
                  <a:cubicBezTo>
                    <a:pt x="265841" y="57357"/>
                    <a:pt x="208661" y="120"/>
                    <a:pt x="138079" y="50"/>
                  </a:cubicBezTo>
                  <a:close/>
                  <a:moveTo>
                    <a:pt x="226217" y="86537"/>
                  </a:moveTo>
                  <a:cubicBezTo>
                    <a:pt x="226235" y="86833"/>
                    <a:pt x="226235" y="87130"/>
                    <a:pt x="226217" y="87426"/>
                  </a:cubicBezTo>
                  <a:lnTo>
                    <a:pt x="226217" y="88188"/>
                  </a:lnTo>
                  <a:lnTo>
                    <a:pt x="226217" y="88950"/>
                  </a:lnTo>
                  <a:lnTo>
                    <a:pt x="226217" y="89712"/>
                  </a:lnTo>
                  <a:lnTo>
                    <a:pt x="226217" y="89712"/>
                  </a:lnTo>
                  <a:lnTo>
                    <a:pt x="173766" y="194233"/>
                  </a:lnTo>
                  <a:cubicBezTo>
                    <a:pt x="173024" y="196104"/>
                    <a:pt x="171624" y="197640"/>
                    <a:pt x="169829" y="198551"/>
                  </a:cubicBezTo>
                  <a:lnTo>
                    <a:pt x="168813" y="198551"/>
                  </a:lnTo>
                  <a:lnTo>
                    <a:pt x="168813" y="198551"/>
                  </a:lnTo>
                  <a:lnTo>
                    <a:pt x="167670" y="198551"/>
                  </a:lnTo>
                  <a:lnTo>
                    <a:pt x="163606" y="198551"/>
                  </a:lnTo>
                  <a:lnTo>
                    <a:pt x="162336" y="198551"/>
                  </a:lnTo>
                  <a:lnTo>
                    <a:pt x="162336" y="198551"/>
                  </a:lnTo>
                  <a:lnTo>
                    <a:pt x="161193" y="198551"/>
                  </a:lnTo>
                  <a:cubicBezTo>
                    <a:pt x="159327" y="197634"/>
                    <a:pt x="157876" y="196047"/>
                    <a:pt x="157129" y="194106"/>
                  </a:cubicBezTo>
                  <a:lnTo>
                    <a:pt x="140492" y="161340"/>
                  </a:lnTo>
                  <a:lnTo>
                    <a:pt x="149890" y="142544"/>
                  </a:lnTo>
                  <a:lnTo>
                    <a:pt x="163479" y="169722"/>
                  </a:lnTo>
                  <a:cubicBezTo>
                    <a:pt x="163479" y="169722"/>
                    <a:pt x="165003" y="172770"/>
                    <a:pt x="166527" y="169722"/>
                  </a:cubicBezTo>
                  <a:lnTo>
                    <a:pt x="202595" y="97840"/>
                  </a:lnTo>
                  <a:cubicBezTo>
                    <a:pt x="202595" y="97840"/>
                    <a:pt x="204119" y="94792"/>
                    <a:pt x="200690" y="94792"/>
                  </a:cubicBezTo>
                  <a:lnTo>
                    <a:pt x="172496" y="94792"/>
                  </a:lnTo>
                  <a:cubicBezTo>
                    <a:pt x="170436" y="94904"/>
                    <a:pt x="168572" y="96051"/>
                    <a:pt x="167543" y="97840"/>
                  </a:cubicBezTo>
                  <a:lnTo>
                    <a:pt x="153700" y="125399"/>
                  </a:lnTo>
                  <a:lnTo>
                    <a:pt x="153700" y="125399"/>
                  </a:lnTo>
                  <a:lnTo>
                    <a:pt x="138079" y="156641"/>
                  </a:lnTo>
                  <a:lnTo>
                    <a:pt x="138079" y="156641"/>
                  </a:lnTo>
                  <a:lnTo>
                    <a:pt x="118902" y="194741"/>
                  </a:lnTo>
                  <a:cubicBezTo>
                    <a:pt x="118160" y="196612"/>
                    <a:pt x="116760" y="198148"/>
                    <a:pt x="114965" y="199059"/>
                  </a:cubicBezTo>
                  <a:lnTo>
                    <a:pt x="113949" y="199059"/>
                  </a:lnTo>
                  <a:lnTo>
                    <a:pt x="113949" y="199059"/>
                  </a:lnTo>
                  <a:lnTo>
                    <a:pt x="112933" y="199059"/>
                  </a:lnTo>
                  <a:lnTo>
                    <a:pt x="110139" y="199059"/>
                  </a:lnTo>
                  <a:lnTo>
                    <a:pt x="108869" y="199059"/>
                  </a:lnTo>
                  <a:lnTo>
                    <a:pt x="108869" y="199059"/>
                  </a:lnTo>
                  <a:lnTo>
                    <a:pt x="107726" y="199059"/>
                  </a:lnTo>
                  <a:cubicBezTo>
                    <a:pt x="105915" y="198107"/>
                    <a:pt x="104515" y="196526"/>
                    <a:pt x="103789" y="194614"/>
                  </a:cubicBezTo>
                  <a:lnTo>
                    <a:pt x="50830" y="90093"/>
                  </a:lnTo>
                  <a:lnTo>
                    <a:pt x="50830" y="90093"/>
                  </a:lnTo>
                  <a:lnTo>
                    <a:pt x="50830" y="90093"/>
                  </a:lnTo>
                  <a:lnTo>
                    <a:pt x="50830" y="89331"/>
                  </a:lnTo>
                  <a:lnTo>
                    <a:pt x="50830" y="88569"/>
                  </a:lnTo>
                  <a:lnTo>
                    <a:pt x="50830" y="87426"/>
                  </a:lnTo>
                  <a:cubicBezTo>
                    <a:pt x="50811" y="87130"/>
                    <a:pt x="50811" y="86833"/>
                    <a:pt x="50830" y="86537"/>
                  </a:cubicBezTo>
                  <a:lnTo>
                    <a:pt x="50830" y="86537"/>
                  </a:lnTo>
                  <a:cubicBezTo>
                    <a:pt x="50830" y="86537"/>
                    <a:pt x="50830" y="86537"/>
                    <a:pt x="50830" y="86537"/>
                  </a:cubicBezTo>
                  <a:cubicBezTo>
                    <a:pt x="50814" y="86241"/>
                    <a:pt x="50814" y="85944"/>
                    <a:pt x="50830" y="85648"/>
                  </a:cubicBezTo>
                  <a:lnTo>
                    <a:pt x="50830" y="84124"/>
                  </a:lnTo>
                  <a:lnTo>
                    <a:pt x="50830" y="83362"/>
                  </a:lnTo>
                  <a:lnTo>
                    <a:pt x="50830" y="82600"/>
                  </a:lnTo>
                  <a:lnTo>
                    <a:pt x="50830" y="81965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2735" y="81330"/>
                  </a:lnTo>
                  <a:lnTo>
                    <a:pt x="53370" y="81330"/>
                  </a:lnTo>
                  <a:lnTo>
                    <a:pt x="111282" y="81330"/>
                  </a:lnTo>
                  <a:lnTo>
                    <a:pt x="112171" y="81330"/>
                  </a:lnTo>
                  <a:lnTo>
                    <a:pt x="112171" y="81330"/>
                  </a:lnTo>
                  <a:lnTo>
                    <a:pt x="113060" y="81330"/>
                  </a:lnTo>
                  <a:lnTo>
                    <a:pt x="113060" y="81330"/>
                  </a:lnTo>
                  <a:lnTo>
                    <a:pt x="113949" y="82092"/>
                  </a:lnTo>
                  <a:lnTo>
                    <a:pt x="113949" y="82092"/>
                  </a:lnTo>
                  <a:lnTo>
                    <a:pt x="114711" y="82981"/>
                  </a:lnTo>
                  <a:lnTo>
                    <a:pt x="114711" y="82981"/>
                  </a:lnTo>
                  <a:lnTo>
                    <a:pt x="114711" y="83616"/>
                  </a:lnTo>
                  <a:lnTo>
                    <a:pt x="114711" y="83616"/>
                  </a:lnTo>
                  <a:lnTo>
                    <a:pt x="135666" y="114350"/>
                  </a:lnTo>
                  <a:lnTo>
                    <a:pt x="126268" y="133019"/>
                  </a:lnTo>
                  <a:lnTo>
                    <a:pt x="108488" y="97713"/>
                  </a:lnTo>
                  <a:cubicBezTo>
                    <a:pt x="107550" y="96014"/>
                    <a:pt x="105845" y="94877"/>
                    <a:pt x="103916" y="94665"/>
                  </a:cubicBezTo>
                  <a:lnTo>
                    <a:pt x="75341" y="94665"/>
                  </a:lnTo>
                  <a:cubicBezTo>
                    <a:pt x="71912" y="94665"/>
                    <a:pt x="73436" y="97713"/>
                    <a:pt x="73436" y="97713"/>
                  </a:cubicBezTo>
                  <a:lnTo>
                    <a:pt x="109504" y="169595"/>
                  </a:lnTo>
                  <a:cubicBezTo>
                    <a:pt x="109504" y="169595"/>
                    <a:pt x="111028" y="172643"/>
                    <a:pt x="112552" y="169595"/>
                  </a:cubicBezTo>
                  <a:lnTo>
                    <a:pt x="127157" y="140512"/>
                  </a:lnTo>
                  <a:lnTo>
                    <a:pt x="142016" y="110032"/>
                  </a:lnTo>
                  <a:lnTo>
                    <a:pt x="155859" y="82600"/>
                  </a:lnTo>
                  <a:lnTo>
                    <a:pt x="155859" y="82600"/>
                  </a:lnTo>
                  <a:lnTo>
                    <a:pt x="155859" y="81965"/>
                  </a:lnTo>
                  <a:lnTo>
                    <a:pt x="155859" y="81965"/>
                  </a:lnTo>
                  <a:lnTo>
                    <a:pt x="156621" y="81076"/>
                  </a:lnTo>
                  <a:lnTo>
                    <a:pt x="156621" y="81076"/>
                  </a:lnTo>
                  <a:lnTo>
                    <a:pt x="157383" y="80441"/>
                  </a:lnTo>
                  <a:lnTo>
                    <a:pt x="157383" y="80441"/>
                  </a:lnTo>
                  <a:lnTo>
                    <a:pt x="158145" y="80441"/>
                  </a:lnTo>
                  <a:lnTo>
                    <a:pt x="158780" y="80441"/>
                  </a:lnTo>
                  <a:lnTo>
                    <a:pt x="159542" y="80441"/>
                  </a:lnTo>
                  <a:lnTo>
                    <a:pt x="218089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994" y="80441"/>
                  </a:lnTo>
                  <a:lnTo>
                    <a:pt x="219994" y="80441"/>
                  </a:lnTo>
                  <a:lnTo>
                    <a:pt x="220756" y="81076"/>
                  </a:lnTo>
                  <a:lnTo>
                    <a:pt x="220756" y="81076"/>
                  </a:lnTo>
                  <a:lnTo>
                    <a:pt x="220756" y="81838"/>
                  </a:lnTo>
                  <a:lnTo>
                    <a:pt x="220756" y="81838"/>
                  </a:lnTo>
                  <a:lnTo>
                    <a:pt x="220756" y="82727"/>
                  </a:lnTo>
                  <a:lnTo>
                    <a:pt x="220756" y="83362"/>
                  </a:lnTo>
                  <a:lnTo>
                    <a:pt x="220756" y="84251"/>
                  </a:lnTo>
                  <a:cubicBezTo>
                    <a:pt x="220756" y="84251"/>
                    <a:pt x="220756" y="84251"/>
                    <a:pt x="220756" y="85140"/>
                  </a:cubicBezTo>
                  <a:cubicBezTo>
                    <a:pt x="220756" y="86029"/>
                    <a:pt x="220756" y="85140"/>
                    <a:pt x="220756" y="85140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PA-椭圆 134"/>
            <p:cNvSpPr/>
            <p:nvPr/>
          </p:nvSpPr>
          <p:spPr>
            <a:xfrm>
              <a:off x="988822" y="223520"/>
              <a:ext cx="33528" cy="3352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-53" y="31607"/>
              <a:ext cx="694871" cy="195625"/>
              <a:chOff x="-53" y="31607"/>
              <a:chExt cx="694871" cy="195625"/>
            </a:xfrm>
            <a:grpFill/>
          </p:grpSpPr>
          <p:sp>
            <p:nvSpPr>
              <p:cNvPr id="47" name="PA-任意多边形 135"/>
              <p:cNvSpPr/>
              <p:nvPr/>
            </p:nvSpPr>
            <p:spPr>
              <a:xfrm>
                <a:off x="490300" y="32512"/>
                <a:ext cx="204518" cy="193631"/>
              </a:xfrm>
              <a:custGeom>
                <a:avLst/>
                <a:gdLst/>
                <a:ahLst/>
                <a:cxnLst/>
                <a:rect l="0" t="0" r="0" b="0"/>
                <a:pathLst>
                  <a:path w="204518" h="193631">
                    <a:moveTo>
                      <a:pt x="204517" y="139192"/>
                    </a:moveTo>
                    <a:cubicBezTo>
                      <a:pt x="204517" y="124843"/>
                      <a:pt x="198817" y="111082"/>
                      <a:pt x="188671" y="100936"/>
                    </a:cubicBezTo>
                    <a:cubicBezTo>
                      <a:pt x="178525" y="90790"/>
                      <a:pt x="164764" y="85090"/>
                      <a:pt x="150415" y="85090"/>
                    </a:cubicBezTo>
                    <a:lnTo>
                      <a:pt x="51482" y="85090"/>
                    </a:lnTo>
                    <a:cubicBezTo>
                      <a:pt x="39914" y="85830"/>
                      <a:pt x="28894" y="80079"/>
                      <a:pt x="22886" y="70166"/>
                    </a:cubicBezTo>
                    <a:cubicBezTo>
                      <a:pt x="16878" y="60254"/>
                      <a:pt x="16878" y="47823"/>
                      <a:pt x="22886" y="37911"/>
                    </a:cubicBezTo>
                    <a:cubicBezTo>
                      <a:pt x="28894" y="27998"/>
                      <a:pt x="39914" y="22247"/>
                      <a:pt x="51482" y="22987"/>
                    </a:cubicBezTo>
                    <a:lnTo>
                      <a:pt x="186102" y="22987"/>
                    </a:lnTo>
                    <a:cubicBezTo>
                      <a:pt x="191984" y="22368"/>
                      <a:pt x="196449" y="17408"/>
                      <a:pt x="196449" y="11494"/>
                    </a:cubicBezTo>
                    <a:cubicBezTo>
                      <a:pt x="196449" y="5579"/>
                      <a:pt x="191984" y="619"/>
                      <a:pt x="186102" y="0"/>
                    </a:cubicBezTo>
                    <a:lnTo>
                      <a:pt x="51482" y="0"/>
                    </a:lnTo>
                    <a:cubicBezTo>
                      <a:pt x="22655" y="1398"/>
                      <a:pt x="0" y="25178"/>
                      <a:pt x="0" y="54039"/>
                    </a:cubicBezTo>
                    <a:cubicBezTo>
                      <a:pt x="0" y="82900"/>
                      <a:pt x="22655" y="106679"/>
                      <a:pt x="51482" y="108077"/>
                    </a:cubicBezTo>
                    <a:lnTo>
                      <a:pt x="150415" y="108077"/>
                    </a:lnTo>
                    <a:cubicBezTo>
                      <a:pt x="166794" y="109125"/>
                      <a:pt x="179543" y="122716"/>
                      <a:pt x="179543" y="139129"/>
                    </a:cubicBezTo>
                    <a:cubicBezTo>
                      <a:pt x="179543" y="155541"/>
                      <a:pt x="166794" y="169132"/>
                      <a:pt x="150415" y="170180"/>
                    </a:cubicBezTo>
                    <a:lnTo>
                      <a:pt x="15922" y="170180"/>
                    </a:lnTo>
                    <a:cubicBezTo>
                      <a:pt x="11527" y="169717"/>
                      <a:pt x="7253" y="171801"/>
                      <a:pt x="4912" y="175549"/>
                    </a:cubicBezTo>
                    <a:cubicBezTo>
                      <a:pt x="2570" y="179296"/>
                      <a:pt x="2570" y="184051"/>
                      <a:pt x="4912" y="187798"/>
                    </a:cubicBezTo>
                    <a:cubicBezTo>
                      <a:pt x="7253" y="191546"/>
                      <a:pt x="11527" y="193630"/>
                      <a:pt x="15922" y="193167"/>
                    </a:cubicBezTo>
                    <a:lnTo>
                      <a:pt x="150542" y="193167"/>
                    </a:lnTo>
                    <a:cubicBezTo>
                      <a:pt x="180323" y="193097"/>
                      <a:pt x="204447" y="168973"/>
                      <a:pt x="204517" y="13919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8" name="PA-任意多边形 136"/>
              <p:cNvSpPr/>
              <p:nvPr/>
            </p:nvSpPr>
            <p:spPr>
              <a:xfrm>
                <a:off x="269240" y="32512"/>
                <a:ext cx="202439" cy="192339"/>
              </a:xfrm>
              <a:custGeom>
                <a:avLst/>
                <a:gdLst/>
                <a:ahLst/>
                <a:cxnLst/>
                <a:rect l="0" t="0" r="0" b="0"/>
                <a:pathLst>
                  <a:path w="202439" h="192339">
                    <a:moveTo>
                      <a:pt x="202438" y="54102"/>
                    </a:moveTo>
                    <a:cubicBezTo>
                      <a:pt x="202438" y="39753"/>
                      <a:pt x="196738" y="25992"/>
                      <a:pt x="186592" y="15846"/>
                    </a:cubicBezTo>
                    <a:cubicBezTo>
                      <a:pt x="176446" y="5700"/>
                      <a:pt x="162685" y="0"/>
                      <a:pt x="148336" y="0"/>
                    </a:cubicBezTo>
                    <a:lnTo>
                      <a:pt x="11430" y="0"/>
                    </a:lnTo>
                    <a:cubicBezTo>
                      <a:pt x="5548" y="619"/>
                      <a:pt x="1083" y="5579"/>
                      <a:pt x="1083" y="11493"/>
                    </a:cubicBezTo>
                    <a:cubicBezTo>
                      <a:pt x="1083" y="17408"/>
                      <a:pt x="5548" y="22368"/>
                      <a:pt x="11430" y="22987"/>
                    </a:cubicBezTo>
                    <a:lnTo>
                      <a:pt x="148336" y="22987"/>
                    </a:lnTo>
                    <a:cubicBezTo>
                      <a:pt x="164715" y="24035"/>
                      <a:pt x="177464" y="37626"/>
                      <a:pt x="177464" y="54039"/>
                    </a:cubicBezTo>
                    <a:cubicBezTo>
                      <a:pt x="177464" y="70451"/>
                      <a:pt x="164715" y="84042"/>
                      <a:pt x="148336" y="85090"/>
                    </a:cubicBezTo>
                    <a:lnTo>
                      <a:pt x="33274" y="85090"/>
                    </a:lnTo>
                    <a:cubicBezTo>
                      <a:pt x="14877" y="85160"/>
                      <a:pt x="0" y="100094"/>
                      <a:pt x="0" y="118491"/>
                    </a:cubicBezTo>
                    <a:lnTo>
                      <a:pt x="0" y="118491"/>
                    </a:lnTo>
                    <a:lnTo>
                      <a:pt x="0" y="181991"/>
                    </a:lnTo>
                    <a:cubicBezTo>
                      <a:pt x="619" y="187873"/>
                      <a:pt x="5579" y="192338"/>
                      <a:pt x="11493" y="192338"/>
                    </a:cubicBezTo>
                    <a:cubicBezTo>
                      <a:pt x="17408" y="192338"/>
                      <a:pt x="22368" y="187873"/>
                      <a:pt x="22987" y="181991"/>
                    </a:cubicBezTo>
                    <a:lnTo>
                      <a:pt x="22987" y="150241"/>
                    </a:lnTo>
                    <a:lnTo>
                      <a:pt x="22987" y="150241"/>
                    </a:lnTo>
                    <a:lnTo>
                      <a:pt x="22987" y="118491"/>
                    </a:lnTo>
                    <a:cubicBezTo>
                      <a:pt x="22987" y="112810"/>
                      <a:pt x="27593" y="108204"/>
                      <a:pt x="33274" y="108204"/>
                    </a:cubicBezTo>
                    <a:lnTo>
                      <a:pt x="148336" y="108204"/>
                    </a:lnTo>
                    <a:cubicBezTo>
                      <a:pt x="178216" y="108204"/>
                      <a:pt x="202438" y="83982"/>
                      <a:pt x="202438" y="5410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PA-任意多边形 137"/>
              <p:cNvSpPr/>
              <p:nvPr/>
            </p:nvSpPr>
            <p:spPr>
              <a:xfrm>
                <a:off x="-53" y="31607"/>
                <a:ext cx="232511" cy="195625"/>
              </a:xfrm>
              <a:custGeom>
                <a:avLst/>
                <a:gdLst/>
                <a:ahLst/>
                <a:cxnLst/>
                <a:rect l="0" t="0" r="0" b="0"/>
                <a:pathLst>
                  <a:path w="232511" h="195625">
                    <a:moveTo>
                      <a:pt x="232336" y="12589"/>
                    </a:moveTo>
                    <a:cubicBezTo>
                      <a:pt x="232510" y="8064"/>
                      <a:pt x="229967" y="3872"/>
                      <a:pt x="225874" y="1936"/>
                    </a:cubicBezTo>
                    <a:cubicBezTo>
                      <a:pt x="221781" y="0"/>
                      <a:pt x="216927" y="694"/>
                      <a:pt x="213540" y="3699"/>
                    </a:cubicBezTo>
                    <a:lnTo>
                      <a:pt x="130228" y="71390"/>
                    </a:lnTo>
                    <a:lnTo>
                      <a:pt x="148516" y="86249"/>
                    </a:lnTo>
                    <a:lnTo>
                      <a:pt x="209476" y="36719"/>
                    </a:lnTo>
                    <a:lnTo>
                      <a:pt x="209476" y="158893"/>
                    </a:lnTo>
                    <a:lnTo>
                      <a:pt x="183060" y="137430"/>
                    </a:lnTo>
                    <a:cubicBezTo>
                      <a:pt x="182600" y="137243"/>
                      <a:pt x="182172" y="136986"/>
                      <a:pt x="181790" y="136668"/>
                    </a:cubicBezTo>
                    <a:lnTo>
                      <a:pt x="116004" y="82693"/>
                    </a:lnTo>
                    <a:lnTo>
                      <a:pt x="97970" y="97552"/>
                    </a:lnTo>
                    <a:lnTo>
                      <a:pt x="97970" y="97552"/>
                    </a:lnTo>
                    <a:lnTo>
                      <a:pt x="78158" y="113681"/>
                    </a:lnTo>
                    <a:lnTo>
                      <a:pt x="50853" y="135779"/>
                    </a:lnTo>
                    <a:lnTo>
                      <a:pt x="50853" y="135779"/>
                    </a:lnTo>
                    <a:lnTo>
                      <a:pt x="23040" y="158893"/>
                    </a:lnTo>
                    <a:lnTo>
                      <a:pt x="23040" y="36719"/>
                    </a:lnTo>
                    <a:lnTo>
                      <a:pt x="83873" y="86122"/>
                    </a:lnTo>
                    <a:lnTo>
                      <a:pt x="101653" y="71263"/>
                    </a:lnTo>
                    <a:lnTo>
                      <a:pt x="19992" y="4588"/>
                    </a:lnTo>
                    <a:lnTo>
                      <a:pt x="19992" y="4588"/>
                    </a:lnTo>
                    <a:lnTo>
                      <a:pt x="18976" y="3699"/>
                    </a:lnTo>
                    <a:cubicBezTo>
                      <a:pt x="16638" y="1756"/>
                      <a:pt x="13622" y="824"/>
                      <a:pt x="10595" y="1110"/>
                    </a:cubicBezTo>
                    <a:cubicBezTo>
                      <a:pt x="7568" y="1396"/>
                      <a:pt x="4780" y="2876"/>
                      <a:pt x="2847" y="5223"/>
                    </a:cubicBezTo>
                    <a:cubicBezTo>
                      <a:pt x="1154" y="7300"/>
                      <a:pt x="254" y="9910"/>
                      <a:pt x="307" y="12589"/>
                    </a:cubicBezTo>
                    <a:lnTo>
                      <a:pt x="53" y="12589"/>
                    </a:lnTo>
                    <a:lnTo>
                      <a:pt x="53" y="182769"/>
                    </a:lnTo>
                    <a:lnTo>
                      <a:pt x="53" y="182769"/>
                    </a:lnTo>
                    <a:cubicBezTo>
                      <a:pt x="0" y="185448"/>
                      <a:pt x="900" y="188058"/>
                      <a:pt x="2593" y="190135"/>
                    </a:cubicBezTo>
                    <a:cubicBezTo>
                      <a:pt x="6702" y="194999"/>
                      <a:pt x="13971" y="195624"/>
                      <a:pt x="18849" y="191532"/>
                    </a:cubicBezTo>
                    <a:lnTo>
                      <a:pt x="116131" y="112411"/>
                    </a:lnTo>
                    <a:lnTo>
                      <a:pt x="213413" y="191532"/>
                    </a:lnTo>
                    <a:cubicBezTo>
                      <a:pt x="218291" y="195624"/>
                      <a:pt x="225560" y="194999"/>
                      <a:pt x="229669" y="190135"/>
                    </a:cubicBezTo>
                    <a:cubicBezTo>
                      <a:pt x="231352" y="188053"/>
                      <a:pt x="232251" y="185446"/>
                      <a:pt x="232209" y="182769"/>
                    </a:cubicBezTo>
                    <a:lnTo>
                      <a:pt x="232209" y="182769"/>
                    </a:lnTo>
                    <a:lnTo>
                      <a:pt x="232209" y="12462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3339078" y="3809035"/>
            <a:ext cx="62126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Lorem ipsum dolor sit amet, consectetuer adipiscing elit. Aenean commodo ligula eget dolor. Lorem ipsum dolor sit amet, consectetuer adipiscing elit. Aenean commodo ligula eget dolor.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05808" y="1862334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LOGO  HERE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209733" y="1862334"/>
            <a:ext cx="1921164" cy="399224"/>
          </a:xfrm>
          <a:prstGeom prst="roundRect">
            <a:avLst>
              <a:gd name="adj" fmla="val 2592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502706" y="4942276"/>
            <a:ext cx="1328736" cy="30431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5116687" y="4942276"/>
            <a:ext cx="1328736" cy="30431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567390" y="4955934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王浩</a:t>
            </a:r>
            <a:endParaRPr lang="zh-CN" altLang="en-US" sz="1200" dirty="0" smtClean="0">
              <a:solidFill>
                <a:srgbClr val="424D6D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075157" y="4963878"/>
            <a:ext cx="13957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2025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年</a:t>
            </a:r>
            <a:r>
              <a:rPr lang="en-US" altLang="zh-CN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5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</a:t>
            </a:r>
            <a:endParaRPr lang="zh-CN" altLang="en-US" sz="1200" dirty="0">
              <a:solidFill>
                <a:srgbClr val="424D6D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50008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</a:t>
            </a:r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计划</a:t>
            </a:r>
            <a:endParaRPr lang="zh-CN" altLang="en-US" sz="2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90473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77777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48031" y="2667943"/>
            <a:ext cx="4209173" cy="4017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8055" y="2667635"/>
            <a:ext cx="2798445" cy="40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>
            <p:custDataLst>
              <p:tags r:id="rId1"/>
            </p:custDataLst>
          </p:nvPr>
        </p:nvSpPr>
        <p:spPr>
          <a:xfrm>
            <a:off x="5745018" y="2544617"/>
            <a:ext cx="701964" cy="646546"/>
          </a:xfrm>
          <a:prstGeom prst="wedgeRoundRectCallout">
            <a:avLst>
              <a:gd name="adj1" fmla="val -82371"/>
              <a:gd name="adj2" fmla="val 22500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745018" y="2655790"/>
            <a:ext cx="702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75%</a:t>
            </a:r>
            <a:endParaRPr lang="zh-CN" altLang="en-US" sz="2000" dirty="0">
              <a:solidFill>
                <a:srgbClr val="424D6D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6815580" y="2667943"/>
            <a:ext cx="4458707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各组的日常取数、系统硬件安装与维护。</a:t>
            </a:r>
            <a:endParaRPr lang="zh-CN" altLang="en-US" sz="14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3" name="组合 22"/>
          <p:cNvGrpSpPr/>
          <p:nvPr>
            <p:custDataLst>
              <p:tags r:id="rId4"/>
            </p:custDataLst>
          </p:nvPr>
        </p:nvGrpSpPr>
        <p:grpSpPr>
          <a:xfrm>
            <a:off x="948031" y="4911262"/>
            <a:ext cx="10344809" cy="646546"/>
            <a:chOff x="1493" y="5927"/>
            <a:chExt cx="16291" cy="1018"/>
          </a:xfrm>
        </p:grpSpPr>
        <p:sp>
          <p:nvSpPr>
            <p:cNvPr id="14" name="圆角矩形标注 13"/>
            <p:cNvSpPr/>
            <p:nvPr>
              <p:custDataLst>
                <p:tags r:id="rId5"/>
              </p:custDataLst>
            </p:nvPr>
          </p:nvSpPr>
          <p:spPr>
            <a:xfrm>
              <a:off x="9018" y="5927"/>
              <a:ext cx="1105" cy="1018"/>
            </a:xfrm>
            <a:prstGeom prst="wedgeRoundRectCallout">
              <a:avLst>
                <a:gd name="adj1" fmla="val -82371"/>
                <a:gd name="adj2" fmla="val 22500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493" y="6139"/>
              <a:ext cx="16291" cy="710"/>
              <a:chOff x="1493" y="6139"/>
              <a:chExt cx="16291" cy="71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493" y="6216"/>
                <a:ext cx="1404" cy="6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493" y="6139"/>
                <a:ext cx="16291" cy="710"/>
                <a:chOff x="1493" y="6139"/>
                <a:chExt cx="16291" cy="710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1493" y="6216"/>
                  <a:ext cx="6629" cy="633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9034" y="6169"/>
                  <a:ext cx="1106" cy="6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>
                      <a:solidFill>
                        <a:srgbClr val="424D6D"/>
                      </a:solidFill>
                      <a:latin typeface="汉仪君黑-45简" panose="020B0604020202020204" pitchFamily="34" charset="-122"/>
                      <a:ea typeface="汉仪君黑-45简" panose="020B0604020202020204" pitchFamily="34" charset="-122"/>
                    </a:rPr>
                    <a:t>15%</a:t>
                  </a:r>
                  <a:endParaRPr lang="zh-CN" altLang="en-US" sz="2000" dirty="0">
                    <a:solidFill>
                      <a:srgbClr val="424D6D"/>
                    </a:solidFill>
                    <a:latin typeface="汉仪君黑-45简" panose="020B0604020202020204" pitchFamily="34" charset="-122"/>
                    <a:ea typeface="汉仪君黑-45简" panose="020B0604020202020204" pitchFamily="34" charset="-122"/>
                  </a:endParaRPr>
                </a:p>
              </p:txBody>
            </p:sp>
            <p:sp>
              <p:nvSpPr>
                <p:cNvPr id="19" name="矩形 1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0762" y="6139"/>
                  <a:ext cx="7022" cy="4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 smtClean="0">
                      <a:solidFill>
                        <a:schemeClr val="bg1"/>
                      </a:solidFill>
                      <a:latin typeface="+mj-lt"/>
                    </a:rPr>
                    <a:t>新数据报表系统的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  <a:latin typeface="+mj-lt"/>
                    </a:rPr>
                    <a:t>开发、测试、</a:t>
                  </a:r>
                  <a:r>
                    <a:rPr lang="zh-CN" altLang="en-US" sz="1400" dirty="0" smtClean="0">
                      <a:solidFill>
                        <a:schemeClr val="bg1"/>
                      </a:solidFill>
                      <a:latin typeface="+mj-lt"/>
                    </a:rPr>
                    <a:t>部署。</a:t>
                  </a:r>
                  <a:endParaRPr lang="zh-CN" altLang="en-US" sz="1400" dirty="0" smtClean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</p:grpSp>
      <p:grpSp>
        <p:nvGrpSpPr>
          <p:cNvPr id="25" name="组合 24"/>
          <p:cNvGrpSpPr/>
          <p:nvPr>
            <p:custDataLst>
              <p:tags r:id="rId8"/>
            </p:custDataLst>
          </p:nvPr>
        </p:nvGrpSpPr>
        <p:grpSpPr>
          <a:xfrm>
            <a:off x="922631" y="3760353"/>
            <a:ext cx="10326394" cy="646546"/>
            <a:chOff x="1493" y="7942"/>
            <a:chExt cx="16262" cy="1018"/>
          </a:xfrm>
        </p:grpSpPr>
        <p:sp>
          <p:nvSpPr>
            <p:cNvPr id="12" name="矩形 11"/>
            <p:cNvSpPr/>
            <p:nvPr/>
          </p:nvSpPr>
          <p:spPr>
            <a:xfrm>
              <a:off x="1493" y="8231"/>
              <a:ext cx="6629" cy="63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93" y="8231"/>
              <a:ext cx="2239" cy="6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>
              <p:custDataLst>
                <p:tags r:id="rId9"/>
              </p:custDataLst>
            </p:nvPr>
          </p:nvSpPr>
          <p:spPr>
            <a:xfrm>
              <a:off x="9018" y="7942"/>
              <a:ext cx="1105" cy="1018"/>
            </a:xfrm>
            <a:prstGeom prst="wedgeRoundRectCallout">
              <a:avLst>
                <a:gd name="adj1" fmla="val -82371"/>
                <a:gd name="adj2" fmla="val 22500"/>
                <a:gd name="adj3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10"/>
              </p:custDataLst>
            </p:nvPr>
          </p:nvSpPr>
          <p:spPr>
            <a:xfrm>
              <a:off x="9005" y="8136"/>
              <a:ext cx="1106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424D6D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25%</a:t>
              </a:r>
              <a:endParaRPr lang="zh-CN" altLang="en-US" sz="2000" dirty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1"/>
              </p:custDataLst>
            </p:nvPr>
          </p:nvSpPr>
          <p:spPr>
            <a:xfrm>
              <a:off x="10733" y="8143"/>
              <a:ext cx="7022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三代电话客服系统的需求整理以及对接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  <a:sym typeface="+mn-ea"/>
                </a:rPr>
                <a:t>未来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供应商。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344731" y="190602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</a:t>
            </a:r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进度</a:t>
            </a:r>
            <a:endParaRPr lang="zh-CN" altLang="en-US" sz="2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-11914" y="3602182"/>
            <a:ext cx="3169260" cy="3260436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63" y="4469952"/>
            <a:ext cx="2325756" cy="2392665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11914" y="3848008"/>
            <a:ext cx="2930308" cy="3014609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63" y="4146405"/>
            <a:ext cx="2640256" cy="2716213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1914" y="4891264"/>
            <a:ext cx="1916227" cy="1971354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 w="19050"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flipH="1" flipV="1">
            <a:off x="9669161" y="0"/>
            <a:ext cx="2522839" cy="2595418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H="1" flipV="1">
            <a:off x="10330607" y="1"/>
            <a:ext cx="1851381" cy="1904643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9859375" y="1"/>
            <a:ext cx="2332625" cy="2399731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 flipH="1" flipV="1">
            <a:off x="10080255" y="0"/>
            <a:ext cx="2101734" cy="2162198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 flipH="1" flipV="1">
            <a:off x="10666619" y="1"/>
            <a:ext cx="1525381" cy="1569265"/>
          </a:xfrm>
          <a:custGeom>
            <a:avLst/>
            <a:gdLst>
              <a:gd name="connsiteX0" fmla="*/ 1062184 w 4655128"/>
              <a:gd name="connsiteY0" fmla="*/ 0 h 4789051"/>
              <a:gd name="connsiteX1" fmla="*/ 4655128 w 4655128"/>
              <a:gd name="connsiteY1" fmla="*/ 3592944 h 4789051"/>
              <a:gd name="connsiteX2" fmla="*/ 4493597 w 4655128"/>
              <a:gd name="connsiteY2" fmla="*/ 4661376 h 4789051"/>
              <a:gd name="connsiteX3" fmla="*/ 4446867 w 4655128"/>
              <a:gd name="connsiteY3" fmla="*/ 4789051 h 4789051"/>
              <a:gd name="connsiteX4" fmla="*/ 0 w 4655128"/>
              <a:gd name="connsiteY4" fmla="*/ 4789051 h 4789051"/>
              <a:gd name="connsiteX5" fmla="*/ 0 w 4655128"/>
              <a:gd name="connsiteY5" fmla="*/ 159758 h 4789051"/>
              <a:gd name="connsiteX6" fmla="*/ 164252 w 4655128"/>
              <a:gd name="connsiteY6" fmla="*/ 113116 h 4789051"/>
              <a:gd name="connsiteX7" fmla="*/ 1062184 w 4655128"/>
              <a:gd name="connsiteY7" fmla="*/ 0 h 4789051"/>
              <a:gd name="connsiteX0-1" fmla="*/ 0 w 4655128"/>
              <a:gd name="connsiteY0-2" fmla="*/ 159758 h 4789051"/>
              <a:gd name="connsiteX1-3" fmla="*/ 164252 w 4655128"/>
              <a:gd name="connsiteY1-4" fmla="*/ 113116 h 4789051"/>
              <a:gd name="connsiteX2-5" fmla="*/ 1062184 w 4655128"/>
              <a:gd name="connsiteY2-6" fmla="*/ 0 h 4789051"/>
              <a:gd name="connsiteX3-7" fmla="*/ 4655128 w 4655128"/>
              <a:gd name="connsiteY3-8" fmla="*/ 3592944 h 4789051"/>
              <a:gd name="connsiteX4-9" fmla="*/ 4493597 w 4655128"/>
              <a:gd name="connsiteY4-10" fmla="*/ 4661376 h 4789051"/>
              <a:gd name="connsiteX5-11" fmla="*/ 4446867 w 4655128"/>
              <a:gd name="connsiteY5-12" fmla="*/ 4789051 h 4789051"/>
              <a:gd name="connsiteX6-13" fmla="*/ 0 w 4655128"/>
              <a:gd name="connsiteY6-14" fmla="*/ 4789051 h 4789051"/>
              <a:gd name="connsiteX7-15" fmla="*/ 91440 w 4655128"/>
              <a:gd name="connsiteY7-16" fmla="*/ 251198 h 4789051"/>
              <a:gd name="connsiteX0-17" fmla="*/ 0 w 4655128"/>
              <a:gd name="connsiteY0-18" fmla="*/ 159758 h 4789051"/>
              <a:gd name="connsiteX1-19" fmla="*/ 164252 w 4655128"/>
              <a:gd name="connsiteY1-20" fmla="*/ 113116 h 4789051"/>
              <a:gd name="connsiteX2-21" fmla="*/ 1062184 w 4655128"/>
              <a:gd name="connsiteY2-22" fmla="*/ 0 h 4789051"/>
              <a:gd name="connsiteX3-23" fmla="*/ 4655128 w 4655128"/>
              <a:gd name="connsiteY3-24" fmla="*/ 3592944 h 4789051"/>
              <a:gd name="connsiteX4-25" fmla="*/ 4493597 w 4655128"/>
              <a:gd name="connsiteY4-26" fmla="*/ 4661376 h 4789051"/>
              <a:gd name="connsiteX5-27" fmla="*/ 4446867 w 4655128"/>
              <a:gd name="connsiteY5-28" fmla="*/ 4789051 h 4789051"/>
              <a:gd name="connsiteX6-29" fmla="*/ 0 w 4655128"/>
              <a:gd name="connsiteY6-30" fmla="*/ 4789051 h 4789051"/>
              <a:gd name="connsiteX0-31" fmla="*/ 0 w 4655128"/>
              <a:gd name="connsiteY0-32" fmla="*/ 159758 h 4789051"/>
              <a:gd name="connsiteX1-33" fmla="*/ 164252 w 4655128"/>
              <a:gd name="connsiteY1-34" fmla="*/ 113116 h 4789051"/>
              <a:gd name="connsiteX2-35" fmla="*/ 1062184 w 4655128"/>
              <a:gd name="connsiteY2-36" fmla="*/ 0 h 4789051"/>
              <a:gd name="connsiteX3-37" fmla="*/ 4655128 w 4655128"/>
              <a:gd name="connsiteY3-38" fmla="*/ 3592944 h 4789051"/>
              <a:gd name="connsiteX4-39" fmla="*/ 4493597 w 4655128"/>
              <a:gd name="connsiteY4-40" fmla="*/ 4661376 h 4789051"/>
              <a:gd name="connsiteX5-41" fmla="*/ 4446867 w 4655128"/>
              <a:gd name="connsiteY5-42" fmla="*/ 4789051 h 4789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655128" h="4789051">
                <a:moveTo>
                  <a:pt x="0" y="159758"/>
                </a:moveTo>
                <a:lnTo>
                  <a:pt x="164252" y="113116"/>
                </a:lnTo>
                <a:cubicBezTo>
                  <a:pt x="451254" y="39273"/>
                  <a:pt x="752133" y="0"/>
                  <a:pt x="1062184" y="0"/>
                </a:cubicBezTo>
                <a:cubicBezTo>
                  <a:pt x="3046512" y="0"/>
                  <a:pt x="4655128" y="1608616"/>
                  <a:pt x="4655128" y="3592944"/>
                </a:cubicBezTo>
                <a:cubicBezTo>
                  <a:pt x="4655128" y="3965006"/>
                  <a:pt x="4598575" y="4323859"/>
                  <a:pt x="4493597" y="4661376"/>
                </a:cubicBezTo>
                <a:lnTo>
                  <a:pt x="4446867" y="4789051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8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6603" y="0"/>
            <a:ext cx="2787206" cy="1137051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213162" y="0"/>
            <a:ext cx="2394088" cy="976677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88290" y="-49155"/>
            <a:ext cx="2043831" cy="833788"/>
          </a:xfrm>
          <a:custGeom>
            <a:avLst/>
            <a:gdLst>
              <a:gd name="connsiteX0" fmla="*/ 0 w 2787406"/>
              <a:gd name="connsiteY0" fmla="*/ 0 h 1137051"/>
              <a:gd name="connsiteX1" fmla="*/ 2787406 w 2787406"/>
              <a:gd name="connsiteY1" fmla="*/ 0 h 1137051"/>
              <a:gd name="connsiteX2" fmla="*/ 2787206 w 2787406"/>
              <a:gd name="connsiteY2" fmla="*/ 1313 h 1137051"/>
              <a:gd name="connsiteX3" fmla="*/ 1393703 w 2787406"/>
              <a:gd name="connsiteY3" fmla="*/ 1137051 h 1137051"/>
              <a:gd name="connsiteX4" fmla="*/ 200 w 2787406"/>
              <a:gd name="connsiteY4" fmla="*/ 1313 h 1137051"/>
              <a:gd name="connsiteX0-1" fmla="*/ 2787206 w 2878646"/>
              <a:gd name="connsiteY0-2" fmla="*/ 1313 h 1137051"/>
              <a:gd name="connsiteX1-3" fmla="*/ 1393703 w 2878646"/>
              <a:gd name="connsiteY1-4" fmla="*/ 1137051 h 1137051"/>
              <a:gd name="connsiteX2-5" fmla="*/ 200 w 2878646"/>
              <a:gd name="connsiteY2-6" fmla="*/ 1313 h 1137051"/>
              <a:gd name="connsiteX3-7" fmla="*/ 0 w 2878646"/>
              <a:gd name="connsiteY3-8" fmla="*/ 0 h 1137051"/>
              <a:gd name="connsiteX4-9" fmla="*/ 2787406 w 2878646"/>
              <a:gd name="connsiteY4-10" fmla="*/ 0 h 1137051"/>
              <a:gd name="connsiteX5" fmla="*/ 2878646 w 2878646"/>
              <a:gd name="connsiteY5" fmla="*/ 92753 h 1137051"/>
              <a:gd name="connsiteX0-11" fmla="*/ 2787206 w 2787406"/>
              <a:gd name="connsiteY0-12" fmla="*/ 1313 h 1137051"/>
              <a:gd name="connsiteX1-13" fmla="*/ 1393703 w 2787406"/>
              <a:gd name="connsiteY1-14" fmla="*/ 1137051 h 1137051"/>
              <a:gd name="connsiteX2-15" fmla="*/ 200 w 2787406"/>
              <a:gd name="connsiteY2-16" fmla="*/ 1313 h 1137051"/>
              <a:gd name="connsiteX3-17" fmla="*/ 0 w 2787406"/>
              <a:gd name="connsiteY3-18" fmla="*/ 0 h 1137051"/>
              <a:gd name="connsiteX4-19" fmla="*/ 2787406 w 2787406"/>
              <a:gd name="connsiteY4-20" fmla="*/ 0 h 1137051"/>
              <a:gd name="connsiteX0-21" fmla="*/ 2787206 w 2787206"/>
              <a:gd name="connsiteY0-22" fmla="*/ 1313 h 1137051"/>
              <a:gd name="connsiteX1-23" fmla="*/ 1393703 w 2787206"/>
              <a:gd name="connsiteY1-24" fmla="*/ 1137051 h 1137051"/>
              <a:gd name="connsiteX2-25" fmla="*/ 200 w 2787206"/>
              <a:gd name="connsiteY2-26" fmla="*/ 1313 h 1137051"/>
              <a:gd name="connsiteX3-27" fmla="*/ 0 w 2787206"/>
              <a:gd name="connsiteY3-28" fmla="*/ 0 h 11370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787206" h="1137051">
                <a:moveTo>
                  <a:pt x="2787206" y="1313"/>
                </a:moveTo>
                <a:cubicBezTo>
                  <a:pt x="2654572" y="649477"/>
                  <a:pt x="2081077" y="1137051"/>
                  <a:pt x="1393703" y="1137051"/>
                </a:cubicBezTo>
                <a:cubicBezTo>
                  <a:pt x="706329" y="1137051"/>
                  <a:pt x="132834" y="649477"/>
                  <a:pt x="200" y="1313"/>
                </a:cubicBezTo>
                <a:cubicBezTo>
                  <a:pt x="133" y="875"/>
                  <a:pt x="67" y="438"/>
                  <a:pt x="0" y="0"/>
                </a:cubicBez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3043">
                  <a:schemeClr val="accent5"/>
                </a:gs>
                <a:gs pos="64348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274942" y="5278582"/>
            <a:ext cx="1459345" cy="1459345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9693120" y="4696760"/>
            <a:ext cx="2498881" cy="2161241"/>
          </a:xfrm>
          <a:custGeom>
            <a:avLst/>
            <a:gdLst>
              <a:gd name="connsiteX0" fmla="*/ 1311495 w 2498881"/>
              <a:gd name="connsiteY0" fmla="*/ 0 h 2161241"/>
              <a:gd name="connsiteX1" fmla="*/ 2464700 w 2498881"/>
              <a:gd name="connsiteY1" fmla="*/ 686358 h 2161241"/>
              <a:gd name="connsiteX2" fmla="*/ 2498881 w 2498881"/>
              <a:gd name="connsiteY2" fmla="*/ 757315 h 2161241"/>
              <a:gd name="connsiteX3" fmla="*/ 2498881 w 2498881"/>
              <a:gd name="connsiteY3" fmla="*/ 1865676 h 2161241"/>
              <a:gd name="connsiteX4" fmla="*/ 2464700 w 2498881"/>
              <a:gd name="connsiteY4" fmla="*/ 1936632 h 2161241"/>
              <a:gd name="connsiteX5" fmla="*/ 2323508 w 2498881"/>
              <a:gd name="connsiteY5" fmla="*/ 2145728 h 2161241"/>
              <a:gd name="connsiteX6" fmla="*/ 2309409 w 2498881"/>
              <a:gd name="connsiteY6" fmla="*/ 2161241 h 2161241"/>
              <a:gd name="connsiteX7" fmla="*/ 1904873 w 2498881"/>
              <a:gd name="connsiteY7" fmla="*/ 2161241 h 2161241"/>
              <a:gd name="connsiteX8" fmla="*/ 1971126 w 2498881"/>
              <a:gd name="connsiteY8" fmla="*/ 2111698 h 2161241"/>
              <a:gd name="connsiteX9" fmla="*/ 2348499 w 2498881"/>
              <a:gd name="connsiteY9" fmla="*/ 1311495 h 2161241"/>
              <a:gd name="connsiteX10" fmla="*/ 1311495 w 2498881"/>
              <a:gd name="connsiteY10" fmla="*/ 274491 h 2161241"/>
              <a:gd name="connsiteX11" fmla="*/ 274491 w 2498881"/>
              <a:gd name="connsiteY11" fmla="*/ 1311495 h 2161241"/>
              <a:gd name="connsiteX12" fmla="*/ 651864 w 2498881"/>
              <a:gd name="connsiteY12" fmla="*/ 2111698 h 2161241"/>
              <a:gd name="connsiteX13" fmla="*/ 718117 w 2498881"/>
              <a:gd name="connsiteY13" fmla="*/ 2161241 h 2161241"/>
              <a:gd name="connsiteX14" fmla="*/ 313581 w 2498881"/>
              <a:gd name="connsiteY14" fmla="*/ 2161241 h 2161241"/>
              <a:gd name="connsiteX15" fmla="*/ 299482 w 2498881"/>
              <a:gd name="connsiteY15" fmla="*/ 2145728 h 2161241"/>
              <a:gd name="connsiteX16" fmla="*/ 0 w 2498881"/>
              <a:gd name="connsiteY16" fmla="*/ 1311495 h 2161241"/>
              <a:gd name="connsiteX17" fmla="*/ 1311495 w 2498881"/>
              <a:gd name="connsiteY17" fmla="*/ 0 h 2161241"/>
              <a:gd name="connsiteX0-1" fmla="*/ 718117 w 2498881"/>
              <a:gd name="connsiteY0-2" fmla="*/ 2161241 h 2252681"/>
              <a:gd name="connsiteX1-3" fmla="*/ 313581 w 2498881"/>
              <a:gd name="connsiteY1-4" fmla="*/ 2161241 h 2252681"/>
              <a:gd name="connsiteX2-5" fmla="*/ 299482 w 2498881"/>
              <a:gd name="connsiteY2-6" fmla="*/ 2145728 h 2252681"/>
              <a:gd name="connsiteX3-7" fmla="*/ 0 w 2498881"/>
              <a:gd name="connsiteY3-8" fmla="*/ 1311495 h 2252681"/>
              <a:gd name="connsiteX4-9" fmla="*/ 1311495 w 2498881"/>
              <a:gd name="connsiteY4-10" fmla="*/ 0 h 2252681"/>
              <a:gd name="connsiteX5-11" fmla="*/ 2464700 w 2498881"/>
              <a:gd name="connsiteY5-12" fmla="*/ 686358 h 2252681"/>
              <a:gd name="connsiteX6-13" fmla="*/ 2498881 w 2498881"/>
              <a:gd name="connsiteY6-14" fmla="*/ 757315 h 2252681"/>
              <a:gd name="connsiteX7-15" fmla="*/ 2498881 w 2498881"/>
              <a:gd name="connsiteY7-16" fmla="*/ 1865676 h 2252681"/>
              <a:gd name="connsiteX8-17" fmla="*/ 2464700 w 2498881"/>
              <a:gd name="connsiteY8-18" fmla="*/ 1936632 h 2252681"/>
              <a:gd name="connsiteX9-19" fmla="*/ 2323508 w 2498881"/>
              <a:gd name="connsiteY9-20" fmla="*/ 2145728 h 2252681"/>
              <a:gd name="connsiteX10-21" fmla="*/ 2309409 w 2498881"/>
              <a:gd name="connsiteY10-22" fmla="*/ 2161241 h 2252681"/>
              <a:gd name="connsiteX11-23" fmla="*/ 1904873 w 2498881"/>
              <a:gd name="connsiteY11-24" fmla="*/ 2161241 h 2252681"/>
              <a:gd name="connsiteX12-25" fmla="*/ 1971126 w 2498881"/>
              <a:gd name="connsiteY12-26" fmla="*/ 2111698 h 2252681"/>
              <a:gd name="connsiteX13-27" fmla="*/ 2348499 w 2498881"/>
              <a:gd name="connsiteY13-28" fmla="*/ 1311495 h 2252681"/>
              <a:gd name="connsiteX14-29" fmla="*/ 1311495 w 2498881"/>
              <a:gd name="connsiteY14-30" fmla="*/ 274491 h 2252681"/>
              <a:gd name="connsiteX15-31" fmla="*/ 274491 w 2498881"/>
              <a:gd name="connsiteY15-32" fmla="*/ 1311495 h 2252681"/>
              <a:gd name="connsiteX16-33" fmla="*/ 651864 w 2498881"/>
              <a:gd name="connsiteY16-34" fmla="*/ 2111698 h 2252681"/>
              <a:gd name="connsiteX17-35" fmla="*/ 809557 w 2498881"/>
              <a:gd name="connsiteY17-36" fmla="*/ 2252681 h 2252681"/>
              <a:gd name="connsiteX0-37" fmla="*/ 313581 w 2498881"/>
              <a:gd name="connsiteY0-38" fmla="*/ 2161241 h 2252681"/>
              <a:gd name="connsiteX1-39" fmla="*/ 299482 w 2498881"/>
              <a:gd name="connsiteY1-40" fmla="*/ 2145728 h 2252681"/>
              <a:gd name="connsiteX2-41" fmla="*/ 0 w 2498881"/>
              <a:gd name="connsiteY2-42" fmla="*/ 1311495 h 2252681"/>
              <a:gd name="connsiteX3-43" fmla="*/ 1311495 w 2498881"/>
              <a:gd name="connsiteY3-44" fmla="*/ 0 h 2252681"/>
              <a:gd name="connsiteX4-45" fmla="*/ 2464700 w 2498881"/>
              <a:gd name="connsiteY4-46" fmla="*/ 686358 h 2252681"/>
              <a:gd name="connsiteX5-47" fmla="*/ 2498881 w 2498881"/>
              <a:gd name="connsiteY5-48" fmla="*/ 757315 h 2252681"/>
              <a:gd name="connsiteX6-49" fmla="*/ 2498881 w 2498881"/>
              <a:gd name="connsiteY6-50" fmla="*/ 1865676 h 2252681"/>
              <a:gd name="connsiteX7-51" fmla="*/ 2464700 w 2498881"/>
              <a:gd name="connsiteY7-52" fmla="*/ 1936632 h 2252681"/>
              <a:gd name="connsiteX8-53" fmla="*/ 2323508 w 2498881"/>
              <a:gd name="connsiteY8-54" fmla="*/ 2145728 h 2252681"/>
              <a:gd name="connsiteX9-55" fmla="*/ 2309409 w 2498881"/>
              <a:gd name="connsiteY9-56" fmla="*/ 2161241 h 2252681"/>
              <a:gd name="connsiteX10-57" fmla="*/ 1904873 w 2498881"/>
              <a:gd name="connsiteY10-58" fmla="*/ 2161241 h 2252681"/>
              <a:gd name="connsiteX11-59" fmla="*/ 1971126 w 2498881"/>
              <a:gd name="connsiteY11-60" fmla="*/ 2111698 h 2252681"/>
              <a:gd name="connsiteX12-61" fmla="*/ 2348499 w 2498881"/>
              <a:gd name="connsiteY12-62" fmla="*/ 1311495 h 2252681"/>
              <a:gd name="connsiteX13-63" fmla="*/ 1311495 w 2498881"/>
              <a:gd name="connsiteY13-64" fmla="*/ 274491 h 2252681"/>
              <a:gd name="connsiteX14-65" fmla="*/ 274491 w 2498881"/>
              <a:gd name="connsiteY14-66" fmla="*/ 1311495 h 2252681"/>
              <a:gd name="connsiteX15-67" fmla="*/ 651864 w 2498881"/>
              <a:gd name="connsiteY15-68" fmla="*/ 2111698 h 2252681"/>
              <a:gd name="connsiteX16-69" fmla="*/ 809557 w 2498881"/>
              <a:gd name="connsiteY16-70" fmla="*/ 2252681 h 2252681"/>
              <a:gd name="connsiteX0-71" fmla="*/ 313581 w 2498881"/>
              <a:gd name="connsiteY0-72" fmla="*/ 2161241 h 2161241"/>
              <a:gd name="connsiteX1-73" fmla="*/ 299482 w 2498881"/>
              <a:gd name="connsiteY1-74" fmla="*/ 2145728 h 2161241"/>
              <a:gd name="connsiteX2-75" fmla="*/ 0 w 2498881"/>
              <a:gd name="connsiteY2-76" fmla="*/ 1311495 h 2161241"/>
              <a:gd name="connsiteX3-77" fmla="*/ 1311495 w 2498881"/>
              <a:gd name="connsiteY3-78" fmla="*/ 0 h 2161241"/>
              <a:gd name="connsiteX4-79" fmla="*/ 2464700 w 2498881"/>
              <a:gd name="connsiteY4-80" fmla="*/ 686358 h 2161241"/>
              <a:gd name="connsiteX5-81" fmla="*/ 2498881 w 2498881"/>
              <a:gd name="connsiteY5-82" fmla="*/ 757315 h 2161241"/>
              <a:gd name="connsiteX6-83" fmla="*/ 2498881 w 2498881"/>
              <a:gd name="connsiteY6-84" fmla="*/ 1865676 h 2161241"/>
              <a:gd name="connsiteX7-85" fmla="*/ 2464700 w 2498881"/>
              <a:gd name="connsiteY7-86" fmla="*/ 1936632 h 2161241"/>
              <a:gd name="connsiteX8-87" fmla="*/ 2323508 w 2498881"/>
              <a:gd name="connsiteY8-88" fmla="*/ 2145728 h 2161241"/>
              <a:gd name="connsiteX9-89" fmla="*/ 2309409 w 2498881"/>
              <a:gd name="connsiteY9-90" fmla="*/ 2161241 h 2161241"/>
              <a:gd name="connsiteX10-91" fmla="*/ 1904873 w 2498881"/>
              <a:gd name="connsiteY10-92" fmla="*/ 2161241 h 2161241"/>
              <a:gd name="connsiteX11-93" fmla="*/ 1971126 w 2498881"/>
              <a:gd name="connsiteY11-94" fmla="*/ 2111698 h 2161241"/>
              <a:gd name="connsiteX12-95" fmla="*/ 2348499 w 2498881"/>
              <a:gd name="connsiteY12-96" fmla="*/ 1311495 h 2161241"/>
              <a:gd name="connsiteX13-97" fmla="*/ 1311495 w 2498881"/>
              <a:gd name="connsiteY13-98" fmla="*/ 274491 h 2161241"/>
              <a:gd name="connsiteX14-99" fmla="*/ 274491 w 2498881"/>
              <a:gd name="connsiteY14-100" fmla="*/ 1311495 h 2161241"/>
              <a:gd name="connsiteX15-101" fmla="*/ 651864 w 2498881"/>
              <a:gd name="connsiteY15-102" fmla="*/ 2111698 h 2161241"/>
              <a:gd name="connsiteX0-103" fmla="*/ 313581 w 2498881"/>
              <a:gd name="connsiteY0-104" fmla="*/ 2161241 h 2161241"/>
              <a:gd name="connsiteX1-105" fmla="*/ 299482 w 2498881"/>
              <a:gd name="connsiteY1-106" fmla="*/ 2145728 h 2161241"/>
              <a:gd name="connsiteX2-107" fmla="*/ 0 w 2498881"/>
              <a:gd name="connsiteY2-108" fmla="*/ 1311495 h 2161241"/>
              <a:gd name="connsiteX3-109" fmla="*/ 1311495 w 2498881"/>
              <a:gd name="connsiteY3-110" fmla="*/ 0 h 2161241"/>
              <a:gd name="connsiteX4-111" fmla="*/ 2464700 w 2498881"/>
              <a:gd name="connsiteY4-112" fmla="*/ 686358 h 2161241"/>
              <a:gd name="connsiteX5-113" fmla="*/ 2498881 w 2498881"/>
              <a:gd name="connsiteY5-114" fmla="*/ 757315 h 2161241"/>
              <a:gd name="connsiteX6-115" fmla="*/ 2498881 w 2498881"/>
              <a:gd name="connsiteY6-116" fmla="*/ 1865676 h 2161241"/>
              <a:gd name="connsiteX7-117" fmla="*/ 2464700 w 2498881"/>
              <a:gd name="connsiteY7-118" fmla="*/ 1936632 h 2161241"/>
              <a:gd name="connsiteX8-119" fmla="*/ 2323508 w 2498881"/>
              <a:gd name="connsiteY8-120" fmla="*/ 2145728 h 2161241"/>
              <a:gd name="connsiteX9-121" fmla="*/ 2309409 w 2498881"/>
              <a:gd name="connsiteY9-122" fmla="*/ 2161241 h 2161241"/>
              <a:gd name="connsiteX10-123" fmla="*/ 1971126 w 2498881"/>
              <a:gd name="connsiteY10-124" fmla="*/ 2111698 h 2161241"/>
              <a:gd name="connsiteX11-125" fmla="*/ 2348499 w 2498881"/>
              <a:gd name="connsiteY11-126" fmla="*/ 1311495 h 2161241"/>
              <a:gd name="connsiteX12-127" fmla="*/ 1311495 w 2498881"/>
              <a:gd name="connsiteY12-128" fmla="*/ 274491 h 2161241"/>
              <a:gd name="connsiteX13-129" fmla="*/ 274491 w 2498881"/>
              <a:gd name="connsiteY13-130" fmla="*/ 1311495 h 2161241"/>
              <a:gd name="connsiteX14-131" fmla="*/ 651864 w 2498881"/>
              <a:gd name="connsiteY14-132" fmla="*/ 2111698 h 2161241"/>
              <a:gd name="connsiteX0-133" fmla="*/ 313581 w 2498881"/>
              <a:gd name="connsiteY0-134" fmla="*/ 2161241 h 2161241"/>
              <a:gd name="connsiteX1-135" fmla="*/ 299482 w 2498881"/>
              <a:gd name="connsiteY1-136" fmla="*/ 2145728 h 2161241"/>
              <a:gd name="connsiteX2-137" fmla="*/ 0 w 2498881"/>
              <a:gd name="connsiteY2-138" fmla="*/ 1311495 h 2161241"/>
              <a:gd name="connsiteX3-139" fmla="*/ 1311495 w 2498881"/>
              <a:gd name="connsiteY3-140" fmla="*/ 0 h 2161241"/>
              <a:gd name="connsiteX4-141" fmla="*/ 2464700 w 2498881"/>
              <a:gd name="connsiteY4-142" fmla="*/ 686358 h 2161241"/>
              <a:gd name="connsiteX5-143" fmla="*/ 2498881 w 2498881"/>
              <a:gd name="connsiteY5-144" fmla="*/ 757315 h 2161241"/>
              <a:gd name="connsiteX6-145" fmla="*/ 2498881 w 2498881"/>
              <a:gd name="connsiteY6-146" fmla="*/ 1865676 h 2161241"/>
              <a:gd name="connsiteX7-147" fmla="*/ 2464700 w 2498881"/>
              <a:gd name="connsiteY7-148" fmla="*/ 1936632 h 2161241"/>
              <a:gd name="connsiteX8-149" fmla="*/ 2323508 w 2498881"/>
              <a:gd name="connsiteY8-150" fmla="*/ 2145728 h 2161241"/>
              <a:gd name="connsiteX9-151" fmla="*/ 1971126 w 2498881"/>
              <a:gd name="connsiteY9-152" fmla="*/ 2111698 h 2161241"/>
              <a:gd name="connsiteX10-153" fmla="*/ 2348499 w 2498881"/>
              <a:gd name="connsiteY10-154" fmla="*/ 1311495 h 2161241"/>
              <a:gd name="connsiteX11-155" fmla="*/ 1311495 w 2498881"/>
              <a:gd name="connsiteY11-156" fmla="*/ 274491 h 2161241"/>
              <a:gd name="connsiteX12-157" fmla="*/ 274491 w 2498881"/>
              <a:gd name="connsiteY12-158" fmla="*/ 1311495 h 2161241"/>
              <a:gd name="connsiteX13-159" fmla="*/ 651864 w 2498881"/>
              <a:gd name="connsiteY13-160" fmla="*/ 2111698 h 2161241"/>
              <a:gd name="connsiteX0-161" fmla="*/ 313581 w 2498881"/>
              <a:gd name="connsiteY0-162" fmla="*/ 2161241 h 2161241"/>
              <a:gd name="connsiteX1-163" fmla="*/ 299482 w 2498881"/>
              <a:gd name="connsiteY1-164" fmla="*/ 2145728 h 2161241"/>
              <a:gd name="connsiteX2-165" fmla="*/ 0 w 2498881"/>
              <a:gd name="connsiteY2-166" fmla="*/ 1311495 h 2161241"/>
              <a:gd name="connsiteX3-167" fmla="*/ 1311495 w 2498881"/>
              <a:gd name="connsiteY3-168" fmla="*/ 0 h 2161241"/>
              <a:gd name="connsiteX4-169" fmla="*/ 2464700 w 2498881"/>
              <a:gd name="connsiteY4-170" fmla="*/ 686358 h 2161241"/>
              <a:gd name="connsiteX5-171" fmla="*/ 2498881 w 2498881"/>
              <a:gd name="connsiteY5-172" fmla="*/ 757315 h 2161241"/>
              <a:gd name="connsiteX6-173" fmla="*/ 2498881 w 2498881"/>
              <a:gd name="connsiteY6-174" fmla="*/ 1865676 h 2161241"/>
              <a:gd name="connsiteX7-175" fmla="*/ 2464700 w 2498881"/>
              <a:gd name="connsiteY7-176" fmla="*/ 1936632 h 2161241"/>
              <a:gd name="connsiteX8-177" fmla="*/ 2323508 w 2498881"/>
              <a:gd name="connsiteY8-178" fmla="*/ 2145728 h 2161241"/>
              <a:gd name="connsiteX9-179" fmla="*/ 2348499 w 2498881"/>
              <a:gd name="connsiteY9-180" fmla="*/ 1311495 h 2161241"/>
              <a:gd name="connsiteX10-181" fmla="*/ 1311495 w 2498881"/>
              <a:gd name="connsiteY10-182" fmla="*/ 274491 h 2161241"/>
              <a:gd name="connsiteX11-183" fmla="*/ 274491 w 2498881"/>
              <a:gd name="connsiteY11-184" fmla="*/ 1311495 h 2161241"/>
              <a:gd name="connsiteX12-185" fmla="*/ 651864 w 2498881"/>
              <a:gd name="connsiteY12-186" fmla="*/ 2111698 h 2161241"/>
              <a:gd name="connsiteX0-187" fmla="*/ 313581 w 2498881"/>
              <a:gd name="connsiteY0-188" fmla="*/ 2161241 h 2161241"/>
              <a:gd name="connsiteX1-189" fmla="*/ 299482 w 2498881"/>
              <a:gd name="connsiteY1-190" fmla="*/ 2145728 h 2161241"/>
              <a:gd name="connsiteX2-191" fmla="*/ 0 w 2498881"/>
              <a:gd name="connsiteY2-192" fmla="*/ 1311495 h 2161241"/>
              <a:gd name="connsiteX3-193" fmla="*/ 1311495 w 2498881"/>
              <a:gd name="connsiteY3-194" fmla="*/ 0 h 2161241"/>
              <a:gd name="connsiteX4-195" fmla="*/ 2464700 w 2498881"/>
              <a:gd name="connsiteY4-196" fmla="*/ 686358 h 2161241"/>
              <a:gd name="connsiteX5-197" fmla="*/ 2498881 w 2498881"/>
              <a:gd name="connsiteY5-198" fmla="*/ 757315 h 2161241"/>
              <a:gd name="connsiteX6-199" fmla="*/ 2498881 w 2498881"/>
              <a:gd name="connsiteY6-200" fmla="*/ 1865676 h 2161241"/>
              <a:gd name="connsiteX7-201" fmla="*/ 2464700 w 2498881"/>
              <a:gd name="connsiteY7-202" fmla="*/ 1936632 h 2161241"/>
              <a:gd name="connsiteX8-203" fmla="*/ 2323508 w 2498881"/>
              <a:gd name="connsiteY8-204" fmla="*/ 2145728 h 2161241"/>
              <a:gd name="connsiteX9-205" fmla="*/ 1311495 w 2498881"/>
              <a:gd name="connsiteY9-206" fmla="*/ 274491 h 2161241"/>
              <a:gd name="connsiteX10-207" fmla="*/ 274491 w 2498881"/>
              <a:gd name="connsiteY10-208" fmla="*/ 1311495 h 2161241"/>
              <a:gd name="connsiteX11-209" fmla="*/ 651864 w 2498881"/>
              <a:gd name="connsiteY11-210" fmla="*/ 2111698 h 2161241"/>
              <a:gd name="connsiteX0-211" fmla="*/ 313581 w 2498881"/>
              <a:gd name="connsiteY0-212" fmla="*/ 2161241 h 2161241"/>
              <a:gd name="connsiteX1-213" fmla="*/ 299482 w 2498881"/>
              <a:gd name="connsiteY1-214" fmla="*/ 2145728 h 2161241"/>
              <a:gd name="connsiteX2-215" fmla="*/ 0 w 2498881"/>
              <a:gd name="connsiteY2-216" fmla="*/ 1311495 h 2161241"/>
              <a:gd name="connsiteX3-217" fmla="*/ 1311495 w 2498881"/>
              <a:gd name="connsiteY3-218" fmla="*/ 0 h 2161241"/>
              <a:gd name="connsiteX4-219" fmla="*/ 2464700 w 2498881"/>
              <a:gd name="connsiteY4-220" fmla="*/ 686358 h 2161241"/>
              <a:gd name="connsiteX5-221" fmla="*/ 2498881 w 2498881"/>
              <a:gd name="connsiteY5-222" fmla="*/ 757315 h 2161241"/>
              <a:gd name="connsiteX6-223" fmla="*/ 2498881 w 2498881"/>
              <a:gd name="connsiteY6-224" fmla="*/ 1865676 h 2161241"/>
              <a:gd name="connsiteX7-225" fmla="*/ 2464700 w 2498881"/>
              <a:gd name="connsiteY7-226" fmla="*/ 1936632 h 2161241"/>
              <a:gd name="connsiteX8-227" fmla="*/ 2323508 w 2498881"/>
              <a:gd name="connsiteY8-228" fmla="*/ 2145728 h 2161241"/>
              <a:gd name="connsiteX9-229" fmla="*/ 274491 w 2498881"/>
              <a:gd name="connsiteY9-230" fmla="*/ 1311495 h 2161241"/>
              <a:gd name="connsiteX10-231" fmla="*/ 651864 w 2498881"/>
              <a:gd name="connsiteY10-232" fmla="*/ 2111698 h 2161241"/>
              <a:gd name="connsiteX0-233" fmla="*/ 313581 w 2498881"/>
              <a:gd name="connsiteY0-234" fmla="*/ 2161241 h 2161241"/>
              <a:gd name="connsiteX1-235" fmla="*/ 299482 w 2498881"/>
              <a:gd name="connsiteY1-236" fmla="*/ 2145728 h 2161241"/>
              <a:gd name="connsiteX2-237" fmla="*/ 0 w 2498881"/>
              <a:gd name="connsiteY2-238" fmla="*/ 1311495 h 2161241"/>
              <a:gd name="connsiteX3-239" fmla="*/ 1311495 w 2498881"/>
              <a:gd name="connsiteY3-240" fmla="*/ 0 h 2161241"/>
              <a:gd name="connsiteX4-241" fmla="*/ 2464700 w 2498881"/>
              <a:gd name="connsiteY4-242" fmla="*/ 686358 h 2161241"/>
              <a:gd name="connsiteX5-243" fmla="*/ 2498881 w 2498881"/>
              <a:gd name="connsiteY5-244" fmla="*/ 757315 h 2161241"/>
              <a:gd name="connsiteX6-245" fmla="*/ 2498881 w 2498881"/>
              <a:gd name="connsiteY6-246" fmla="*/ 1865676 h 2161241"/>
              <a:gd name="connsiteX7-247" fmla="*/ 2464700 w 2498881"/>
              <a:gd name="connsiteY7-248" fmla="*/ 1936632 h 2161241"/>
              <a:gd name="connsiteX8-249" fmla="*/ 2323508 w 2498881"/>
              <a:gd name="connsiteY8-250" fmla="*/ 2145728 h 2161241"/>
              <a:gd name="connsiteX9-251" fmla="*/ 651864 w 2498881"/>
              <a:gd name="connsiteY9-252" fmla="*/ 2111698 h 2161241"/>
              <a:gd name="connsiteX0-253" fmla="*/ 313581 w 2498881"/>
              <a:gd name="connsiteY0-254" fmla="*/ 2161241 h 2161241"/>
              <a:gd name="connsiteX1-255" fmla="*/ 299482 w 2498881"/>
              <a:gd name="connsiteY1-256" fmla="*/ 2145728 h 2161241"/>
              <a:gd name="connsiteX2-257" fmla="*/ 0 w 2498881"/>
              <a:gd name="connsiteY2-258" fmla="*/ 1311495 h 2161241"/>
              <a:gd name="connsiteX3-259" fmla="*/ 1311495 w 2498881"/>
              <a:gd name="connsiteY3-260" fmla="*/ 0 h 2161241"/>
              <a:gd name="connsiteX4-261" fmla="*/ 2464700 w 2498881"/>
              <a:gd name="connsiteY4-262" fmla="*/ 686358 h 2161241"/>
              <a:gd name="connsiteX5-263" fmla="*/ 2498881 w 2498881"/>
              <a:gd name="connsiteY5-264" fmla="*/ 757315 h 2161241"/>
              <a:gd name="connsiteX6-265" fmla="*/ 2498881 w 2498881"/>
              <a:gd name="connsiteY6-266" fmla="*/ 1865676 h 2161241"/>
              <a:gd name="connsiteX7-267" fmla="*/ 2464700 w 2498881"/>
              <a:gd name="connsiteY7-268" fmla="*/ 1936632 h 2161241"/>
              <a:gd name="connsiteX8-269" fmla="*/ 2323508 w 2498881"/>
              <a:gd name="connsiteY8-270" fmla="*/ 2145728 h 2161241"/>
              <a:gd name="connsiteX0-271" fmla="*/ 313581 w 2498881"/>
              <a:gd name="connsiteY0-272" fmla="*/ 2161241 h 2161241"/>
              <a:gd name="connsiteX1-273" fmla="*/ 299482 w 2498881"/>
              <a:gd name="connsiteY1-274" fmla="*/ 2145728 h 2161241"/>
              <a:gd name="connsiteX2-275" fmla="*/ 0 w 2498881"/>
              <a:gd name="connsiteY2-276" fmla="*/ 1311495 h 2161241"/>
              <a:gd name="connsiteX3-277" fmla="*/ 1311495 w 2498881"/>
              <a:gd name="connsiteY3-278" fmla="*/ 0 h 2161241"/>
              <a:gd name="connsiteX4-279" fmla="*/ 2464700 w 2498881"/>
              <a:gd name="connsiteY4-280" fmla="*/ 686358 h 2161241"/>
              <a:gd name="connsiteX5-281" fmla="*/ 2498881 w 2498881"/>
              <a:gd name="connsiteY5-282" fmla="*/ 757315 h 2161241"/>
              <a:gd name="connsiteX6-283" fmla="*/ 2464700 w 2498881"/>
              <a:gd name="connsiteY6-284" fmla="*/ 1936632 h 2161241"/>
              <a:gd name="connsiteX7-285" fmla="*/ 2323508 w 2498881"/>
              <a:gd name="connsiteY7-286" fmla="*/ 2145728 h 2161241"/>
              <a:gd name="connsiteX0-287" fmla="*/ 313581 w 2498881"/>
              <a:gd name="connsiteY0-288" fmla="*/ 2161241 h 2161241"/>
              <a:gd name="connsiteX1-289" fmla="*/ 299482 w 2498881"/>
              <a:gd name="connsiteY1-290" fmla="*/ 2145728 h 2161241"/>
              <a:gd name="connsiteX2-291" fmla="*/ 0 w 2498881"/>
              <a:gd name="connsiteY2-292" fmla="*/ 1311495 h 2161241"/>
              <a:gd name="connsiteX3-293" fmla="*/ 1311495 w 2498881"/>
              <a:gd name="connsiteY3-294" fmla="*/ 0 h 2161241"/>
              <a:gd name="connsiteX4-295" fmla="*/ 2464700 w 2498881"/>
              <a:gd name="connsiteY4-296" fmla="*/ 686358 h 2161241"/>
              <a:gd name="connsiteX5-297" fmla="*/ 2498881 w 2498881"/>
              <a:gd name="connsiteY5-298" fmla="*/ 757315 h 2161241"/>
              <a:gd name="connsiteX6-299" fmla="*/ 2323508 w 2498881"/>
              <a:gd name="connsiteY6-300" fmla="*/ 2145728 h 2161241"/>
              <a:gd name="connsiteX0-301" fmla="*/ 313581 w 2498881"/>
              <a:gd name="connsiteY0-302" fmla="*/ 2161241 h 2161241"/>
              <a:gd name="connsiteX1-303" fmla="*/ 299482 w 2498881"/>
              <a:gd name="connsiteY1-304" fmla="*/ 2145728 h 2161241"/>
              <a:gd name="connsiteX2-305" fmla="*/ 0 w 2498881"/>
              <a:gd name="connsiteY2-306" fmla="*/ 1311495 h 2161241"/>
              <a:gd name="connsiteX3-307" fmla="*/ 1311495 w 2498881"/>
              <a:gd name="connsiteY3-308" fmla="*/ 0 h 2161241"/>
              <a:gd name="connsiteX4-309" fmla="*/ 2464700 w 2498881"/>
              <a:gd name="connsiteY4-310" fmla="*/ 686358 h 2161241"/>
              <a:gd name="connsiteX5-311" fmla="*/ 2498881 w 2498881"/>
              <a:gd name="connsiteY5-312" fmla="*/ 757315 h 216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98881" h="2161241">
                <a:moveTo>
                  <a:pt x="313581" y="2161241"/>
                </a:moveTo>
                <a:lnTo>
                  <a:pt x="299482" y="2145728"/>
                </a:lnTo>
                <a:cubicBezTo>
                  <a:pt x="112389" y="1919024"/>
                  <a:pt x="0" y="1628385"/>
                  <a:pt x="0" y="1311495"/>
                </a:cubicBezTo>
                <a:cubicBezTo>
                  <a:pt x="0" y="587176"/>
                  <a:pt x="587176" y="0"/>
                  <a:pt x="1311495" y="0"/>
                </a:cubicBezTo>
                <a:cubicBezTo>
                  <a:pt x="1809464" y="0"/>
                  <a:pt x="2242612" y="277533"/>
                  <a:pt x="2464700" y="686358"/>
                </a:cubicBezTo>
                <a:lnTo>
                  <a:pt x="2498881" y="757315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967610" y="4971250"/>
            <a:ext cx="2074008" cy="1886750"/>
          </a:xfrm>
          <a:custGeom>
            <a:avLst/>
            <a:gdLst>
              <a:gd name="connsiteX0" fmla="*/ 1037004 w 2074008"/>
              <a:gd name="connsiteY0" fmla="*/ 0 h 1886750"/>
              <a:gd name="connsiteX1" fmla="*/ 2074008 w 2074008"/>
              <a:gd name="connsiteY1" fmla="*/ 1037004 h 1886750"/>
              <a:gd name="connsiteX2" fmla="*/ 1696635 w 2074008"/>
              <a:gd name="connsiteY2" fmla="*/ 1837207 h 1886750"/>
              <a:gd name="connsiteX3" fmla="*/ 1630382 w 2074008"/>
              <a:gd name="connsiteY3" fmla="*/ 1886750 h 1886750"/>
              <a:gd name="connsiteX4" fmla="*/ 443626 w 2074008"/>
              <a:gd name="connsiteY4" fmla="*/ 1886750 h 1886750"/>
              <a:gd name="connsiteX5" fmla="*/ 377373 w 2074008"/>
              <a:gd name="connsiteY5" fmla="*/ 1837207 h 1886750"/>
              <a:gd name="connsiteX6" fmla="*/ 0 w 2074008"/>
              <a:gd name="connsiteY6" fmla="*/ 1037004 h 1886750"/>
              <a:gd name="connsiteX7" fmla="*/ 1037004 w 2074008"/>
              <a:gd name="connsiteY7" fmla="*/ 0 h 1886750"/>
              <a:gd name="connsiteX0-1" fmla="*/ 443626 w 2074008"/>
              <a:gd name="connsiteY0-2" fmla="*/ 1886750 h 1978190"/>
              <a:gd name="connsiteX1-3" fmla="*/ 377373 w 2074008"/>
              <a:gd name="connsiteY1-4" fmla="*/ 1837207 h 1978190"/>
              <a:gd name="connsiteX2-5" fmla="*/ 0 w 2074008"/>
              <a:gd name="connsiteY2-6" fmla="*/ 1037004 h 1978190"/>
              <a:gd name="connsiteX3-7" fmla="*/ 1037004 w 2074008"/>
              <a:gd name="connsiteY3-8" fmla="*/ 0 h 1978190"/>
              <a:gd name="connsiteX4-9" fmla="*/ 2074008 w 2074008"/>
              <a:gd name="connsiteY4-10" fmla="*/ 1037004 h 1978190"/>
              <a:gd name="connsiteX5-11" fmla="*/ 1696635 w 2074008"/>
              <a:gd name="connsiteY5-12" fmla="*/ 1837207 h 1978190"/>
              <a:gd name="connsiteX6-13" fmla="*/ 1630382 w 2074008"/>
              <a:gd name="connsiteY6-14" fmla="*/ 1886750 h 1978190"/>
              <a:gd name="connsiteX7-15" fmla="*/ 535066 w 2074008"/>
              <a:gd name="connsiteY7-16" fmla="*/ 1978190 h 1978190"/>
              <a:gd name="connsiteX0-17" fmla="*/ 443626 w 2074008"/>
              <a:gd name="connsiteY0-18" fmla="*/ 1886750 h 1886750"/>
              <a:gd name="connsiteX1-19" fmla="*/ 377373 w 2074008"/>
              <a:gd name="connsiteY1-20" fmla="*/ 1837207 h 1886750"/>
              <a:gd name="connsiteX2-21" fmla="*/ 0 w 2074008"/>
              <a:gd name="connsiteY2-22" fmla="*/ 1037004 h 1886750"/>
              <a:gd name="connsiteX3-23" fmla="*/ 1037004 w 2074008"/>
              <a:gd name="connsiteY3-24" fmla="*/ 0 h 1886750"/>
              <a:gd name="connsiteX4-25" fmla="*/ 2074008 w 2074008"/>
              <a:gd name="connsiteY4-26" fmla="*/ 1037004 h 1886750"/>
              <a:gd name="connsiteX5-27" fmla="*/ 1696635 w 2074008"/>
              <a:gd name="connsiteY5-28" fmla="*/ 1837207 h 1886750"/>
              <a:gd name="connsiteX6-29" fmla="*/ 1630382 w 2074008"/>
              <a:gd name="connsiteY6-30" fmla="*/ 1886750 h 188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074008" h="1886750">
                <a:moveTo>
                  <a:pt x="443626" y="1886750"/>
                </a:moveTo>
                <a:lnTo>
                  <a:pt x="377373" y="1837207"/>
                </a:lnTo>
                <a:cubicBezTo>
                  <a:pt x="146902" y="1647005"/>
                  <a:pt x="0" y="1359160"/>
                  <a:pt x="0" y="1037004"/>
                </a:cubicBezTo>
                <a:cubicBezTo>
                  <a:pt x="0" y="464283"/>
                  <a:pt x="464283" y="0"/>
                  <a:pt x="1037004" y="0"/>
                </a:cubicBezTo>
                <a:cubicBezTo>
                  <a:pt x="1609725" y="0"/>
                  <a:pt x="2074008" y="464283"/>
                  <a:pt x="2074008" y="1037004"/>
                </a:cubicBezTo>
                <a:cubicBezTo>
                  <a:pt x="2074008" y="1359160"/>
                  <a:pt x="1927106" y="1647005"/>
                  <a:pt x="1696635" y="1837207"/>
                </a:cubicBezTo>
                <a:lnTo>
                  <a:pt x="1630382" y="1886750"/>
                </a:lnTo>
              </a:path>
            </a:pathLst>
          </a:cu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24000">
                  <a:schemeClr val="accent2">
                    <a:lumMod val="60000"/>
                    <a:lumOff val="40000"/>
                  </a:schemeClr>
                </a:gs>
                <a:gs pos="63000">
                  <a:srgbClr val="00B0F0"/>
                </a:gs>
                <a:gs pos="100000">
                  <a:schemeClr val="accent5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278507" y="2551978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谢谢大家观看</a:t>
            </a:r>
            <a:endParaRPr lang="zh-CN" altLang="en-US" sz="66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43" name="xiongmao44b2a92bfc-0"/>
          <p:cNvGrpSpPr/>
          <p:nvPr/>
        </p:nvGrpSpPr>
        <p:grpSpPr>
          <a:xfrm>
            <a:off x="3431987" y="1700595"/>
            <a:ext cx="2565310" cy="667153"/>
            <a:chOff x="-53" y="-51"/>
            <a:chExt cx="1022403" cy="26589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4" name="PA_ImportSvg_636808962097655719"/>
            <p:cNvSpPr/>
            <p:nvPr/>
          </p:nvSpPr>
          <p:spPr>
            <a:xfrm>
              <a:off x="721584" y="-51"/>
              <a:ext cx="265841" cy="265893"/>
            </a:xfrm>
            <a:custGeom>
              <a:avLst/>
              <a:gdLst/>
              <a:ahLst/>
              <a:cxnLst/>
              <a:rect l="l" t="t" r="r" b="b"/>
              <a:pathLst>
                <a:path w="265841" h="265893">
                  <a:moveTo>
                    <a:pt x="138079" y="50"/>
                  </a:moveTo>
                  <a:cubicBezTo>
                    <a:pt x="86341" y="-1"/>
                    <a:pt x="39669" y="31125"/>
                    <a:pt x="19834" y="78910"/>
                  </a:cubicBezTo>
                  <a:cubicBezTo>
                    <a:pt x="0" y="126695"/>
                    <a:pt x="10910" y="181723"/>
                    <a:pt x="47476" y="218325"/>
                  </a:cubicBezTo>
                  <a:cubicBezTo>
                    <a:pt x="84042" y="254928"/>
                    <a:pt x="139059" y="265892"/>
                    <a:pt x="186864" y="246105"/>
                  </a:cubicBezTo>
                  <a:cubicBezTo>
                    <a:pt x="234668" y="226318"/>
                    <a:pt x="265841" y="179677"/>
                    <a:pt x="265841" y="127939"/>
                  </a:cubicBezTo>
                  <a:cubicBezTo>
                    <a:pt x="265841" y="57357"/>
                    <a:pt x="208661" y="120"/>
                    <a:pt x="138079" y="50"/>
                  </a:cubicBezTo>
                  <a:close/>
                  <a:moveTo>
                    <a:pt x="226217" y="86537"/>
                  </a:moveTo>
                  <a:cubicBezTo>
                    <a:pt x="226235" y="86833"/>
                    <a:pt x="226235" y="87130"/>
                    <a:pt x="226217" y="87426"/>
                  </a:cubicBezTo>
                  <a:lnTo>
                    <a:pt x="226217" y="88188"/>
                  </a:lnTo>
                  <a:lnTo>
                    <a:pt x="226217" y="88950"/>
                  </a:lnTo>
                  <a:lnTo>
                    <a:pt x="226217" y="89712"/>
                  </a:lnTo>
                  <a:lnTo>
                    <a:pt x="226217" y="89712"/>
                  </a:lnTo>
                  <a:lnTo>
                    <a:pt x="173766" y="194233"/>
                  </a:lnTo>
                  <a:cubicBezTo>
                    <a:pt x="173024" y="196104"/>
                    <a:pt x="171624" y="197640"/>
                    <a:pt x="169829" y="198551"/>
                  </a:cubicBezTo>
                  <a:lnTo>
                    <a:pt x="168813" y="198551"/>
                  </a:lnTo>
                  <a:lnTo>
                    <a:pt x="168813" y="198551"/>
                  </a:lnTo>
                  <a:lnTo>
                    <a:pt x="167670" y="198551"/>
                  </a:lnTo>
                  <a:lnTo>
                    <a:pt x="163606" y="198551"/>
                  </a:lnTo>
                  <a:lnTo>
                    <a:pt x="162336" y="198551"/>
                  </a:lnTo>
                  <a:lnTo>
                    <a:pt x="162336" y="198551"/>
                  </a:lnTo>
                  <a:lnTo>
                    <a:pt x="161193" y="198551"/>
                  </a:lnTo>
                  <a:cubicBezTo>
                    <a:pt x="159327" y="197634"/>
                    <a:pt x="157876" y="196047"/>
                    <a:pt x="157129" y="194106"/>
                  </a:cubicBezTo>
                  <a:lnTo>
                    <a:pt x="140492" y="161340"/>
                  </a:lnTo>
                  <a:lnTo>
                    <a:pt x="149890" y="142544"/>
                  </a:lnTo>
                  <a:lnTo>
                    <a:pt x="163479" y="169722"/>
                  </a:lnTo>
                  <a:cubicBezTo>
                    <a:pt x="163479" y="169722"/>
                    <a:pt x="165003" y="172770"/>
                    <a:pt x="166527" y="169722"/>
                  </a:cubicBezTo>
                  <a:lnTo>
                    <a:pt x="202595" y="97840"/>
                  </a:lnTo>
                  <a:cubicBezTo>
                    <a:pt x="202595" y="97840"/>
                    <a:pt x="204119" y="94792"/>
                    <a:pt x="200690" y="94792"/>
                  </a:cubicBezTo>
                  <a:lnTo>
                    <a:pt x="172496" y="94792"/>
                  </a:lnTo>
                  <a:cubicBezTo>
                    <a:pt x="170436" y="94904"/>
                    <a:pt x="168572" y="96051"/>
                    <a:pt x="167543" y="97840"/>
                  </a:cubicBezTo>
                  <a:lnTo>
                    <a:pt x="153700" y="125399"/>
                  </a:lnTo>
                  <a:lnTo>
                    <a:pt x="153700" y="125399"/>
                  </a:lnTo>
                  <a:lnTo>
                    <a:pt x="138079" y="156641"/>
                  </a:lnTo>
                  <a:lnTo>
                    <a:pt x="138079" y="156641"/>
                  </a:lnTo>
                  <a:lnTo>
                    <a:pt x="118902" y="194741"/>
                  </a:lnTo>
                  <a:cubicBezTo>
                    <a:pt x="118160" y="196612"/>
                    <a:pt x="116760" y="198148"/>
                    <a:pt x="114965" y="199059"/>
                  </a:cubicBezTo>
                  <a:lnTo>
                    <a:pt x="113949" y="199059"/>
                  </a:lnTo>
                  <a:lnTo>
                    <a:pt x="113949" y="199059"/>
                  </a:lnTo>
                  <a:lnTo>
                    <a:pt x="112933" y="199059"/>
                  </a:lnTo>
                  <a:lnTo>
                    <a:pt x="110139" y="199059"/>
                  </a:lnTo>
                  <a:lnTo>
                    <a:pt x="108869" y="199059"/>
                  </a:lnTo>
                  <a:lnTo>
                    <a:pt x="108869" y="199059"/>
                  </a:lnTo>
                  <a:lnTo>
                    <a:pt x="107726" y="199059"/>
                  </a:lnTo>
                  <a:cubicBezTo>
                    <a:pt x="105915" y="198107"/>
                    <a:pt x="104515" y="196526"/>
                    <a:pt x="103789" y="194614"/>
                  </a:cubicBezTo>
                  <a:lnTo>
                    <a:pt x="50830" y="90093"/>
                  </a:lnTo>
                  <a:lnTo>
                    <a:pt x="50830" y="90093"/>
                  </a:lnTo>
                  <a:lnTo>
                    <a:pt x="50830" y="90093"/>
                  </a:lnTo>
                  <a:lnTo>
                    <a:pt x="50830" y="89331"/>
                  </a:lnTo>
                  <a:lnTo>
                    <a:pt x="50830" y="88569"/>
                  </a:lnTo>
                  <a:lnTo>
                    <a:pt x="50830" y="87426"/>
                  </a:lnTo>
                  <a:cubicBezTo>
                    <a:pt x="50811" y="87130"/>
                    <a:pt x="50811" y="86833"/>
                    <a:pt x="50830" y="86537"/>
                  </a:cubicBezTo>
                  <a:lnTo>
                    <a:pt x="50830" y="86537"/>
                  </a:lnTo>
                  <a:cubicBezTo>
                    <a:pt x="50830" y="86537"/>
                    <a:pt x="50830" y="86537"/>
                    <a:pt x="50830" y="86537"/>
                  </a:cubicBezTo>
                  <a:cubicBezTo>
                    <a:pt x="50814" y="86241"/>
                    <a:pt x="50814" y="85944"/>
                    <a:pt x="50830" y="85648"/>
                  </a:cubicBezTo>
                  <a:lnTo>
                    <a:pt x="50830" y="84124"/>
                  </a:lnTo>
                  <a:lnTo>
                    <a:pt x="50830" y="83362"/>
                  </a:lnTo>
                  <a:lnTo>
                    <a:pt x="50830" y="82600"/>
                  </a:lnTo>
                  <a:lnTo>
                    <a:pt x="50830" y="81965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0830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1719" y="81330"/>
                  </a:lnTo>
                  <a:lnTo>
                    <a:pt x="52735" y="81330"/>
                  </a:lnTo>
                  <a:lnTo>
                    <a:pt x="53370" y="81330"/>
                  </a:lnTo>
                  <a:lnTo>
                    <a:pt x="111282" y="81330"/>
                  </a:lnTo>
                  <a:lnTo>
                    <a:pt x="112171" y="81330"/>
                  </a:lnTo>
                  <a:lnTo>
                    <a:pt x="112171" y="81330"/>
                  </a:lnTo>
                  <a:lnTo>
                    <a:pt x="113060" y="81330"/>
                  </a:lnTo>
                  <a:lnTo>
                    <a:pt x="113060" y="81330"/>
                  </a:lnTo>
                  <a:lnTo>
                    <a:pt x="113949" y="82092"/>
                  </a:lnTo>
                  <a:lnTo>
                    <a:pt x="113949" y="82092"/>
                  </a:lnTo>
                  <a:lnTo>
                    <a:pt x="114711" y="82981"/>
                  </a:lnTo>
                  <a:lnTo>
                    <a:pt x="114711" y="82981"/>
                  </a:lnTo>
                  <a:lnTo>
                    <a:pt x="114711" y="83616"/>
                  </a:lnTo>
                  <a:lnTo>
                    <a:pt x="114711" y="83616"/>
                  </a:lnTo>
                  <a:lnTo>
                    <a:pt x="135666" y="114350"/>
                  </a:lnTo>
                  <a:lnTo>
                    <a:pt x="126268" y="133019"/>
                  </a:lnTo>
                  <a:lnTo>
                    <a:pt x="108488" y="97713"/>
                  </a:lnTo>
                  <a:cubicBezTo>
                    <a:pt x="107550" y="96014"/>
                    <a:pt x="105845" y="94877"/>
                    <a:pt x="103916" y="94665"/>
                  </a:cubicBezTo>
                  <a:lnTo>
                    <a:pt x="75341" y="94665"/>
                  </a:lnTo>
                  <a:cubicBezTo>
                    <a:pt x="71912" y="94665"/>
                    <a:pt x="73436" y="97713"/>
                    <a:pt x="73436" y="97713"/>
                  </a:cubicBezTo>
                  <a:lnTo>
                    <a:pt x="109504" y="169595"/>
                  </a:lnTo>
                  <a:cubicBezTo>
                    <a:pt x="109504" y="169595"/>
                    <a:pt x="111028" y="172643"/>
                    <a:pt x="112552" y="169595"/>
                  </a:cubicBezTo>
                  <a:lnTo>
                    <a:pt x="127157" y="140512"/>
                  </a:lnTo>
                  <a:lnTo>
                    <a:pt x="142016" y="110032"/>
                  </a:lnTo>
                  <a:lnTo>
                    <a:pt x="155859" y="82600"/>
                  </a:lnTo>
                  <a:lnTo>
                    <a:pt x="155859" y="82600"/>
                  </a:lnTo>
                  <a:lnTo>
                    <a:pt x="155859" y="81965"/>
                  </a:lnTo>
                  <a:lnTo>
                    <a:pt x="155859" y="81965"/>
                  </a:lnTo>
                  <a:lnTo>
                    <a:pt x="156621" y="81076"/>
                  </a:lnTo>
                  <a:lnTo>
                    <a:pt x="156621" y="81076"/>
                  </a:lnTo>
                  <a:lnTo>
                    <a:pt x="157383" y="80441"/>
                  </a:lnTo>
                  <a:lnTo>
                    <a:pt x="157383" y="80441"/>
                  </a:lnTo>
                  <a:lnTo>
                    <a:pt x="158145" y="80441"/>
                  </a:lnTo>
                  <a:lnTo>
                    <a:pt x="158780" y="80441"/>
                  </a:lnTo>
                  <a:lnTo>
                    <a:pt x="159542" y="80441"/>
                  </a:lnTo>
                  <a:lnTo>
                    <a:pt x="218089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105" y="80441"/>
                  </a:lnTo>
                  <a:lnTo>
                    <a:pt x="219994" y="80441"/>
                  </a:lnTo>
                  <a:lnTo>
                    <a:pt x="219994" y="80441"/>
                  </a:lnTo>
                  <a:lnTo>
                    <a:pt x="220756" y="81076"/>
                  </a:lnTo>
                  <a:lnTo>
                    <a:pt x="220756" y="81076"/>
                  </a:lnTo>
                  <a:lnTo>
                    <a:pt x="220756" y="81838"/>
                  </a:lnTo>
                  <a:lnTo>
                    <a:pt x="220756" y="81838"/>
                  </a:lnTo>
                  <a:lnTo>
                    <a:pt x="220756" y="82727"/>
                  </a:lnTo>
                  <a:lnTo>
                    <a:pt x="220756" y="83362"/>
                  </a:lnTo>
                  <a:lnTo>
                    <a:pt x="220756" y="84251"/>
                  </a:lnTo>
                  <a:cubicBezTo>
                    <a:pt x="220756" y="84251"/>
                    <a:pt x="220756" y="84251"/>
                    <a:pt x="220756" y="85140"/>
                  </a:cubicBezTo>
                  <a:cubicBezTo>
                    <a:pt x="220756" y="86029"/>
                    <a:pt x="220756" y="85140"/>
                    <a:pt x="220756" y="85140"/>
                  </a:cubicBezTo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PA-椭圆 134"/>
            <p:cNvSpPr/>
            <p:nvPr/>
          </p:nvSpPr>
          <p:spPr>
            <a:xfrm>
              <a:off x="988822" y="223520"/>
              <a:ext cx="33528" cy="3352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-53" y="31607"/>
              <a:ext cx="694871" cy="195625"/>
              <a:chOff x="-53" y="31607"/>
              <a:chExt cx="694871" cy="195625"/>
            </a:xfrm>
            <a:grpFill/>
          </p:grpSpPr>
          <p:sp>
            <p:nvSpPr>
              <p:cNvPr id="47" name="PA-任意多边形 135"/>
              <p:cNvSpPr/>
              <p:nvPr/>
            </p:nvSpPr>
            <p:spPr>
              <a:xfrm>
                <a:off x="490300" y="32512"/>
                <a:ext cx="204518" cy="193631"/>
              </a:xfrm>
              <a:custGeom>
                <a:avLst/>
                <a:gdLst/>
                <a:ahLst/>
                <a:cxnLst/>
                <a:rect l="0" t="0" r="0" b="0"/>
                <a:pathLst>
                  <a:path w="204518" h="193631">
                    <a:moveTo>
                      <a:pt x="204517" y="139192"/>
                    </a:moveTo>
                    <a:cubicBezTo>
                      <a:pt x="204517" y="124843"/>
                      <a:pt x="198817" y="111082"/>
                      <a:pt x="188671" y="100936"/>
                    </a:cubicBezTo>
                    <a:cubicBezTo>
                      <a:pt x="178525" y="90790"/>
                      <a:pt x="164764" y="85090"/>
                      <a:pt x="150415" y="85090"/>
                    </a:cubicBezTo>
                    <a:lnTo>
                      <a:pt x="51482" y="85090"/>
                    </a:lnTo>
                    <a:cubicBezTo>
                      <a:pt x="39914" y="85830"/>
                      <a:pt x="28894" y="80079"/>
                      <a:pt x="22886" y="70166"/>
                    </a:cubicBezTo>
                    <a:cubicBezTo>
                      <a:pt x="16878" y="60254"/>
                      <a:pt x="16878" y="47823"/>
                      <a:pt x="22886" y="37911"/>
                    </a:cubicBezTo>
                    <a:cubicBezTo>
                      <a:pt x="28894" y="27998"/>
                      <a:pt x="39914" y="22247"/>
                      <a:pt x="51482" y="22987"/>
                    </a:cubicBezTo>
                    <a:lnTo>
                      <a:pt x="186102" y="22987"/>
                    </a:lnTo>
                    <a:cubicBezTo>
                      <a:pt x="191984" y="22368"/>
                      <a:pt x="196449" y="17408"/>
                      <a:pt x="196449" y="11494"/>
                    </a:cubicBezTo>
                    <a:cubicBezTo>
                      <a:pt x="196449" y="5579"/>
                      <a:pt x="191984" y="619"/>
                      <a:pt x="186102" y="0"/>
                    </a:cubicBezTo>
                    <a:lnTo>
                      <a:pt x="51482" y="0"/>
                    </a:lnTo>
                    <a:cubicBezTo>
                      <a:pt x="22655" y="1398"/>
                      <a:pt x="0" y="25178"/>
                      <a:pt x="0" y="54039"/>
                    </a:cubicBezTo>
                    <a:cubicBezTo>
                      <a:pt x="0" y="82900"/>
                      <a:pt x="22655" y="106679"/>
                      <a:pt x="51482" y="108077"/>
                    </a:cubicBezTo>
                    <a:lnTo>
                      <a:pt x="150415" y="108077"/>
                    </a:lnTo>
                    <a:cubicBezTo>
                      <a:pt x="166794" y="109125"/>
                      <a:pt x="179543" y="122716"/>
                      <a:pt x="179543" y="139129"/>
                    </a:cubicBezTo>
                    <a:cubicBezTo>
                      <a:pt x="179543" y="155541"/>
                      <a:pt x="166794" y="169132"/>
                      <a:pt x="150415" y="170180"/>
                    </a:cubicBezTo>
                    <a:lnTo>
                      <a:pt x="15922" y="170180"/>
                    </a:lnTo>
                    <a:cubicBezTo>
                      <a:pt x="11527" y="169717"/>
                      <a:pt x="7253" y="171801"/>
                      <a:pt x="4912" y="175549"/>
                    </a:cubicBezTo>
                    <a:cubicBezTo>
                      <a:pt x="2570" y="179296"/>
                      <a:pt x="2570" y="184051"/>
                      <a:pt x="4912" y="187798"/>
                    </a:cubicBezTo>
                    <a:cubicBezTo>
                      <a:pt x="7253" y="191546"/>
                      <a:pt x="11527" y="193630"/>
                      <a:pt x="15922" y="193167"/>
                    </a:cubicBezTo>
                    <a:lnTo>
                      <a:pt x="150542" y="193167"/>
                    </a:lnTo>
                    <a:cubicBezTo>
                      <a:pt x="180323" y="193097"/>
                      <a:pt x="204447" y="168973"/>
                      <a:pt x="204517" y="13919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8" name="PA-任意多边形 136"/>
              <p:cNvSpPr/>
              <p:nvPr/>
            </p:nvSpPr>
            <p:spPr>
              <a:xfrm>
                <a:off x="269240" y="32512"/>
                <a:ext cx="202439" cy="192339"/>
              </a:xfrm>
              <a:custGeom>
                <a:avLst/>
                <a:gdLst/>
                <a:ahLst/>
                <a:cxnLst/>
                <a:rect l="0" t="0" r="0" b="0"/>
                <a:pathLst>
                  <a:path w="202439" h="192339">
                    <a:moveTo>
                      <a:pt x="202438" y="54102"/>
                    </a:moveTo>
                    <a:cubicBezTo>
                      <a:pt x="202438" y="39753"/>
                      <a:pt x="196738" y="25992"/>
                      <a:pt x="186592" y="15846"/>
                    </a:cubicBezTo>
                    <a:cubicBezTo>
                      <a:pt x="176446" y="5700"/>
                      <a:pt x="162685" y="0"/>
                      <a:pt x="148336" y="0"/>
                    </a:cubicBezTo>
                    <a:lnTo>
                      <a:pt x="11430" y="0"/>
                    </a:lnTo>
                    <a:cubicBezTo>
                      <a:pt x="5548" y="619"/>
                      <a:pt x="1083" y="5579"/>
                      <a:pt x="1083" y="11493"/>
                    </a:cubicBezTo>
                    <a:cubicBezTo>
                      <a:pt x="1083" y="17408"/>
                      <a:pt x="5548" y="22368"/>
                      <a:pt x="11430" y="22987"/>
                    </a:cubicBezTo>
                    <a:lnTo>
                      <a:pt x="148336" y="22987"/>
                    </a:lnTo>
                    <a:cubicBezTo>
                      <a:pt x="164715" y="24035"/>
                      <a:pt x="177464" y="37626"/>
                      <a:pt x="177464" y="54039"/>
                    </a:cubicBezTo>
                    <a:cubicBezTo>
                      <a:pt x="177464" y="70451"/>
                      <a:pt x="164715" y="84042"/>
                      <a:pt x="148336" y="85090"/>
                    </a:cubicBezTo>
                    <a:lnTo>
                      <a:pt x="33274" y="85090"/>
                    </a:lnTo>
                    <a:cubicBezTo>
                      <a:pt x="14877" y="85160"/>
                      <a:pt x="0" y="100094"/>
                      <a:pt x="0" y="118491"/>
                    </a:cubicBezTo>
                    <a:lnTo>
                      <a:pt x="0" y="118491"/>
                    </a:lnTo>
                    <a:lnTo>
                      <a:pt x="0" y="181991"/>
                    </a:lnTo>
                    <a:cubicBezTo>
                      <a:pt x="619" y="187873"/>
                      <a:pt x="5579" y="192338"/>
                      <a:pt x="11493" y="192338"/>
                    </a:cubicBezTo>
                    <a:cubicBezTo>
                      <a:pt x="17408" y="192338"/>
                      <a:pt x="22368" y="187873"/>
                      <a:pt x="22987" y="181991"/>
                    </a:cubicBezTo>
                    <a:lnTo>
                      <a:pt x="22987" y="150241"/>
                    </a:lnTo>
                    <a:lnTo>
                      <a:pt x="22987" y="150241"/>
                    </a:lnTo>
                    <a:lnTo>
                      <a:pt x="22987" y="118491"/>
                    </a:lnTo>
                    <a:cubicBezTo>
                      <a:pt x="22987" y="112810"/>
                      <a:pt x="27593" y="108204"/>
                      <a:pt x="33274" y="108204"/>
                    </a:cubicBezTo>
                    <a:lnTo>
                      <a:pt x="148336" y="108204"/>
                    </a:lnTo>
                    <a:cubicBezTo>
                      <a:pt x="178216" y="108204"/>
                      <a:pt x="202438" y="83982"/>
                      <a:pt x="202438" y="54102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PA-任意多边形 137"/>
              <p:cNvSpPr/>
              <p:nvPr/>
            </p:nvSpPr>
            <p:spPr>
              <a:xfrm>
                <a:off x="-53" y="31607"/>
                <a:ext cx="232511" cy="195625"/>
              </a:xfrm>
              <a:custGeom>
                <a:avLst/>
                <a:gdLst/>
                <a:ahLst/>
                <a:cxnLst/>
                <a:rect l="0" t="0" r="0" b="0"/>
                <a:pathLst>
                  <a:path w="232511" h="195625">
                    <a:moveTo>
                      <a:pt x="232336" y="12589"/>
                    </a:moveTo>
                    <a:cubicBezTo>
                      <a:pt x="232510" y="8064"/>
                      <a:pt x="229967" y="3872"/>
                      <a:pt x="225874" y="1936"/>
                    </a:cubicBezTo>
                    <a:cubicBezTo>
                      <a:pt x="221781" y="0"/>
                      <a:pt x="216927" y="694"/>
                      <a:pt x="213540" y="3699"/>
                    </a:cubicBezTo>
                    <a:lnTo>
                      <a:pt x="130228" y="71390"/>
                    </a:lnTo>
                    <a:lnTo>
                      <a:pt x="148516" y="86249"/>
                    </a:lnTo>
                    <a:lnTo>
                      <a:pt x="209476" y="36719"/>
                    </a:lnTo>
                    <a:lnTo>
                      <a:pt x="209476" y="158893"/>
                    </a:lnTo>
                    <a:lnTo>
                      <a:pt x="183060" y="137430"/>
                    </a:lnTo>
                    <a:cubicBezTo>
                      <a:pt x="182600" y="137243"/>
                      <a:pt x="182172" y="136986"/>
                      <a:pt x="181790" y="136668"/>
                    </a:cubicBezTo>
                    <a:lnTo>
                      <a:pt x="116004" y="82693"/>
                    </a:lnTo>
                    <a:lnTo>
                      <a:pt x="97970" y="97552"/>
                    </a:lnTo>
                    <a:lnTo>
                      <a:pt x="97970" y="97552"/>
                    </a:lnTo>
                    <a:lnTo>
                      <a:pt x="78158" y="113681"/>
                    </a:lnTo>
                    <a:lnTo>
                      <a:pt x="50853" y="135779"/>
                    </a:lnTo>
                    <a:lnTo>
                      <a:pt x="50853" y="135779"/>
                    </a:lnTo>
                    <a:lnTo>
                      <a:pt x="23040" y="158893"/>
                    </a:lnTo>
                    <a:lnTo>
                      <a:pt x="23040" y="36719"/>
                    </a:lnTo>
                    <a:lnTo>
                      <a:pt x="83873" y="86122"/>
                    </a:lnTo>
                    <a:lnTo>
                      <a:pt x="101653" y="71263"/>
                    </a:lnTo>
                    <a:lnTo>
                      <a:pt x="19992" y="4588"/>
                    </a:lnTo>
                    <a:lnTo>
                      <a:pt x="19992" y="4588"/>
                    </a:lnTo>
                    <a:lnTo>
                      <a:pt x="18976" y="3699"/>
                    </a:lnTo>
                    <a:cubicBezTo>
                      <a:pt x="16638" y="1756"/>
                      <a:pt x="13622" y="824"/>
                      <a:pt x="10595" y="1110"/>
                    </a:cubicBezTo>
                    <a:cubicBezTo>
                      <a:pt x="7568" y="1396"/>
                      <a:pt x="4780" y="2876"/>
                      <a:pt x="2847" y="5223"/>
                    </a:cubicBezTo>
                    <a:cubicBezTo>
                      <a:pt x="1154" y="7300"/>
                      <a:pt x="254" y="9910"/>
                      <a:pt x="307" y="12589"/>
                    </a:cubicBezTo>
                    <a:lnTo>
                      <a:pt x="53" y="12589"/>
                    </a:lnTo>
                    <a:lnTo>
                      <a:pt x="53" y="182769"/>
                    </a:lnTo>
                    <a:lnTo>
                      <a:pt x="53" y="182769"/>
                    </a:lnTo>
                    <a:cubicBezTo>
                      <a:pt x="0" y="185448"/>
                      <a:pt x="900" y="188058"/>
                      <a:pt x="2593" y="190135"/>
                    </a:cubicBezTo>
                    <a:cubicBezTo>
                      <a:pt x="6702" y="194999"/>
                      <a:pt x="13971" y="195624"/>
                      <a:pt x="18849" y="191532"/>
                    </a:cubicBezTo>
                    <a:lnTo>
                      <a:pt x="116131" y="112411"/>
                    </a:lnTo>
                    <a:lnTo>
                      <a:pt x="213413" y="191532"/>
                    </a:lnTo>
                    <a:cubicBezTo>
                      <a:pt x="218291" y="195624"/>
                      <a:pt x="225560" y="194999"/>
                      <a:pt x="229669" y="190135"/>
                    </a:cubicBezTo>
                    <a:cubicBezTo>
                      <a:pt x="231352" y="188053"/>
                      <a:pt x="232251" y="185446"/>
                      <a:pt x="232209" y="182769"/>
                    </a:cubicBezTo>
                    <a:lnTo>
                      <a:pt x="232209" y="182769"/>
                    </a:lnTo>
                    <a:lnTo>
                      <a:pt x="232209" y="12462"/>
                    </a:lnTo>
                  </a:path>
                </a:pathLst>
              </a:custGeom>
              <a:grpFill/>
              <a:ln w="635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accent1"/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3339078" y="3809035"/>
            <a:ext cx="62126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Lorem ipsum dolor sit amet, consectetuer adipiscing elit. Aenean commodo ligula eget dolor. Lorem ipsum dolor sit amet, consectetuer adipiscing elit. Aenean commodo ligula eget dolor.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305808" y="1862334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LOGO  HERE</a:t>
            </a:r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6209733" y="1862334"/>
            <a:ext cx="1921164" cy="399224"/>
          </a:xfrm>
          <a:prstGeom prst="roundRect">
            <a:avLst>
              <a:gd name="adj" fmla="val 2592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02706" y="4942276"/>
            <a:ext cx="1328736" cy="30431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116687" y="4942276"/>
            <a:ext cx="1328736" cy="304316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67390" y="4955934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汇报人：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王浩</a:t>
            </a:r>
            <a:endParaRPr lang="zh-CN" altLang="en-US" sz="1200" dirty="0" smtClean="0">
              <a:solidFill>
                <a:srgbClr val="424D6D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75157" y="4963878"/>
            <a:ext cx="13957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日期：</a:t>
            </a:r>
            <a:r>
              <a:rPr lang="en-US" altLang="zh-CN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2025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年</a:t>
            </a:r>
            <a:r>
              <a:rPr lang="en-US" altLang="zh-CN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5</a:t>
            </a:r>
            <a:r>
              <a:rPr lang="zh-CN" altLang="en-US" sz="1200" dirty="0" smtClean="0">
                <a:solidFill>
                  <a:srgbClr val="424D6D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月</a:t>
            </a:r>
            <a:endParaRPr lang="zh-CN" altLang="en-US" sz="1200" dirty="0">
              <a:solidFill>
                <a:srgbClr val="424D6D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0" y="1230745"/>
            <a:ext cx="2761674" cy="4396510"/>
          </a:xfrm>
          <a:custGeom>
            <a:avLst/>
            <a:gdLst>
              <a:gd name="connsiteX0" fmla="*/ 563419 w 2761674"/>
              <a:gd name="connsiteY0" fmla="*/ 0 h 4396510"/>
              <a:gd name="connsiteX1" fmla="*/ 2761674 w 2761674"/>
              <a:gd name="connsiteY1" fmla="*/ 2198255 h 4396510"/>
              <a:gd name="connsiteX2" fmla="*/ 563419 w 2761674"/>
              <a:gd name="connsiteY2" fmla="*/ 4396510 h 4396510"/>
              <a:gd name="connsiteX3" fmla="*/ 120394 w 2761674"/>
              <a:gd name="connsiteY3" fmla="*/ 4351850 h 4396510"/>
              <a:gd name="connsiteX4" fmla="*/ 0 w 2761674"/>
              <a:gd name="connsiteY4" fmla="*/ 4320893 h 4396510"/>
              <a:gd name="connsiteX5" fmla="*/ 0 w 2761674"/>
              <a:gd name="connsiteY5" fmla="*/ 75617 h 4396510"/>
              <a:gd name="connsiteX6" fmla="*/ 120394 w 2761674"/>
              <a:gd name="connsiteY6" fmla="*/ 44661 h 4396510"/>
              <a:gd name="connsiteX7" fmla="*/ 563419 w 2761674"/>
              <a:gd name="connsiteY7" fmla="*/ 0 h 4396510"/>
              <a:gd name="connsiteX0-1" fmla="*/ 0 w 2761674"/>
              <a:gd name="connsiteY0-2" fmla="*/ 75617 h 4396510"/>
              <a:gd name="connsiteX1-3" fmla="*/ 120394 w 2761674"/>
              <a:gd name="connsiteY1-4" fmla="*/ 44661 h 4396510"/>
              <a:gd name="connsiteX2-5" fmla="*/ 563419 w 2761674"/>
              <a:gd name="connsiteY2-6" fmla="*/ 0 h 4396510"/>
              <a:gd name="connsiteX3-7" fmla="*/ 2761674 w 2761674"/>
              <a:gd name="connsiteY3-8" fmla="*/ 2198255 h 4396510"/>
              <a:gd name="connsiteX4-9" fmla="*/ 563419 w 2761674"/>
              <a:gd name="connsiteY4-10" fmla="*/ 4396510 h 4396510"/>
              <a:gd name="connsiteX5-11" fmla="*/ 120394 w 2761674"/>
              <a:gd name="connsiteY5-12" fmla="*/ 4351850 h 4396510"/>
              <a:gd name="connsiteX6-13" fmla="*/ 0 w 2761674"/>
              <a:gd name="connsiteY6-14" fmla="*/ 4320893 h 4396510"/>
              <a:gd name="connsiteX7-15" fmla="*/ 91440 w 2761674"/>
              <a:gd name="connsiteY7-16" fmla="*/ 167057 h 4396510"/>
              <a:gd name="connsiteX0-17" fmla="*/ 0 w 2761674"/>
              <a:gd name="connsiteY0-18" fmla="*/ 75617 h 4396510"/>
              <a:gd name="connsiteX1-19" fmla="*/ 120394 w 2761674"/>
              <a:gd name="connsiteY1-20" fmla="*/ 44661 h 4396510"/>
              <a:gd name="connsiteX2-21" fmla="*/ 563419 w 2761674"/>
              <a:gd name="connsiteY2-22" fmla="*/ 0 h 4396510"/>
              <a:gd name="connsiteX3-23" fmla="*/ 2761674 w 2761674"/>
              <a:gd name="connsiteY3-24" fmla="*/ 2198255 h 4396510"/>
              <a:gd name="connsiteX4-25" fmla="*/ 563419 w 2761674"/>
              <a:gd name="connsiteY4-26" fmla="*/ 4396510 h 4396510"/>
              <a:gd name="connsiteX5-27" fmla="*/ 120394 w 2761674"/>
              <a:gd name="connsiteY5-28" fmla="*/ 4351850 h 4396510"/>
              <a:gd name="connsiteX6-29" fmla="*/ 0 w 2761674"/>
              <a:gd name="connsiteY6-30" fmla="*/ 4320893 h 4396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761674" h="4396510">
                <a:moveTo>
                  <a:pt x="0" y="75617"/>
                </a:moveTo>
                <a:lnTo>
                  <a:pt x="120394" y="44661"/>
                </a:lnTo>
                <a:cubicBezTo>
                  <a:pt x="263495" y="15378"/>
                  <a:pt x="411661" y="0"/>
                  <a:pt x="563419" y="0"/>
                </a:cubicBezTo>
                <a:cubicBezTo>
                  <a:pt x="1777482" y="0"/>
                  <a:pt x="2761674" y="984192"/>
                  <a:pt x="2761674" y="2198255"/>
                </a:cubicBezTo>
                <a:cubicBezTo>
                  <a:pt x="2761674" y="3412318"/>
                  <a:pt x="1777482" y="4396510"/>
                  <a:pt x="563419" y="4396510"/>
                </a:cubicBezTo>
                <a:cubicBezTo>
                  <a:pt x="411661" y="4396510"/>
                  <a:pt x="263495" y="4381132"/>
                  <a:pt x="120394" y="4351850"/>
                </a:cubicBezTo>
                <a:lnTo>
                  <a:pt x="0" y="4320893"/>
                </a:lnTo>
              </a:path>
            </a:pathLst>
          </a:custGeom>
          <a:noFill/>
          <a:ln>
            <a:gradFill flip="none" rotWithShape="1">
              <a:gsLst>
                <a:gs pos="31000">
                  <a:schemeClr val="accent2">
                    <a:lumMod val="60000"/>
                    <a:lumOff val="4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58000">
                  <a:srgbClr val="00B0F0"/>
                </a:gs>
                <a:gs pos="80000">
                  <a:schemeClr val="accent5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0" y="1627755"/>
            <a:ext cx="2262909" cy="3602490"/>
          </a:xfrm>
          <a:custGeom>
            <a:avLst/>
            <a:gdLst>
              <a:gd name="connsiteX0" fmla="*/ 563419 w 2761674"/>
              <a:gd name="connsiteY0" fmla="*/ 0 h 4396510"/>
              <a:gd name="connsiteX1" fmla="*/ 2761674 w 2761674"/>
              <a:gd name="connsiteY1" fmla="*/ 2198255 h 4396510"/>
              <a:gd name="connsiteX2" fmla="*/ 563419 w 2761674"/>
              <a:gd name="connsiteY2" fmla="*/ 4396510 h 4396510"/>
              <a:gd name="connsiteX3" fmla="*/ 120394 w 2761674"/>
              <a:gd name="connsiteY3" fmla="*/ 4351850 h 4396510"/>
              <a:gd name="connsiteX4" fmla="*/ 0 w 2761674"/>
              <a:gd name="connsiteY4" fmla="*/ 4320893 h 4396510"/>
              <a:gd name="connsiteX5" fmla="*/ 0 w 2761674"/>
              <a:gd name="connsiteY5" fmla="*/ 75617 h 4396510"/>
              <a:gd name="connsiteX6" fmla="*/ 120394 w 2761674"/>
              <a:gd name="connsiteY6" fmla="*/ 44661 h 4396510"/>
              <a:gd name="connsiteX7" fmla="*/ 563419 w 2761674"/>
              <a:gd name="connsiteY7" fmla="*/ 0 h 4396510"/>
              <a:gd name="connsiteX0-1" fmla="*/ 0 w 2761674"/>
              <a:gd name="connsiteY0-2" fmla="*/ 75617 h 4396510"/>
              <a:gd name="connsiteX1-3" fmla="*/ 120394 w 2761674"/>
              <a:gd name="connsiteY1-4" fmla="*/ 44661 h 4396510"/>
              <a:gd name="connsiteX2-5" fmla="*/ 563419 w 2761674"/>
              <a:gd name="connsiteY2-6" fmla="*/ 0 h 4396510"/>
              <a:gd name="connsiteX3-7" fmla="*/ 2761674 w 2761674"/>
              <a:gd name="connsiteY3-8" fmla="*/ 2198255 h 4396510"/>
              <a:gd name="connsiteX4-9" fmla="*/ 563419 w 2761674"/>
              <a:gd name="connsiteY4-10" fmla="*/ 4396510 h 4396510"/>
              <a:gd name="connsiteX5-11" fmla="*/ 120394 w 2761674"/>
              <a:gd name="connsiteY5-12" fmla="*/ 4351850 h 4396510"/>
              <a:gd name="connsiteX6-13" fmla="*/ 0 w 2761674"/>
              <a:gd name="connsiteY6-14" fmla="*/ 4320893 h 4396510"/>
              <a:gd name="connsiteX7-15" fmla="*/ 91440 w 2761674"/>
              <a:gd name="connsiteY7-16" fmla="*/ 167057 h 4396510"/>
              <a:gd name="connsiteX0-17" fmla="*/ 0 w 2761674"/>
              <a:gd name="connsiteY0-18" fmla="*/ 75617 h 4396510"/>
              <a:gd name="connsiteX1-19" fmla="*/ 120394 w 2761674"/>
              <a:gd name="connsiteY1-20" fmla="*/ 44661 h 4396510"/>
              <a:gd name="connsiteX2-21" fmla="*/ 563419 w 2761674"/>
              <a:gd name="connsiteY2-22" fmla="*/ 0 h 4396510"/>
              <a:gd name="connsiteX3-23" fmla="*/ 2761674 w 2761674"/>
              <a:gd name="connsiteY3-24" fmla="*/ 2198255 h 4396510"/>
              <a:gd name="connsiteX4-25" fmla="*/ 563419 w 2761674"/>
              <a:gd name="connsiteY4-26" fmla="*/ 4396510 h 4396510"/>
              <a:gd name="connsiteX5-27" fmla="*/ 120394 w 2761674"/>
              <a:gd name="connsiteY5-28" fmla="*/ 4351850 h 4396510"/>
              <a:gd name="connsiteX6-29" fmla="*/ 0 w 2761674"/>
              <a:gd name="connsiteY6-30" fmla="*/ 4320893 h 4396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761674" h="4396510">
                <a:moveTo>
                  <a:pt x="0" y="75617"/>
                </a:moveTo>
                <a:lnTo>
                  <a:pt x="120394" y="44661"/>
                </a:lnTo>
                <a:cubicBezTo>
                  <a:pt x="263495" y="15378"/>
                  <a:pt x="411661" y="0"/>
                  <a:pt x="563419" y="0"/>
                </a:cubicBezTo>
                <a:cubicBezTo>
                  <a:pt x="1777482" y="0"/>
                  <a:pt x="2761674" y="984192"/>
                  <a:pt x="2761674" y="2198255"/>
                </a:cubicBezTo>
                <a:cubicBezTo>
                  <a:pt x="2761674" y="3412318"/>
                  <a:pt x="1777482" y="4396510"/>
                  <a:pt x="563419" y="4396510"/>
                </a:cubicBezTo>
                <a:cubicBezTo>
                  <a:pt x="411661" y="4396510"/>
                  <a:pt x="263495" y="4381132"/>
                  <a:pt x="120394" y="4351850"/>
                </a:cubicBezTo>
                <a:lnTo>
                  <a:pt x="0" y="4320893"/>
                </a:lnTo>
              </a:path>
            </a:pathLst>
          </a:custGeom>
          <a:noFill/>
          <a:ln>
            <a:gradFill flip="none" rotWithShape="1">
              <a:gsLst>
                <a:gs pos="31000">
                  <a:schemeClr val="accent2">
                    <a:lumMod val="60000"/>
                    <a:lumOff val="4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58000">
                  <a:srgbClr val="00B0F0"/>
                </a:gs>
                <a:gs pos="80000">
                  <a:schemeClr val="accent5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0" y="2046932"/>
            <a:ext cx="1736296" cy="2764136"/>
          </a:xfrm>
          <a:custGeom>
            <a:avLst/>
            <a:gdLst>
              <a:gd name="connsiteX0" fmla="*/ 563419 w 2761674"/>
              <a:gd name="connsiteY0" fmla="*/ 0 h 4396510"/>
              <a:gd name="connsiteX1" fmla="*/ 2761674 w 2761674"/>
              <a:gd name="connsiteY1" fmla="*/ 2198255 h 4396510"/>
              <a:gd name="connsiteX2" fmla="*/ 563419 w 2761674"/>
              <a:gd name="connsiteY2" fmla="*/ 4396510 h 4396510"/>
              <a:gd name="connsiteX3" fmla="*/ 120394 w 2761674"/>
              <a:gd name="connsiteY3" fmla="*/ 4351850 h 4396510"/>
              <a:gd name="connsiteX4" fmla="*/ 0 w 2761674"/>
              <a:gd name="connsiteY4" fmla="*/ 4320893 h 4396510"/>
              <a:gd name="connsiteX5" fmla="*/ 0 w 2761674"/>
              <a:gd name="connsiteY5" fmla="*/ 75617 h 4396510"/>
              <a:gd name="connsiteX6" fmla="*/ 120394 w 2761674"/>
              <a:gd name="connsiteY6" fmla="*/ 44661 h 4396510"/>
              <a:gd name="connsiteX7" fmla="*/ 563419 w 2761674"/>
              <a:gd name="connsiteY7" fmla="*/ 0 h 4396510"/>
              <a:gd name="connsiteX0-1" fmla="*/ 0 w 2761674"/>
              <a:gd name="connsiteY0-2" fmla="*/ 75617 h 4396510"/>
              <a:gd name="connsiteX1-3" fmla="*/ 120394 w 2761674"/>
              <a:gd name="connsiteY1-4" fmla="*/ 44661 h 4396510"/>
              <a:gd name="connsiteX2-5" fmla="*/ 563419 w 2761674"/>
              <a:gd name="connsiteY2-6" fmla="*/ 0 h 4396510"/>
              <a:gd name="connsiteX3-7" fmla="*/ 2761674 w 2761674"/>
              <a:gd name="connsiteY3-8" fmla="*/ 2198255 h 4396510"/>
              <a:gd name="connsiteX4-9" fmla="*/ 563419 w 2761674"/>
              <a:gd name="connsiteY4-10" fmla="*/ 4396510 h 4396510"/>
              <a:gd name="connsiteX5-11" fmla="*/ 120394 w 2761674"/>
              <a:gd name="connsiteY5-12" fmla="*/ 4351850 h 4396510"/>
              <a:gd name="connsiteX6-13" fmla="*/ 0 w 2761674"/>
              <a:gd name="connsiteY6-14" fmla="*/ 4320893 h 4396510"/>
              <a:gd name="connsiteX7-15" fmla="*/ 91440 w 2761674"/>
              <a:gd name="connsiteY7-16" fmla="*/ 167057 h 4396510"/>
              <a:gd name="connsiteX0-17" fmla="*/ 0 w 2761674"/>
              <a:gd name="connsiteY0-18" fmla="*/ 75617 h 4396510"/>
              <a:gd name="connsiteX1-19" fmla="*/ 120394 w 2761674"/>
              <a:gd name="connsiteY1-20" fmla="*/ 44661 h 4396510"/>
              <a:gd name="connsiteX2-21" fmla="*/ 563419 w 2761674"/>
              <a:gd name="connsiteY2-22" fmla="*/ 0 h 4396510"/>
              <a:gd name="connsiteX3-23" fmla="*/ 2761674 w 2761674"/>
              <a:gd name="connsiteY3-24" fmla="*/ 2198255 h 4396510"/>
              <a:gd name="connsiteX4-25" fmla="*/ 563419 w 2761674"/>
              <a:gd name="connsiteY4-26" fmla="*/ 4396510 h 4396510"/>
              <a:gd name="connsiteX5-27" fmla="*/ 120394 w 2761674"/>
              <a:gd name="connsiteY5-28" fmla="*/ 4351850 h 4396510"/>
              <a:gd name="connsiteX6-29" fmla="*/ 0 w 2761674"/>
              <a:gd name="connsiteY6-30" fmla="*/ 4320893 h 43965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761674" h="4396510">
                <a:moveTo>
                  <a:pt x="0" y="75617"/>
                </a:moveTo>
                <a:lnTo>
                  <a:pt x="120394" y="44661"/>
                </a:lnTo>
                <a:cubicBezTo>
                  <a:pt x="263495" y="15378"/>
                  <a:pt x="411661" y="0"/>
                  <a:pt x="563419" y="0"/>
                </a:cubicBezTo>
                <a:cubicBezTo>
                  <a:pt x="1777482" y="0"/>
                  <a:pt x="2761674" y="984192"/>
                  <a:pt x="2761674" y="2198255"/>
                </a:cubicBezTo>
                <a:cubicBezTo>
                  <a:pt x="2761674" y="3412318"/>
                  <a:pt x="1777482" y="4396510"/>
                  <a:pt x="563419" y="4396510"/>
                </a:cubicBezTo>
                <a:cubicBezTo>
                  <a:pt x="411661" y="4396510"/>
                  <a:pt x="263495" y="4381132"/>
                  <a:pt x="120394" y="4351850"/>
                </a:cubicBezTo>
                <a:lnTo>
                  <a:pt x="0" y="4320893"/>
                </a:lnTo>
              </a:path>
            </a:pathLst>
          </a:custGeom>
          <a:noFill/>
          <a:ln>
            <a:gradFill flip="none" rotWithShape="1">
              <a:gsLst>
                <a:gs pos="31000">
                  <a:schemeClr val="accent2">
                    <a:lumMod val="60000"/>
                    <a:lumOff val="4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58000">
                  <a:srgbClr val="00B0F0"/>
                </a:gs>
                <a:gs pos="80000">
                  <a:schemeClr val="accent5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6841" y="2539501"/>
            <a:ext cx="1107996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目录</a:t>
            </a:r>
            <a:endParaRPr lang="zh-CN" altLang="en-US" sz="6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52286" y="2024288"/>
            <a:ext cx="677108" cy="28094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spc="6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CONTENTS</a:t>
            </a:r>
            <a:endParaRPr lang="zh-CN" altLang="en-US" sz="3200" spc="6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6897370" y="1478280"/>
            <a:ext cx="3810635" cy="3679825"/>
            <a:chOff x="9845" y="1515"/>
            <a:chExt cx="6001" cy="5795"/>
          </a:xfrm>
        </p:grpSpPr>
        <p:sp>
          <p:nvSpPr>
            <p:cNvPr id="12" name="椭圆 11"/>
            <p:cNvSpPr/>
            <p:nvPr>
              <p:custDataLst>
                <p:tags r:id="rId2"/>
              </p:custDataLst>
            </p:nvPr>
          </p:nvSpPr>
          <p:spPr>
            <a:xfrm>
              <a:off x="9845" y="1515"/>
              <a:ext cx="1107" cy="1107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>
              <p:custDataLst>
                <p:tags r:id="rId3"/>
              </p:custDataLst>
            </p:nvPr>
          </p:nvSpPr>
          <p:spPr>
            <a:xfrm>
              <a:off x="9853" y="3622"/>
              <a:ext cx="1107" cy="1107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>
              <p:custDataLst>
                <p:tags r:id="rId4"/>
              </p:custDataLst>
            </p:nvPr>
          </p:nvSpPr>
          <p:spPr>
            <a:xfrm>
              <a:off x="9853" y="5845"/>
              <a:ext cx="1107" cy="1107"/>
            </a:xfrm>
            <a:prstGeom prst="ellipse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9956" y="1682"/>
              <a:ext cx="96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1739" y="1515"/>
              <a:ext cx="255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工作回顾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7"/>
              </p:custDataLst>
            </p:nvPr>
          </p:nvSpPr>
          <p:spPr>
            <a:xfrm>
              <a:off x="9935" y="3762"/>
              <a:ext cx="9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64" name="文本框 63"/>
            <p:cNvSpPr txBox="1"/>
            <p:nvPr>
              <p:custDataLst>
                <p:tags r:id="rId8"/>
              </p:custDataLst>
            </p:nvPr>
          </p:nvSpPr>
          <p:spPr>
            <a:xfrm>
              <a:off x="9919" y="6005"/>
              <a:ext cx="9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65" name="文本框 64"/>
            <p:cNvSpPr txBox="1"/>
            <p:nvPr>
              <p:custDataLst>
                <p:tags r:id="rId9"/>
              </p:custDataLst>
            </p:nvPr>
          </p:nvSpPr>
          <p:spPr>
            <a:xfrm>
              <a:off x="11756" y="3651"/>
              <a:ext cx="255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工作感悟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66" name="文本框 65"/>
            <p:cNvSpPr txBox="1"/>
            <p:nvPr>
              <p:custDataLst>
                <p:tags r:id="rId10"/>
              </p:custDataLst>
            </p:nvPr>
          </p:nvSpPr>
          <p:spPr>
            <a:xfrm>
              <a:off x="11756" y="5809"/>
              <a:ext cx="255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汉仪君黑-45简" panose="020B0604020202020204" pitchFamily="34" charset="-122"/>
                  <a:ea typeface="汉仪君黑-45简" panose="020B0604020202020204" pitchFamily="34" charset="-122"/>
                </a:rPr>
                <a:t>工作计划</a:t>
              </a:r>
              <a:endParaRPr lang="zh-CN" altLang="en-US" sz="28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1"/>
              </p:custDataLst>
            </p:nvPr>
          </p:nvSpPr>
          <p:spPr>
            <a:xfrm>
              <a:off x="11517" y="2328"/>
              <a:ext cx="431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12"/>
              </p:custDataLst>
            </p:nvPr>
          </p:nvSpPr>
          <p:spPr>
            <a:xfrm>
              <a:off x="11534" y="4405"/>
              <a:ext cx="431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13"/>
              </p:custDataLst>
            </p:nvPr>
          </p:nvSpPr>
          <p:spPr>
            <a:xfrm>
              <a:off x="11534" y="6488"/>
              <a:ext cx="431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Add the text here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  <a:p>
              <a:endParaRPr lang="zh-CN" altLang="en-US" sz="14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95054" y="2447635"/>
            <a:ext cx="8220364" cy="2059710"/>
          </a:xfrm>
          <a:prstGeom prst="roundRect">
            <a:avLst>
              <a:gd name="adj" fmla="val 1318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4327236" y="2059709"/>
            <a:ext cx="3556000" cy="932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3894" y="1944637"/>
            <a:ext cx="25426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PART  01</a:t>
            </a:r>
            <a:endParaRPr lang="zh-CN" altLang="en-US" sz="4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42508" y="2912278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8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工作回顾</a:t>
            </a:r>
            <a:endParaRPr lang="zh-CN" altLang="en-US" sz="4400" spc="38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7236" y="38080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Aenean commodo ligula eget dolor.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50008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</a:t>
            </a:r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回顾</a:t>
            </a:r>
            <a:endParaRPr lang="zh-CN" altLang="en-US" sz="2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90473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77777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06766" y="2235201"/>
            <a:ext cx="3232725" cy="3168072"/>
          </a:xfrm>
          <a:prstGeom prst="rect">
            <a:avLst/>
          </a:prstGeom>
          <a:noFill/>
          <a:ln>
            <a:gradFill flip="none" rotWithShape="1">
              <a:gsLst>
                <a:gs pos="15000">
                  <a:schemeClr val="accent4">
                    <a:lumMod val="40000"/>
                    <a:lumOff val="60000"/>
                  </a:schemeClr>
                </a:gs>
                <a:gs pos="42000">
                  <a:schemeClr val="accent2">
                    <a:lumMod val="60000"/>
                    <a:lumOff val="40000"/>
                  </a:schemeClr>
                </a:gs>
                <a:gs pos="94783">
                  <a:schemeClr val="accent5"/>
                </a:gs>
                <a:gs pos="73000">
                  <a:srgbClr val="00B0F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479638" y="2235201"/>
            <a:ext cx="3232725" cy="3168072"/>
          </a:xfrm>
          <a:prstGeom prst="rect">
            <a:avLst/>
          </a:prstGeom>
          <a:noFill/>
          <a:ln>
            <a:gradFill flip="none" rotWithShape="1">
              <a:gsLst>
                <a:gs pos="15000">
                  <a:schemeClr val="accent4">
                    <a:lumMod val="40000"/>
                    <a:lumOff val="60000"/>
                  </a:schemeClr>
                </a:gs>
                <a:gs pos="42000">
                  <a:schemeClr val="accent2">
                    <a:lumMod val="60000"/>
                    <a:lumOff val="40000"/>
                  </a:schemeClr>
                </a:gs>
                <a:gs pos="94783">
                  <a:schemeClr val="accent5"/>
                </a:gs>
                <a:gs pos="73000">
                  <a:srgbClr val="00B0F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952510" y="2235201"/>
            <a:ext cx="3232725" cy="3168072"/>
          </a:xfrm>
          <a:prstGeom prst="rect">
            <a:avLst/>
          </a:prstGeom>
          <a:noFill/>
          <a:ln>
            <a:gradFill flip="none" rotWithShape="1">
              <a:gsLst>
                <a:gs pos="15000">
                  <a:schemeClr val="accent4">
                    <a:lumMod val="40000"/>
                    <a:lumOff val="60000"/>
                  </a:schemeClr>
                </a:gs>
                <a:gs pos="42000">
                  <a:schemeClr val="accent2">
                    <a:lumMod val="60000"/>
                    <a:lumOff val="40000"/>
                  </a:schemeClr>
                </a:gs>
                <a:gs pos="94783">
                  <a:schemeClr val="accent5"/>
                </a:gs>
                <a:gs pos="73000">
                  <a:srgbClr val="00B0F0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1911928" y="1939637"/>
            <a:ext cx="1422400" cy="591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5381486" y="2004369"/>
            <a:ext cx="1422400" cy="591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8851044" y="2004369"/>
            <a:ext cx="1422400" cy="591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2005811" y="18812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文档</a:t>
            </a:r>
            <a:endParaRPr lang="zh-CN" altLang="en-US" sz="4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475369" y="1881257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会议</a:t>
            </a:r>
            <a:endParaRPr lang="zh-CN" altLang="en-US" sz="40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8951555" y="1890416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开发</a:t>
            </a:r>
            <a:endParaRPr lang="zh-CN" altLang="en-US" sz="40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1219199" y="2807589"/>
            <a:ext cx="28078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【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  <a:sym typeface="+mn-ea"/>
              </a:rPr>
              <a:t>客服系统架构调研报告</a:t>
            </a:r>
            <a:r>
              <a:rPr lang="zh-CN" altLang="en-US" dirty="0" smtClean="0">
                <a:solidFill>
                  <a:schemeClr val="bg1"/>
                </a:solidFill>
                <a:latin typeface="+mj-lt"/>
              </a:rPr>
              <a:t>】</a:t>
            </a:r>
            <a:endParaRPr lang="zh-CN" altLang="en-US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5104130" y="2934335"/>
            <a:ext cx="211772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2025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大模型技术与应用创新城市论坛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7952105" y="3106420"/>
            <a:ext cx="3331845" cy="4025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lt"/>
              </a:rPr>
              <a:t>本地部署运行</a:t>
            </a:r>
            <a:r>
              <a:rPr lang="en-US" altLang="zh-CN" smtClean="0">
                <a:solidFill>
                  <a:schemeClr val="bg1"/>
                </a:solidFill>
                <a:latin typeface="+mj-lt"/>
              </a:rPr>
              <a:t>DeepSeek</a:t>
            </a:r>
            <a:r>
              <a:rPr lang="zh-CN" altLang="en-US" smtClean="0">
                <a:solidFill>
                  <a:schemeClr val="bg1"/>
                </a:solidFill>
                <a:latin typeface="+mj-lt"/>
              </a:rPr>
              <a:t>大模型</a:t>
            </a:r>
            <a:endParaRPr lang="zh-CN" altLang="en-US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 19"/>
          <p:cNvSpPr/>
          <p:nvPr>
            <p:custDataLst>
              <p:tags r:id="rId13"/>
            </p:custDataLst>
          </p:nvPr>
        </p:nvSpPr>
        <p:spPr>
          <a:xfrm>
            <a:off x="1219199" y="4149866"/>
            <a:ext cx="28078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</a:rPr>
              <a:t>【客服数据报表系统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调研】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4759140" y="4812171"/>
            <a:ext cx="280785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百度智能云大模型方案介绍会议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矩形 22"/>
          <p:cNvSpPr/>
          <p:nvPr>
            <p:custDataLst>
              <p:tags r:id="rId15"/>
            </p:custDataLst>
          </p:nvPr>
        </p:nvSpPr>
        <p:spPr>
          <a:xfrm>
            <a:off x="1111250" y="3486785"/>
            <a:ext cx="3021330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</a:rPr>
              <a:t>【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DeepSeek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落地调研报告</a:t>
            </a:r>
            <a:r>
              <a:rPr lang="zh-CN" altLang="en-US" dirty="0">
                <a:solidFill>
                  <a:schemeClr val="bg1"/>
                </a:solidFill>
                <a:latin typeface="+mj-lt"/>
                <a:sym typeface="+mn-ea"/>
              </a:rPr>
              <a:t>】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矩形 23"/>
          <p:cNvSpPr/>
          <p:nvPr>
            <p:custDataLst>
              <p:tags r:id="rId16"/>
            </p:custDataLst>
          </p:nvPr>
        </p:nvSpPr>
        <p:spPr>
          <a:xfrm>
            <a:off x="5104130" y="2562225"/>
            <a:ext cx="2117725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IPCRS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网闸拆分会议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矩形 24"/>
          <p:cNvSpPr/>
          <p:nvPr>
            <p:custDataLst>
              <p:tags r:id="rId17"/>
            </p:custDataLst>
          </p:nvPr>
        </p:nvSpPr>
        <p:spPr>
          <a:xfrm>
            <a:off x="4670875" y="3509151"/>
            <a:ext cx="2807855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征信中心互联网平台和手机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建设技术会议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矩形 29"/>
          <p:cNvSpPr/>
          <p:nvPr>
            <p:custDataLst>
              <p:tags r:id="rId18"/>
            </p:custDataLst>
          </p:nvPr>
        </p:nvSpPr>
        <p:spPr>
          <a:xfrm>
            <a:off x="8025130" y="3900805"/>
            <a:ext cx="3160395" cy="43053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zh-CN" altLang="en-US" smtClean="0">
                <a:solidFill>
                  <a:schemeClr val="bg1"/>
                </a:solidFill>
                <a:latin typeface="+mj-lt"/>
              </a:rPr>
              <a:t>搭建并</a:t>
            </a:r>
            <a:r>
              <a:rPr lang="zh-CN" altLang="en-US" smtClean="0">
                <a:solidFill>
                  <a:schemeClr val="bg1"/>
                </a:solidFill>
                <a:latin typeface="+mj-lt"/>
              </a:rPr>
              <a:t>运行新客服报表系统</a:t>
            </a:r>
            <a:endParaRPr lang="zh-CN" altLang="en-US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4712785" y="4405771"/>
            <a:ext cx="2807855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征信中心信息安全会议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矩形 31"/>
          <p:cNvSpPr/>
          <p:nvPr>
            <p:custDataLst>
              <p:tags r:id="rId20"/>
            </p:custDataLst>
          </p:nvPr>
        </p:nvSpPr>
        <p:spPr>
          <a:xfrm>
            <a:off x="4691830" y="4050806"/>
            <a:ext cx="2807855" cy="30670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百度产品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介绍会议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8087360" y="4611370"/>
            <a:ext cx="3160395" cy="43053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zh-CN" altLang="en-US" smtClean="0">
                <a:solidFill>
                  <a:schemeClr val="bg1"/>
                </a:solidFill>
                <a:latin typeface="+mj-lt"/>
              </a:rPr>
              <a:t>调整新客服报表系统</a:t>
            </a:r>
            <a:r>
              <a:rPr lang="en-US" altLang="zh-CN" smtClean="0">
                <a:solidFill>
                  <a:schemeClr val="bg1"/>
                </a:solidFill>
                <a:latin typeface="+mj-lt"/>
              </a:rPr>
              <a:t>UI</a:t>
            </a:r>
            <a:r>
              <a:rPr lang="zh-CN" altLang="en-US" smtClean="0">
                <a:solidFill>
                  <a:schemeClr val="bg1"/>
                </a:solidFill>
                <a:latin typeface="+mj-lt"/>
              </a:rPr>
              <a:t>设计</a:t>
            </a:r>
            <a:endParaRPr lang="zh-CN" altLang="en-US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矩形 35"/>
          <p:cNvSpPr/>
          <p:nvPr>
            <p:custDataLst>
              <p:tags r:id="rId22"/>
            </p:custDataLst>
          </p:nvPr>
        </p:nvSpPr>
        <p:spPr>
          <a:xfrm>
            <a:off x="1219199" y="4812806"/>
            <a:ext cx="280785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solidFill>
                  <a:schemeClr val="bg1"/>
                </a:solidFill>
                <a:latin typeface="+mj-lt"/>
              </a:rPr>
              <a:t>【电话异议数据需求分析】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" t="26795" r="2534" b="21884"/>
          <a:stretch>
            <a:fillRect/>
          </a:stretch>
        </p:blipFill>
        <p:spPr>
          <a:xfrm>
            <a:off x="6220696" y="3939892"/>
            <a:ext cx="5043054" cy="1860544"/>
          </a:xfrm>
          <a:custGeom>
            <a:avLst/>
            <a:gdLst>
              <a:gd name="connsiteX0" fmla="*/ 0 w 5043054"/>
              <a:gd name="connsiteY0" fmla="*/ 0 h 1860544"/>
              <a:gd name="connsiteX1" fmla="*/ 5043054 w 5043054"/>
              <a:gd name="connsiteY1" fmla="*/ 0 h 1860544"/>
              <a:gd name="connsiteX2" fmla="*/ 5043054 w 5043054"/>
              <a:gd name="connsiteY2" fmla="*/ 1860544 h 1860544"/>
              <a:gd name="connsiteX3" fmla="*/ 0 w 5043054"/>
              <a:gd name="connsiteY3" fmla="*/ 1860544 h 186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3054" h="1860544">
                <a:moveTo>
                  <a:pt x="0" y="0"/>
                </a:moveTo>
                <a:lnTo>
                  <a:pt x="5043054" y="0"/>
                </a:lnTo>
                <a:lnTo>
                  <a:pt x="5043054" y="1860544"/>
                </a:lnTo>
                <a:lnTo>
                  <a:pt x="0" y="1860544"/>
                </a:lnTo>
                <a:close/>
              </a:path>
            </a:pathLst>
          </a:custGeom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39969" r="20044" b="18370"/>
          <a:stretch>
            <a:fillRect/>
          </a:stretch>
        </p:blipFill>
        <p:spPr>
          <a:xfrm>
            <a:off x="876275" y="2003964"/>
            <a:ext cx="5044708" cy="1862037"/>
          </a:xfrm>
          <a:custGeom>
            <a:avLst/>
            <a:gdLst>
              <a:gd name="connsiteX0" fmla="*/ 0 w 5556976"/>
              <a:gd name="connsiteY0" fmla="*/ 0 h 1856509"/>
              <a:gd name="connsiteX1" fmla="*/ 5556976 w 5556976"/>
              <a:gd name="connsiteY1" fmla="*/ 0 h 1856509"/>
              <a:gd name="connsiteX2" fmla="*/ 5556976 w 5556976"/>
              <a:gd name="connsiteY2" fmla="*/ 1856509 h 1856509"/>
              <a:gd name="connsiteX3" fmla="*/ 0 w 5556976"/>
              <a:gd name="connsiteY3" fmla="*/ 1856509 h 185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6976" h="1856509">
                <a:moveTo>
                  <a:pt x="0" y="0"/>
                </a:moveTo>
                <a:lnTo>
                  <a:pt x="5556976" y="0"/>
                </a:lnTo>
                <a:lnTo>
                  <a:pt x="5556976" y="1856509"/>
                </a:lnTo>
                <a:lnTo>
                  <a:pt x="0" y="1856509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388114" y="500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工作回顾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90473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77777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51366" y="15956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参与</a:t>
            </a:r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培训</a:t>
            </a:r>
            <a:endParaRPr lang="zh-CN" altLang="en-US" sz="2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6173" y="4052427"/>
            <a:ext cx="141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业务</a:t>
            </a:r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学习</a:t>
            </a:r>
            <a:endParaRPr lang="zh-CN" altLang="en-US" sz="2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06173" y="4776008"/>
            <a:ext cx="496335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1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、协助业务老师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去数据楼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  <a:sym typeface="+mn-ea"/>
              </a:rPr>
              <a:t>在线客户系统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拷贝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需求数据。</a:t>
            </a:r>
            <a:endParaRPr lang="zh-CN" altLang="en-US" sz="1400" dirty="0">
              <a:solidFill>
                <a:schemeClr val="bg1"/>
              </a:solidFill>
              <a:latin typeface="+mj-lt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20460" y="2343785"/>
            <a:ext cx="4994275" cy="1177925"/>
            <a:chOff x="1270" y="8065"/>
            <a:chExt cx="7865" cy="1855"/>
          </a:xfrm>
        </p:grpSpPr>
        <p:sp>
          <p:nvSpPr>
            <p:cNvPr id="34" name="矩形 33"/>
            <p:cNvSpPr/>
            <p:nvPr/>
          </p:nvSpPr>
          <p:spPr>
            <a:xfrm>
              <a:off x="1270" y="8065"/>
              <a:ext cx="7816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1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、在客服大楼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层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培训【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  <a:sym typeface="+mn-ea"/>
                </a:rPr>
                <a:t>电话客服系统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】的操作与使用，并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  <a:sym typeface="+mn-ea"/>
                </a:rPr>
                <a:t>了解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  <a:sym typeface="+mn-ea"/>
                </a:rPr>
                <a:t>电话客服系统的业务与数据库设计。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319" y="9437"/>
              <a:ext cx="7816" cy="48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、在客服大楼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2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层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培训【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  <a:sym typeface="+mn-ea"/>
                </a:rPr>
                <a:t>在线客户系统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】的操作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+mj-lt"/>
                </a:rPr>
                <a:t>流程。</a:t>
              </a:r>
              <a:endParaRPr lang="zh-CN" altLang="en-US" sz="1400" dirty="0" smtClean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06173" y="5415453"/>
            <a:ext cx="4963355" cy="3067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、了解各组报表的报送工作，以及报送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内容。</a:t>
            </a:r>
            <a:endParaRPr lang="zh-CN" altLang="en-US" sz="1400" dirty="0">
              <a:solidFill>
                <a:schemeClr val="bg1"/>
              </a:solidFill>
              <a:latin typeface="+mj-lt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95054" y="2447635"/>
            <a:ext cx="8220364" cy="2059710"/>
          </a:xfrm>
          <a:prstGeom prst="roundRect">
            <a:avLst>
              <a:gd name="adj" fmla="val 1318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4327236" y="2059709"/>
            <a:ext cx="3556000" cy="932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3894" y="1944637"/>
            <a:ext cx="25165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PART  02</a:t>
            </a:r>
            <a:endParaRPr lang="en-US" altLang="zh-CN" sz="44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42508" y="2912278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8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工作感悟</a:t>
            </a:r>
            <a:endParaRPr lang="zh-CN" altLang="en-US" sz="4400" spc="38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7236" y="38080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Aenean commodo ligula eget dolor.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285" r="16663" b="6285"/>
          <a:stretch>
            <a:fillRect/>
          </a:stretch>
        </p:blipFill>
        <p:spPr>
          <a:xfrm flipH="1">
            <a:off x="6674577" y="2041235"/>
            <a:ext cx="2050473" cy="3629891"/>
          </a:xfrm>
          <a:custGeom>
            <a:avLst/>
            <a:gdLst>
              <a:gd name="connsiteX0" fmla="*/ 2050473 w 2050473"/>
              <a:gd name="connsiteY0" fmla="*/ 0 h 3629891"/>
              <a:gd name="connsiteX1" fmla="*/ 0 w 2050473"/>
              <a:gd name="connsiteY1" fmla="*/ 0 h 3629891"/>
              <a:gd name="connsiteX2" fmla="*/ 0 w 2050473"/>
              <a:gd name="connsiteY2" fmla="*/ 3629891 h 3629891"/>
              <a:gd name="connsiteX3" fmla="*/ 2050473 w 2050473"/>
              <a:gd name="connsiteY3" fmla="*/ 3629891 h 3629891"/>
              <a:gd name="connsiteX4" fmla="*/ 2050473 w 2050473"/>
              <a:gd name="connsiteY4" fmla="*/ 0 h 362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0473" h="3629891">
                <a:moveTo>
                  <a:pt x="2050473" y="0"/>
                </a:moveTo>
                <a:lnTo>
                  <a:pt x="0" y="0"/>
                </a:lnTo>
                <a:lnTo>
                  <a:pt x="0" y="3629891"/>
                </a:lnTo>
                <a:lnTo>
                  <a:pt x="2050473" y="3629891"/>
                </a:lnTo>
                <a:lnTo>
                  <a:pt x="2050473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5" t="6285" r="53658" b="6285"/>
          <a:stretch>
            <a:fillRect/>
          </a:stretch>
        </p:blipFill>
        <p:spPr>
          <a:xfrm flipH="1">
            <a:off x="8950036" y="2041235"/>
            <a:ext cx="2050473" cy="3629891"/>
          </a:xfrm>
          <a:custGeom>
            <a:avLst/>
            <a:gdLst>
              <a:gd name="connsiteX0" fmla="*/ 2050473 w 2050473"/>
              <a:gd name="connsiteY0" fmla="*/ 0 h 3629891"/>
              <a:gd name="connsiteX1" fmla="*/ 0 w 2050473"/>
              <a:gd name="connsiteY1" fmla="*/ 0 h 3629891"/>
              <a:gd name="connsiteX2" fmla="*/ 0 w 2050473"/>
              <a:gd name="connsiteY2" fmla="*/ 3629891 h 3629891"/>
              <a:gd name="connsiteX3" fmla="*/ 2050473 w 2050473"/>
              <a:gd name="connsiteY3" fmla="*/ 3629891 h 3629891"/>
              <a:gd name="connsiteX4" fmla="*/ 2050473 w 2050473"/>
              <a:gd name="connsiteY4" fmla="*/ 0 h 362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0473" h="3629891">
                <a:moveTo>
                  <a:pt x="2050473" y="0"/>
                </a:moveTo>
                <a:lnTo>
                  <a:pt x="0" y="0"/>
                </a:lnTo>
                <a:lnTo>
                  <a:pt x="0" y="3629891"/>
                </a:lnTo>
                <a:lnTo>
                  <a:pt x="2050473" y="3629891"/>
                </a:lnTo>
                <a:lnTo>
                  <a:pt x="2050473" y="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5388114" y="500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工作感悟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90473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77777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标注 4"/>
          <p:cNvSpPr/>
          <p:nvPr/>
        </p:nvSpPr>
        <p:spPr>
          <a:xfrm>
            <a:off x="845185" y="1954530"/>
            <a:ext cx="5204460" cy="1433195"/>
          </a:xfrm>
          <a:prstGeom prst="wedgeRoundRectCallout">
            <a:avLst>
              <a:gd name="adj1" fmla="val 53661"/>
              <a:gd name="adj2" fmla="val -22845"/>
              <a:gd name="adj3" fmla="val 16667"/>
            </a:avLst>
          </a:pr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34000">
                  <a:schemeClr val="accent2">
                    <a:lumMod val="60000"/>
                    <a:lumOff val="40000"/>
                  </a:schemeClr>
                </a:gs>
                <a:gs pos="67000">
                  <a:srgbClr val="00B0F0"/>
                </a:gs>
                <a:gs pos="100000">
                  <a:schemeClr val="accent5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76020" y="2041525"/>
            <a:ext cx="4542790" cy="1301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/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刚刚到来的这里时，还并没有对数据安全有着较为深刻的印象，直到去数据楼取数的时候、网络分为办公网与业务网的时候、接收特殊文件需要保密的时候，才感受到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系统安全 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数据保密的重要性。</a:t>
            </a:r>
            <a:endParaRPr lang="en-US" altLang="zh-CN" sz="16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Shape 23461"/>
          <p:cNvSpPr/>
          <p:nvPr/>
        </p:nvSpPr>
        <p:spPr>
          <a:xfrm>
            <a:off x="1605367" y="3896960"/>
            <a:ext cx="592663" cy="5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23" y="3816"/>
                </a:moveTo>
                <a:lnTo>
                  <a:pt x="20849" y="3884"/>
                </a:lnTo>
                <a:lnTo>
                  <a:pt x="21412" y="4361"/>
                </a:lnTo>
                <a:lnTo>
                  <a:pt x="21600" y="4974"/>
                </a:lnTo>
                <a:lnTo>
                  <a:pt x="21600" y="5724"/>
                </a:lnTo>
                <a:lnTo>
                  <a:pt x="21162" y="6269"/>
                </a:lnTo>
                <a:lnTo>
                  <a:pt x="12083" y="13900"/>
                </a:lnTo>
                <a:lnTo>
                  <a:pt x="10456" y="15331"/>
                </a:lnTo>
                <a:lnTo>
                  <a:pt x="9391" y="16285"/>
                </a:lnTo>
                <a:lnTo>
                  <a:pt x="6762" y="12129"/>
                </a:lnTo>
                <a:lnTo>
                  <a:pt x="5009" y="9403"/>
                </a:lnTo>
                <a:lnTo>
                  <a:pt x="4758" y="8790"/>
                </a:lnTo>
                <a:lnTo>
                  <a:pt x="4883" y="8040"/>
                </a:lnTo>
                <a:lnTo>
                  <a:pt x="5322" y="7495"/>
                </a:lnTo>
                <a:lnTo>
                  <a:pt x="6010" y="7223"/>
                </a:lnTo>
                <a:lnTo>
                  <a:pt x="6511" y="7359"/>
                </a:lnTo>
                <a:lnTo>
                  <a:pt x="7075" y="7836"/>
                </a:lnTo>
                <a:lnTo>
                  <a:pt x="9892" y="12333"/>
                </a:lnTo>
                <a:lnTo>
                  <a:pt x="19659" y="4156"/>
                </a:lnTo>
                <a:lnTo>
                  <a:pt x="20223" y="3816"/>
                </a:lnTo>
                <a:close/>
                <a:moveTo>
                  <a:pt x="9892" y="0"/>
                </a:moveTo>
                <a:lnTo>
                  <a:pt x="12209" y="204"/>
                </a:lnTo>
                <a:lnTo>
                  <a:pt x="14275" y="1090"/>
                </a:lnTo>
                <a:lnTo>
                  <a:pt x="16153" y="2385"/>
                </a:lnTo>
                <a:lnTo>
                  <a:pt x="17656" y="4020"/>
                </a:lnTo>
                <a:lnTo>
                  <a:pt x="16904" y="4633"/>
                </a:lnTo>
                <a:lnTo>
                  <a:pt x="15527" y="3203"/>
                </a:lnTo>
                <a:lnTo>
                  <a:pt x="13837" y="1976"/>
                </a:lnTo>
                <a:lnTo>
                  <a:pt x="12021" y="1295"/>
                </a:lnTo>
                <a:lnTo>
                  <a:pt x="9892" y="1090"/>
                </a:lnTo>
                <a:lnTo>
                  <a:pt x="7513" y="1431"/>
                </a:lnTo>
                <a:lnTo>
                  <a:pt x="5322" y="2385"/>
                </a:lnTo>
                <a:lnTo>
                  <a:pt x="3569" y="3884"/>
                </a:lnTo>
                <a:lnTo>
                  <a:pt x="2191" y="5792"/>
                </a:lnTo>
                <a:lnTo>
                  <a:pt x="1190" y="8177"/>
                </a:lnTo>
                <a:lnTo>
                  <a:pt x="877" y="10834"/>
                </a:lnTo>
                <a:lnTo>
                  <a:pt x="1190" y="13423"/>
                </a:lnTo>
                <a:lnTo>
                  <a:pt x="2191" y="15808"/>
                </a:lnTo>
                <a:lnTo>
                  <a:pt x="3569" y="17716"/>
                </a:lnTo>
                <a:lnTo>
                  <a:pt x="5322" y="19283"/>
                </a:lnTo>
                <a:lnTo>
                  <a:pt x="7513" y="20305"/>
                </a:lnTo>
                <a:lnTo>
                  <a:pt x="9892" y="20646"/>
                </a:lnTo>
                <a:lnTo>
                  <a:pt x="12334" y="20305"/>
                </a:lnTo>
                <a:lnTo>
                  <a:pt x="14525" y="19283"/>
                </a:lnTo>
                <a:lnTo>
                  <a:pt x="16278" y="17716"/>
                </a:lnTo>
                <a:lnTo>
                  <a:pt x="17656" y="15808"/>
                </a:lnTo>
                <a:lnTo>
                  <a:pt x="18657" y="13423"/>
                </a:lnTo>
                <a:lnTo>
                  <a:pt x="18970" y="10834"/>
                </a:lnTo>
                <a:lnTo>
                  <a:pt x="18908" y="9948"/>
                </a:lnTo>
                <a:lnTo>
                  <a:pt x="19784" y="9267"/>
                </a:lnTo>
                <a:lnTo>
                  <a:pt x="19847" y="9948"/>
                </a:lnTo>
                <a:lnTo>
                  <a:pt x="19847" y="10834"/>
                </a:lnTo>
                <a:lnTo>
                  <a:pt x="19659" y="13287"/>
                </a:lnTo>
                <a:lnTo>
                  <a:pt x="18908" y="15536"/>
                </a:lnTo>
                <a:lnTo>
                  <a:pt x="17656" y="17580"/>
                </a:lnTo>
                <a:lnTo>
                  <a:pt x="16153" y="19283"/>
                </a:lnTo>
                <a:lnTo>
                  <a:pt x="14275" y="20578"/>
                </a:lnTo>
                <a:lnTo>
                  <a:pt x="12209" y="21396"/>
                </a:lnTo>
                <a:lnTo>
                  <a:pt x="9892" y="21600"/>
                </a:lnTo>
                <a:lnTo>
                  <a:pt x="7638" y="21396"/>
                </a:lnTo>
                <a:lnTo>
                  <a:pt x="5572" y="20578"/>
                </a:lnTo>
                <a:lnTo>
                  <a:pt x="3694" y="19283"/>
                </a:lnTo>
                <a:lnTo>
                  <a:pt x="2191" y="17580"/>
                </a:lnTo>
                <a:lnTo>
                  <a:pt x="939" y="15536"/>
                </a:lnTo>
                <a:lnTo>
                  <a:pt x="188" y="13287"/>
                </a:lnTo>
                <a:lnTo>
                  <a:pt x="0" y="10834"/>
                </a:lnTo>
                <a:lnTo>
                  <a:pt x="188" y="8313"/>
                </a:lnTo>
                <a:lnTo>
                  <a:pt x="939" y="6064"/>
                </a:lnTo>
                <a:lnTo>
                  <a:pt x="2191" y="4020"/>
                </a:lnTo>
                <a:lnTo>
                  <a:pt x="3694" y="2385"/>
                </a:lnTo>
                <a:lnTo>
                  <a:pt x="5572" y="1090"/>
                </a:lnTo>
                <a:lnTo>
                  <a:pt x="7638" y="204"/>
                </a:lnTo>
                <a:lnTo>
                  <a:pt x="9892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5" name="Shape 23468"/>
          <p:cNvSpPr/>
          <p:nvPr/>
        </p:nvSpPr>
        <p:spPr>
          <a:xfrm>
            <a:off x="4719783" y="3896960"/>
            <a:ext cx="467531" cy="467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076" y="18315"/>
                </a:moveTo>
                <a:lnTo>
                  <a:pt x="2796" y="18315"/>
                </a:lnTo>
                <a:lnTo>
                  <a:pt x="2656" y="18454"/>
                </a:lnTo>
                <a:lnTo>
                  <a:pt x="2656" y="18804"/>
                </a:lnTo>
                <a:lnTo>
                  <a:pt x="2796" y="18944"/>
                </a:lnTo>
                <a:lnTo>
                  <a:pt x="3146" y="18944"/>
                </a:lnTo>
                <a:lnTo>
                  <a:pt x="3285" y="18804"/>
                </a:lnTo>
                <a:lnTo>
                  <a:pt x="3285" y="18454"/>
                </a:lnTo>
                <a:lnTo>
                  <a:pt x="3146" y="18315"/>
                </a:lnTo>
                <a:lnTo>
                  <a:pt x="3076" y="18315"/>
                </a:lnTo>
                <a:close/>
                <a:moveTo>
                  <a:pt x="3076" y="17616"/>
                </a:moveTo>
                <a:lnTo>
                  <a:pt x="3425" y="17685"/>
                </a:lnTo>
                <a:lnTo>
                  <a:pt x="3775" y="17965"/>
                </a:lnTo>
                <a:lnTo>
                  <a:pt x="3915" y="18175"/>
                </a:lnTo>
                <a:lnTo>
                  <a:pt x="3984" y="18594"/>
                </a:lnTo>
                <a:lnTo>
                  <a:pt x="3915" y="19083"/>
                </a:lnTo>
                <a:lnTo>
                  <a:pt x="3775" y="19293"/>
                </a:lnTo>
                <a:lnTo>
                  <a:pt x="3425" y="19573"/>
                </a:lnTo>
                <a:lnTo>
                  <a:pt x="3076" y="19643"/>
                </a:lnTo>
                <a:lnTo>
                  <a:pt x="2586" y="19573"/>
                </a:lnTo>
                <a:lnTo>
                  <a:pt x="2097" y="19083"/>
                </a:lnTo>
                <a:lnTo>
                  <a:pt x="1957" y="18594"/>
                </a:lnTo>
                <a:lnTo>
                  <a:pt x="2097" y="18175"/>
                </a:lnTo>
                <a:lnTo>
                  <a:pt x="2586" y="17685"/>
                </a:lnTo>
                <a:lnTo>
                  <a:pt x="3076" y="17616"/>
                </a:lnTo>
                <a:close/>
                <a:moveTo>
                  <a:pt x="1957" y="8109"/>
                </a:moveTo>
                <a:lnTo>
                  <a:pt x="1678" y="8179"/>
                </a:lnTo>
                <a:lnTo>
                  <a:pt x="1468" y="8318"/>
                </a:lnTo>
                <a:lnTo>
                  <a:pt x="1328" y="8598"/>
                </a:lnTo>
                <a:lnTo>
                  <a:pt x="1328" y="19922"/>
                </a:lnTo>
                <a:lnTo>
                  <a:pt x="1468" y="20132"/>
                </a:lnTo>
                <a:lnTo>
                  <a:pt x="1678" y="20272"/>
                </a:lnTo>
                <a:lnTo>
                  <a:pt x="4264" y="20272"/>
                </a:lnTo>
                <a:lnTo>
                  <a:pt x="4474" y="20132"/>
                </a:lnTo>
                <a:lnTo>
                  <a:pt x="4614" y="19922"/>
                </a:lnTo>
                <a:lnTo>
                  <a:pt x="4753" y="19643"/>
                </a:lnTo>
                <a:lnTo>
                  <a:pt x="4753" y="8808"/>
                </a:lnTo>
                <a:lnTo>
                  <a:pt x="4614" y="8598"/>
                </a:lnTo>
                <a:lnTo>
                  <a:pt x="4474" y="8318"/>
                </a:lnTo>
                <a:lnTo>
                  <a:pt x="4264" y="8179"/>
                </a:lnTo>
                <a:lnTo>
                  <a:pt x="3984" y="8109"/>
                </a:lnTo>
                <a:lnTo>
                  <a:pt x="1957" y="8109"/>
                </a:lnTo>
                <a:close/>
                <a:moveTo>
                  <a:pt x="10835" y="1398"/>
                </a:moveTo>
                <a:lnTo>
                  <a:pt x="10485" y="1398"/>
                </a:lnTo>
                <a:lnTo>
                  <a:pt x="10206" y="1608"/>
                </a:lnTo>
                <a:lnTo>
                  <a:pt x="10136" y="1748"/>
                </a:lnTo>
                <a:lnTo>
                  <a:pt x="10136" y="1957"/>
                </a:lnTo>
                <a:lnTo>
                  <a:pt x="9996" y="3425"/>
                </a:lnTo>
                <a:lnTo>
                  <a:pt x="9507" y="4893"/>
                </a:lnTo>
                <a:lnTo>
                  <a:pt x="8808" y="6221"/>
                </a:lnTo>
                <a:lnTo>
                  <a:pt x="7689" y="7480"/>
                </a:lnTo>
                <a:lnTo>
                  <a:pt x="6082" y="8458"/>
                </a:lnTo>
                <a:lnTo>
                  <a:pt x="5942" y="8458"/>
                </a:lnTo>
                <a:lnTo>
                  <a:pt x="5592" y="8668"/>
                </a:lnTo>
                <a:lnTo>
                  <a:pt x="5452" y="8948"/>
                </a:lnTo>
                <a:lnTo>
                  <a:pt x="5383" y="9157"/>
                </a:lnTo>
                <a:lnTo>
                  <a:pt x="5383" y="18594"/>
                </a:lnTo>
                <a:lnTo>
                  <a:pt x="5452" y="18804"/>
                </a:lnTo>
                <a:lnTo>
                  <a:pt x="5732" y="19083"/>
                </a:lnTo>
                <a:lnTo>
                  <a:pt x="5872" y="19083"/>
                </a:lnTo>
                <a:lnTo>
                  <a:pt x="5942" y="19153"/>
                </a:lnTo>
                <a:lnTo>
                  <a:pt x="6361" y="19153"/>
                </a:lnTo>
                <a:lnTo>
                  <a:pt x="6850" y="19293"/>
                </a:lnTo>
                <a:lnTo>
                  <a:pt x="7689" y="19573"/>
                </a:lnTo>
                <a:lnTo>
                  <a:pt x="9157" y="19922"/>
                </a:lnTo>
                <a:lnTo>
                  <a:pt x="9367" y="19922"/>
                </a:lnTo>
                <a:lnTo>
                  <a:pt x="10206" y="20132"/>
                </a:lnTo>
                <a:lnTo>
                  <a:pt x="11464" y="20272"/>
                </a:lnTo>
                <a:lnTo>
                  <a:pt x="16917" y="20272"/>
                </a:lnTo>
                <a:lnTo>
                  <a:pt x="17336" y="20132"/>
                </a:lnTo>
                <a:lnTo>
                  <a:pt x="17825" y="19643"/>
                </a:lnTo>
                <a:lnTo>
                  <a:pt x="17895" y="19433"/>
                </a:lnTo>
                <a:lnTo>
                  <a:pt x="17895" y="19153"/>
                </a:lnTo>
                <a:lnTo>
                  <a:pt x="18035" y="19083"/>
                </a:lnTo>
                <a:lnTo>
                  <a:pt x="18035" y="18804"/>
                </a:lnTo>
                <a:lnTo>
                  <a:pt x="17895" y="18664"/>
                </a:lnTo>
                <a:lnTo>
                  <a:pt x="17825" y="18454"/>
                </a:lnTo>
                <a:lnTo>
                  <a:pt x="17546" y="18315"/>
                </a:lnTo>
                <a:lnTo>
                  <a:pt x="16217" y="18315"/>
                </a:lnTo>
                <a:lnTo>
                  <a:pt x="15868" y="17965"/>
                </a:lnTo>
                <a:lnTo>
                  <a:pt x="16008" y="17685"/>
                </a:lnTo>
                <a:lnTo>
                  <a:pt x="16078" y="17616"/>
                </a:lnTo>
                <a:lnTo>
                  <a:pt x="17825" y="17616"/>
                </a:lnTo>
                <a:lnTo>
                  <a:pt x="18315" y="17476"/>
                </a:lnTo>
                <a:lnTo>
                  <a:pt x="18524" y="17336"/>
                </a:lnTo>
                <a:lnTo>
                  <a:pt x="18804" y="17126"/>
                </a:lnTo>
                <a:lnTo>
                  <a:pt x="18874" y="16847"/>
                </a:lnTo>
                <a:lnTo>
                  <a:pt x="19014" y="16637"/>
                </a:lnTo>
                <a:lnTo>
                  <a:pt x="19153" y="16287"/>
                </a:lnTo>
                <a:lnTo>
                  <a:pt x="19153" y="15379"/>
                </a:lnTo>
                <a:lnTo>
                  <a:pt x="19014" y="15169"/>
                </a:lnTo>
                <a:lnTo>
                  <a:pt x="18874" y="15029"/>
                </a:lnTo>
                <a:lnTo>
                  <a:pt x="18524" y="14889"/>
                </a:lnTo>
                <a:lnTo>
                  <a:pt x="16917" y="14889"/>
                </a:lnTo>
                <a:lnTo>
                  <a:pt x="16707" y="14819"/>
                </a:lnTo>
                <a:lnTo>
                  <a:pt x="16567" y="14680"/>
                </a:lnTo>
                <a:lnTo>
                  <a:pt x="16567" y="14400"/>
                </a:lnTo>
                <a:lnTo>
                  <a:pt x="16707" y="14330"/>
                </a:lnTo>
                <a:lnTo>
                  <a:pt x="16917" y="14190"/>
                </a:lnTo>
                <a:lnTo>
                  <a:pt x="18874" y="14190"/>
                </a:lnTo>
                <a:lnTo>
                  <a:pt x="19293" y="14050"/>
                </a:lnTo>
                <a:lnTo>
                  <a:pt x="19783" y="13561"/>
                </a:lnTo>
                <a:lnTo>
                  <a:pt x="19852" y="13351"/>
                </a:lnTo>
                <a:lnTo>
                  <a:pt x="19852" y="12932"/>
                </a:lnTo>
                <a:lnTo>
                  <a:pt x="19992" y="12722"/>
                </a:lnTo>
                <a:lnTo>
                  <a:pt x="19992" y="12373"/>
                </a:lnTo>
                <a:lnTo>
                  <a:pt x="19852" y="12093"/>
                </a:lnTo>
                <a:lnTo>
                  <a:pt x="19783" y="11883"/>
                </a:lnTo>
                <a:lnTo>
                  <a:pt x="19503" y="11744"/>
                </a:lnTo>
                <a:lnTo>
                  <a:pt x="19293" y="11464"/>
                </a:lnTo>
                <a:lnTo>
                  <a:pt x="17406" y="11464"/>
                </a:lnTo>
                <a:lnTo>
                  <a:pt x="17336" y="11394"/>
                </a:lnTo>
                <a:lnTo>
                  <a:pt x="17196" y="11115"/>
                </a:lnTo>
                <a:lnTo>
                  <a:pt x="17336" y="11045"/>
                </a:lnTo>
                <a:lnTo>
                  <a:pt x="17406" y="10905"/>
                </a:lnTo>
                <a:lnTo>
                  <a:pt x="18874" y="10905"/>
                </a:lnTo>
                <a:lnTo>
                  <a:pt x="19363" y="10765"/>
                </a:lnTo>
                <a:lnTo>
                  <a:pt x="19992" y="10555"/>
                </a:lnTo>
                <a:lnTo>
                  <a:pt x="20132" y="10416"/>
                </a:lnTo>
                <a:lnTo>
                  <a:pt x="20272" y="10136"/>
                </a:lnTo>
                <a:lnTo>
                  <a:pt x="20272" y="9087"/>
                </a:lnTo>
                <a:lnTo>
                  <a:pt x="20132" y="8948"/>
                </a:lnTo>
                <a:lnTo>
                  <a:pt x="19992" y="8668"/>
                </a:lnTo>
                <a:lnTo>
                  <a:pt x="19783" y="8598"/>
                </a:lnTo>
                <a:lnTo>
                  <a:pt x="19503" y="8318"/>
                </a:lnTo>
                <a:lnTo>
                  <a:pt x="19293" y="8318"/>
                </a:lnTo>
                <a:lnTo>
                  <a:pt x="18874" y="8179"/>
                </a:lnTo>
                <a:lnTo>
                  <a:pt x="16497" y="8179"/>
                </a:lnTo>
                <a:lnTo>
                  <a:pt x="14610" y="8109"/>
                </a:lnTo>
                <a:lnTo>
                  <a:pt x="12163" y="8109"/>
                </a:lnTo>
                <a:lnTo>
                  <a:pt x="12443" y="7130"/>
                </a:lnTo>
                <a:lnTo>
                  <a:pt x="12652" y="6361"/>
                </a:lnTo>
                <a:lnTo>
                  <a:pt x="12792" y="5522"/>
                </a:lnTo>
                <a:lnTo>
                  <a:pt x="12792" y="4544"/>
                </a:lnTo>
                <a:lnTo>
                  <a:pt x="12583" y="3355"/>
                </a:lnTo>
                <a:lnTo>
                  <a:pt x="12093" y="2377"/>
                </a:lnTo>
                <a:lnTo>
                  <a:pt x="11464" y="1608"/>
                </a:lnTo>
                <a:lnTo>
                  <a:pt x="10835" y="1398"/>
                </a:lnTo>
                <a:close/>
                <a:moveTo>
                  <a:pt x="10835" y="0"/>
                </a:moveTo>
                <a:lnTo>
                  <a:pt x="11953" y="419"/>
                </a:lnTo>
                <a:lnTo>
                  <a:pt x="13072" y="1398"/>
                </a:lnTo>
                <a:lnTo>
                  <a:pt x="13771" y="2866"/>
                </a:lnTo>
                <a:lnTo>
                  <a:pt x="14120" y="4544"/>
                </a:lnTo>
                <a:lnTo>
                  <a:pt x="14120" y="5732"/>
                </a:lnTo>
                <a:lnTo>
                  <a:pt x="13911" y="6711"/>
                </a:lnTo>
                <a:lnTo>
                  <a:pt x="16567" y="6850"/>
                </a:lnTo>
                <a:lnTo>
                  <a:pt x="18524" y="6990"/>
                </a:lnTo>
                <a:lnTo>
                  <a:pt x="19783" y="7130"/>
                </a:lnTo>
                <a:lnTo>
                  <a:pt x="20831" y="7689"/>
                </a:lnTo>
                <a:lnTo>
                  <a:pt x="21460" y="8598"/>
                </a:lnTo>
                <a:lnTo>
                  <a:pt x="21600" y="9437"/>
                </a:lnTo>
                <a:lnTo>
                  <a:pt x="21600" y="10416"/>
                </a:lnTo>
                <a:lnTo>
                  <a:pt x="21320" y="10905"/>
                </a:lnTo>
                <a:lnTo>
                  <a:pt x="21111" y="11394"/>
                </a:lnTo>
                <a:lnTo>
                  <a:pt x="21250" y="11883"/>
                </a:lnTo>
                <a:lnTo>
                  <a:pt x="21320" y="12443"/>
                </a:lnTo>
                <a:lnTo>
                  <a:pt x="21320" y="12932"/>
                </a:lnTo>
                <a:lnTo>
                  <a:pt x="21111" y="13561"/>
                </a:lnTo>
                <a:lnTo>
                  <a:pt x="20971" y="14050"/>
                </a:lnTo>
                <a:lnTo>
                  <a:pt x="20761" y="14540"/>
                </a:lnTo>
                <a:lnTo>
                  <a:pt x="20342" y="14819"/>
                </a:lnTo>
                <a:lnTo>
                  <a:pt x="20482" y="15169"/>
                </a:lnTo>
                <a:lnTo>
                  <a:pt x="20621" y="15658"/>
                </a:lnTo>
                <a:lnTo>
                  <a:pt x="20482" y="16148"/>
                </a:lnTo>
                <a:lnTo>
                  <a:pt x="20342" y="16777"/>
                </a:lnTo>
                <a:lnTo>
                  <a:pt x="20272" y="16986"/>
                </a:lnTo>
                <a:lnTo>
                  <a:pt x="19992" y="17685"/>
                </a:lnTo>
                <a:lnTo>
                  <a:pt x="19643" y="18105"/>
                </a:lnTo>
                <a:lnTo>
                  <a:pt x="19293" y="18454"/>
                </a:lnTo>
                <a:lnTo>
                  <a:pt x="19363" y="18944"/>
                </a:lnTo>
                <a:lnTo>
                  <a:pt x="19363" y="19293"/>
                </a:lnTo>
                <a:lnTo>
                  <a:pt x="19293" y="19643"/>
                </a:lnTo>
                <a:lnTo>
                  <a:pt x="19153" y="19922"/>
                </a:lnTo>
                <a:lnTo>
                  <a:pt x="19014" y="20132"/>
                </a:lnTo>
                <a:lnTo>
                  <a:pt x="19014" y="20412"/>
                </a:lnTo>
                <a:lnTo>
                  <a:pt x="18384" y="21111"/>
                </a:lnTo>
                <a:lnTo>
                  <a:pt x="17546" y="21530"/>
                </a:lnTo>
                <a:lnTo>
                  <a:pt x="16567" y="21600"/>
                </a:lnTo>
                <a:lnTo>
                  <a:pt x="11464" y="21600"/>
                </a:lnTo>
                <a:lnTo>
                  <a:pt x="10206" y="21530"/>
                </a:lnTo>
                <a:lnTo>
                  <a:pt x="9297" y="21250"/>
                </a:lnTo>
                <a:lnTo>
                  <a:pt x="8808" y="21250"/>
                </a:lnTo>
                <a:lnTo>
                  <a:pt x="7410" y="20901"/>
                </a:lnTo>
                <a:lnTo>
                  <a:pt x="6571" y="20621"/>
                </a:lnTo>
                <a:lnTo>
                  <a:pt x="6082" y="20551"/>
                </a:lnTo>
                <a:lnTo>
                  <a:pt x="5872" y="20551"/>
                </a:lnTo>
                <a:lnTo>
                  <a:pt x="5452" y="21041"/>
                </a:lnTo>
                <a:lnTo>
                  <a:pt x="5103" y="21390"/>
                </a:lnTo>
                <a:lnTo>
                  <a:pt x="4614" y="21600"/>
                </a:lnTo>
                <a:lnTo>
                  <a:pt x="1957" y="21600"/>
                </a:lnTo>
                <a:lnTo>
                  <a:pt x="979" y="21390"/>
                </a:lnTo>
                <a:lnTo>
                  <a:pt x="210" y="20621"/>
                </a:lnTo>
                <a:lnTo>
                  <a:pt x="0" y="19643"/>
                </a:lnTo>
                <a:lnTo>
                  <a:pt x="0" y="8808"/>
                </a:lnTo>
                <a:lnTo>
                  <a:pt x="210" y="7689"/>
                </a:lnTo>
                <a:lnTo>
                  <a:pt x="979" y="6990"/>
                </a:lnTo>
                <a:lnTo>
                  <a:pt x="1957" y="6711"/>
                </a:lnTo>
                <a:lnTo>
                  <a:pt x="3984" y="6711"/>
                </a:lnTo>
                <a:lnTo>
                  <a:pt x="4963" y="6990"/>
                </a:lnTo>
                <a:lnTo>
                  <a:pt x="5383" y="7340"/>
                </a:lnTo>
                <a:lnTo>
                  <a:pt x="5383" y="7200"/>
                </a:lnTo>
                <a:lnTo>
                  <a:pt x="5452" y="7200"/>
                </a:lnTo>
                <a:lnTo>
                  <a:pt x="5872" y="6990"/>
                </a:lnTo>
                <a:lnTo>
                  <a:pt x="6082" y="6990"/>
                </a:lnTo>
                <a:lnTo>
                  <a:pt x="7200" y="6151"/>
                </a:lnTo>
                <a:lnTo>
                  <a:pt x="7899" y="5033"/>
                </a:lnTo>
                <a:lnTo>
                  <a:pt x="8388" y="3915"/>
                </a:lnTo>
                <a:lnTo>
                  <a:pt x="8668" y="2936"/>
                </a:lnTo>
                <a:lnTo>
                  <a:pt x="8808" y="1957"/>
                </a:lnTo>
                <a:lnTo>
                  <a:pt x="9017" y="979"/>
                </a:lnTo>
                <a:lnTo>
                  <a:pt x="9786" y="280"/>
                </a:lnTo>
                <a:lnTo>
                  <a:pt x="10835" y="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2860" tIns="22860" rIns="22860" bIns="2286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2400"/>
          </a:p>
        </p:txBody>
      </p:sp>
      <p:sp>
        <p:nvSpPr>
          <p:cNvPr id="17" name="矩形 16"/>
          <p:cNvSpPr/>
          <p:nvPr/>
        </p:nvSpPr>
        <p:spPr>
          <a:xfrm>
            <a:off x="3950558" y="4653559"/>
            <a:ext cx="2628452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这些流程并非单纯的形式，而是通过层层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隔离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验证</a:t>
            </a:r>
            <a:r>
              <a:rPr lang="en-US" altLang="zh-CN" sz="1400" dirty="0">
                <a:solidFill>
                  <a:schemeClr val="bg1"/>
                </a:solidFill>
                <a:latin typeface="+mj-lt"/>
                <a:sym typeface="+mn-ea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latin typeface="+mj-lt"/>
                <a:sym typeface="+mn-ea"/>
              </a:rPr>
              <a:t>，将潜在风险降至最低。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只有亲身经历这些环节，才能理解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安全无小事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”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的含义</a:t>
            </a:r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一次疏忽可能引发不可逆的后果，而严谨的流程正是对个人与组织责任的最好诠释。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082" y="4653560"/>
            <a:ext cx="2628452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特殊文件的接收需遵循加密传输、专用设备处理；取数时需明确权限与审批；网络分区则要求严格区分数据流向。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看似增加了流程复杂度，实则避免了敏感数据因直接连通而暴露的风险。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88114" y="5000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工作感悟</a:t>
            </a:r>
            <a:endParaRPr lang="zh-CN" altLang="en-US" sz="2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590473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877777" y="730916"/>
            <a:ext cx="655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01963" y="1188852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600" dirty="0" smtClean="0">
                <a:solidFill>
                  <a:schemeClr val="bg1"/>
                </a:solidFill>
                <a:latin typeface="汉仪粗圆简" panose="02010600000101010101" pitchFamily="2" charset="-122"/>
                <a:ea typeface="汉仪粗圆简" panose="02010600000101010101" pitchFamily="2" charset="-122"/>
                <a:cs typeface="Arial Unicode MS" panose="020B0604020202020204" pitchFamily="34" charset="-122"/>
              </a:rPr>
              <a:t>“</a:t>
            </a:r>
            <a:endParaRPr lang="zh-CN" altLang="en-US" sz="16600" dirty="0">
              <a:solidFill>
                <a:schemeClr val="bg1"/>
              </a:solidFill>
              <a:latin typeface="汉仪粗圆简" panose="02010600000101010101" pitchFamily="2" charset="-122"/>
              <a:ea typeface="汉仪粗圆简" panose="0201060000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94509" y="2512291"/>
            <a:ext cx="10002982" cy="1514764"/>
          </a:xfrm>
          <a:prstGeom prst="roundRect">
            <a:avLst>
              <a:gd name="adj" fmla="val 13618"/>
            </a:avLst>
          </a:prstGeom>
          <a:noFill/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91316">
                  <a:schemeClr val="accent5"/>
                </a:gs>
                <a:gs pos="57000">
                  <a:srgbClr val="00B0F0"/>
                </a:gs>
                <a:gs pos="34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77960" y="2715995"/>
            <a:ext cx="9602333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在参与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IPCRS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网闸拆分（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会议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）后，了解了为什么需要拆分【光闸与网闸】。问题：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是出现的原因就是下载征信报告的速度过慢，但这些数据又需要在信息网络比较安全的情况下完成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。所以需要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光闸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网闸</a:t>
            </a:r>
            <a:r>
              <a:rPr lang="en-US" altLang="zh-CN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。但后续并没有继续了解光闸与网闸的概念与作用。导致第二天，牛总询问这个会议的情况时，并没有很好的回答出来，在这次经过后以下感悟。</a:t>
            </a:r>
            <a:endParaRPr lang="zh-CN" altLang="en-US" sz="1600" dirty="0" smtClea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>
            <a:off x="1329779" y="4710546"/>
            <a:ext cx="378716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83000">
                  <a:srgbClr val="00B0F0"/>
                </a:gs>
                <a:gs pos="100000">
                  <a:schemeClr val="accent5"/>
                </a:gs>
              </a:gsLst>
              <a:lin ang="2700000" scaled="1"/>
              <a:tileRect/>
            </a:gra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6803886" y="4710546"/>
            <a:ext cx="378716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83000">
                  <a:srgbClr val="00B0F0"/>
                </a:gs>
                <a:gs pos="100000">
                  <a:schemeClr val="accent5"/>
                </a:gs>
              </a:gsLst>
              <a:lin ang="2700000" scaled="1"/>
              <a:tileRect/>
            </a:gra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2595842" y="419641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个人感受</a:t>
            </a:r>
            <a:endParaRPr lang="zh-CN" altLang="en-US" sz="2000" dirty="0" smtClean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7962169" y="419641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具体做法</a:t>
            </a:r>
            <a:endParaRPr lang="zh-CN" altLang="en-US" sz="20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131453" y="5018407"/>
            <a:ext cx="429576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当遇到没了解过的东西或没接触过事情后，一定要及时做好更加充沛了解或调研。一方面是为了更。好的去与领导沟通，另一方面是为了更加快速的成长。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6684527" y="5054377"/>
            <a:ext cx="429576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立即记录会议中提到的技术术语与逻辑关系，会后2小时内完成资料查阅（如厂商文档、内部架构图）。向参会技术人员索要方案设计图，标注光闸</a:t>
            </a:r>
            <a:r>
              <a:rPr lang="zh-CN" altLang="en-US" sz="1400" dirty="0">
                <a:solidFill>
                  <a:schemeClr val="bg1"/>
                </a:solidFill>
                <a:latin typeface="+mj-lt"/>
              </a:rPr>
              <a:t>/网闸部署位置与交互流程（如果符合规定）。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995054" y="2447635"/>
            <a:ext cx="8220364" cy="2059710"/>
          </a:xfrm>
          <a:prstGeom prst="roundRect">
            <a:avLst>
              <a:gd name="adj" fmla="val 1318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4327236" y="2059709"/>
            <a:ext cx="3556000" cy="9328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833894" y="1944637"/>
            <a:ext cx="25165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PART  03</a:t>
            </a:r>
            <a:endParaRPr lang="zh-CN" altLang="en-US" sz="44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142508" y="2912278"/>
            <a:ext cx="43909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pc="3800" dirty="0" smtClean="0">
                <a:solidFill>
                  <a:schemeClr val="bg1"/>
                </a:solidFill>
                <a:latin typeface="汉仪君黑-45简" panose="020B0604020202020204" pitchFamily="34" charset="-122"/>
                <a:ea typeface="汉仪君黑-45简" panose="020B0604020202020204" pitchFamily="34" charset="-122"/>
              </a:rPr>
              <a:t>工作计划</a:t>
            </a:r>
            <a:endParaRPr lang="zh-CN" altLang="en-US" sz="4400" spc="3800" dirty="0">
              <a:solidFill>
                <a:schemeClr val="bg1"/>
              </a:solidFill>
              <a:latin typeface="汉仪君黑-45简" panose="020B0604020202020204" pitchFamily="34" charset="-122"/>
              <a:ea typeface="汉仪君黑-45简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57236" y="380803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1400" smtClean="0">
                <a:solidFill>
                  <a:schemeClr val="bg1"/>
                </a:solidFill>
                <a:latin typeface="+mj-lt"/>
              </a:rPr>
              <a:t>Lorem ipsum dolor sit amet, consectetuer adipiscing elit. </a:t>
            </a:r>
            <a:r>
              <a:rPr lang="zh-CN" altLang="en-US" sz="1400" dirty="0" smtClean="0">
                <a:solidFill>
                  <a:schemeClr val="bg1"/>
                </a:solidFill>
                <a:latin typeface="+mj-lt"/>
              </a:rPr>
              <a:t>Aenean commodo ligula eget dolor. 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10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11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12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13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14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15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16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17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18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19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20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1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2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3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4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5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6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7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8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29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30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1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2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3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4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5.xml><?xml version="1.0" encoding="utf-8"?>
<p:tagLst xmlns:p="http://schemas.openxmlformats.org/presentationml/2006/main">
  <p:tag name="KSO_WM_DIAGRAM_VIRTUALLY_FRAME" val="{&quot;height&quot;:277.32409448818896,&quot;left&quot;:79.27291338582677,&quot;top&quot;:148.13047244094489,&quot;width&quot;:801.454251968504}"/>
</p:tagLst>
</file>

<file path=ppt/tags/tag36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37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38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39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4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40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41.xml><?xml version="1.0" encoding="utf-8"?>
<p:tagLst xmlns:p="http://schemas.openxmlformats.org/presentationml/2006/main">
  <p:tag name="KSO_WM_DIAGRAM_VIRTUALLY_FRAME" val="{&quot;height&quot;:122.7737007874016,&quot;left&quot;:89.09078740157477,&quot;top&quot;:330.42645669291335,&quot;width&quot;:775.4992125984252}"/>
</p:tagLst>
</file>

<file path=ppt/tags/tag42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3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4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5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6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7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8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49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5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50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51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52.xml><?xml version="1.0" encoding="utf-8"?>
<p:tagLst xmlns:p="http://schemas.openxmlformats.org/presentationml/2006/main">
  <p:tag name="KSO_WM_DIAGRAM_VIRTUALLY_FRAME" val="{&quot;height&quot;:247.99992125984255,&quot;left&quot;:72.64811023622046,&quot;top&quot;:200.36354330708662,&quot;width&quot;:816.5518897637796}"/>
</p:tagLst>
</file>

<file path=ppt/tags/tag6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7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8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ags/tag9.xml><?xml version="1.0" encoding="utf-8"?>
<p:tagLst xmlns:p="http://schemas.openxmlformats.org/presentationml/2006/main">
  <p:tag name="KSO_WM_DIAGRAM_VIRTUALLY_FRAME" val="{&quot;height&quot;:289.91984251968506,&quot;left&quot;:490.4077952755905,&quot;top&quot;:75.74031496062992,&quot;width&quot;:301.938058646981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演示</Application>
  <PresentationFormat>宽屏</PresentationFormat>
  <Paragraphs>151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汉仪君黑-45简</vt:lpstr>
      <vt:lpstr>Calibri</vt:lpstr>
      <vt:lpstr>汉仪粗圆简</vt:lpstr>
      <vt:lpstr>Arial Unicode MS</vt:lpstr>
      <vt:lpstr>黑体</vt:lpstr>
      <vt:lpstr>Calibri Light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尹 欢</dc:creator>
  <cp:lastModifiedBy>浩浩</cp:lastModifiedBy>
  <cp:revision>110</cp:revision>
  <dcterms:created xsi:type="dcterms:W3CDTF">2020-11-13T07:12:00Z</dcterms:created>
  <dcterms:modified xsi:type="dcterms:W3CDTF">2025-04-21T06:35:52Z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B753DB5329994E419CDA6A706AC5DB23_11</vt:lpwstr>
  </property>
  <property fmtid="{D5CDD505-2E9C-101B-9397-08002B2CF9AE}" pid="3" name="KSOProductBuildVer">
    <vt:lpwstr>2052-12.1.0.20784</vt:lpwstr>
  </property>
</Properties>
</file>