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2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Upravte štýl predlohy podnadpisov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Obdĺžni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bdĺžni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Rovnoramenný trojuholní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Upravte štýl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Upravte štýly predlohy textu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Upravte štýl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F92E2F3-A957-4897-AE39-228CC061DCDB}" type="datetimeFigureOut">
              <a:rPr lang="sk-SK" smtClean="0"/>
              <a:t>26.2.2013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C84D80-3779-453A-ADA2-5F0F5F321983}" type="slidenum">
              <a:rPr lang="sk-SK" smtClean="0"/>
              <a:t>‹#›</a:t>
            </a:fld>
            <a:endParaRPr lang="sk-SK"/>
          </a:p>
        </p:txBody>
      </p:sp>
      <p:sp>
        <p:nvSpPr>
          <p:cNvPr id="28" name="Rovná spojnic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ovná spojnic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oramenný trojuholní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Efekt</a:t>
            </a:r>
            <a:r>
              <a:rPr lang="sk-SK" sz="4000" dirty="0" err="1" smtClean="0"/>
              <a:t>ívne</a:t>
            </a:r>
            <a:r>
              <a:rPr lang="sk-SK" sz="4000" dirty="0" smtClean="0"/>
              <a:t> Algoritmy 2</a:t>
            </a:r>
            <a:br>
              <a:rPr lang="sk-SK" sz="4000" dirty="0" smtClean="0"/>
            </a:br>
            <a:r>
              <a:rPr lang="sk-SK" sz="2200" dirty="0" smtClean="0"/>
              <a:t>Úloha 3.8.5 – </a:t>
            </a:r>
            <a:r>
              <a:rPr lang="sk-SK" sz="2200" dirty="0" err="1" smtClean="0"/>
              <a:t>automated</a:t>
            </a:r>
            <a:r>
              <a:rPr lang="sk-SK" sz="2200" dirty="0" smtClean="0"/>
              <a:t> </a:t>
            </a:r>
            <a:r>
              <a:rPr lang="sk-SK" sz="2200" dirty="0" err="1" smtClean="0"/>
              <a:t>judge</a:t>
            </a:r>
            <a:r>
              <a:rPr lang="sk-SK" sz="2200" dirty="0" smtClean="0"/>
              <a:t> </a:t>
            </a:r>
            <a:r>
              <a:rPr lang="sk-SK" sz="2200" dirty="0" err="1" smtClean="0"/>
              <a:t>script</a:t>
            </a:r>
            <a:endParaRPr lang="sk-SK" sz="22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k-SK" dirty="0" smtClean="0"/>
              <a:t>Ján </a:t>
            </a:r>
            <a:r>
              <a:rPr lang="sk-SK" dirty="0" err="1" smtClean="0"/>
              <a:t>Maár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118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 </a:t>
            </a:r>
            <a:r>
              <a:rPr lang="sk-SK" dirty="0" smtClean="0"/>
              <a:t>Zadanie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Vytvori</a:t>
            </a:r>
            <a:r>
              <a:rPr lang="sk-SK" dirty="0" smtClean="0"/>
              <a:t>ť hodnotiaci systém, ktorý bude eliminovať </a:t>
            </a:r>
            <a:r>
              <a:rPr lang="sk-SK" dirty="0" err="1" smtClean="0"/>
              <a:t>ludský</a:t>
            </a:r>
            <a:r>
              <a:rPr lang="sk-SK" dirty="0" smtClean="0"/>
              <a:t> faktor</a:t>
            </a:r>
          </a:p>
          <a:p>
            <a:r>
              <a:rPr lang="sk-SK" dirty="0" smtClean="0"/>
              <a:t>Na základe vstupných hodnôt určiť výsledky, </a:t>
            </a:r>
            <a:r>
              <a:rPr lang="sk-SK" dirty="0" err="1" smtClean="0"/>
              <a:t>rohodnutia</a:t>
            </a:r>
            <a:endParaRPr lang="sk-SK" dirty="0" smtClean="0"/>
          </a:p>
          <a:p>
            <a:r>
              <a:rPr lang="sk-SK" dirty="0" smtClean="0"/>
              <a:t>Odpovede ako boli zadané sú:</a:t>
            </a:r>
          </a:p>
          <a:p>
            <a:pPr lvl="1"/>
            <a:r>
              <a:rPr lang="sk-SK" dirty="0" err="1" smtClean="0"/>
              <a:t>Accepted</a:t>
            </a:r>
            <a:r>
              <a:rPr lang="sk-SK" dirty="0" smtClean="0"/>
              <a:t> – zhoda, </a:t>
            </a:r>
            <a:r>
              <a:rPr lang="sk-SK" dirty="0" err="1" smtClean="0"/>
              <a:t>same</a:t>
            </a:r>
            <a:r>
              <a:rPr lang="sk-SK" dirty="0" smtClean="0"/>
              <a:t> </a:t>
            </a:r>
            <a:r>
              <a:rPr lang="sk-SK" dirty="0" err="1" smtClean="0"/>
              <a:t>order</a:t>
            </a:r>
            <a:endParaRPr lang="sk-SK" dirty="0" smtClean="0"/>
          </a:p>
          <a:p>
            <a:pPr lvl="1"/>
            <a:r>
              <a:rPr lang="sk-SK" dirty="0" err="1" smtClean="0"/>
              <a:t>Presentation</a:t>
            </a:r>
            <a:r>
              <a:rPr lang="sk-SK" dirty="0" smtClean="0"/>
              <a:t> </a:t>
            </a:r>
            <a:r>
              <a:rPr lang="sk-SK" dirty="0" err="1" smtClean="0"/>
              <a:t>Error</a:t>
            </a:r>
            <a:r>
              <a:rPr lang="sk-SK" dirty="0" smtClean="0"/>
              <a:t> – </a:t>
            </a:r>
            <a:r>
              <a:rPr lang="sk-SK" dirty="0" err="1" smtClean="0"/>
              <a:t>all</a:t>
            </a:r>
            <a:r>
              <a:rPr lang="sk-SK" dirty="0" smtClean="0"/>
              <a:t> </a:t>
            </a:r>
            <a:r>
              <a:rPr lang="sk-SK" dirty="0" err="1" smtClean="0"/>
              <a:t>numeric</a:t>
            </a:r>
            <a:r>
              <a:rPr lang="sk-SK" dirty="0" smtClean="0"/>
              <a:t> </a:t>
            </a:r>
            <a:r>
              <a:rPr lang="sk-SK" dirty="0" err="1" smtClean="0"/>
              <a:t>characters</a:t>
            </a:r>
            <a:r>
              <a:rPr lang="sk-SK" dirty="0" smtClean="0"/>
              <a:t> </a:t>
            </a:r>
            <a:r>
              <a:rPr lang="sk-SK" dirty="0" err="1" smtClean="0"/>
              <a:t>match</a:t>
            </a:r>
            <a:r>
              <a:rPr lang="sk-SK" dirty="0" smtClean="0"/>
              <a:t> in </a:t>
            </a:r>
            <a:r>
              <a:rPr lang="sk-SK" dirty="0" err="1" smtClean="0"/>
              <a:t>the</a:t>
            </a:r>
            <a:r>
              <a:rPr lang="sk-SK" dirty="0" smtClean="0"/>
              <a:t> </a:t>
            </a:r>
            <a:r>
              <a:rPr lang="sk-SK" dirty="0" err="1" smtClean="0"/>
              <a:t>same</a:t>
            </a:r>
            <a:r>
              <a:rPr lang="sk-SK" dirty="0" smtClean="0"/>
              <a:t> </a:t>
            </a:r>
            <a:r>
              <a:rPr lang="sk-SK" dirty="0" err="1" smtClean="0"/>
              <a:t>order</a:t>
            </a:r>
            <a:r>
              <a:rPr lang="sk-SK" dirty="0" smtClean="0"/>
              <a:t>, </a:t>
            </a:r>
            <a:r>
              <a:rPr lang="sk-SK" dirty="0" err="1" smtClean="0"/>
              <a:t>but</a:t>
            </a:r>
            <a:r>
              <a:rPr lang="sk-SK" dirty="0" smtClean="0"/>
              <a:t> </a:t>
            </a:r>
            <a:r>
              <a:rPr lang="sk-SK" dirty="0" err="1" smtClean="0"/>
              <a:t>one</a:t>
            </a:r>
            <a:r>
              <a:rPr lang="sk-SK" dirty="0" smtClean="0"/>
              <a:t> </a:t>
            </a:r>
            <a:r>
              <a:rPr lang="sk-SK" dirty="0" err="1" smtClean="0"/>
              <a:t>non-matching</a:t>
            </a:r>
            <a:r>
              <a:rPr lang="sk-SK" dirty="0" smtClean="0"/>
              <a:t> </a:t>
            </a:r>
            <a:r>
              <a:rPr lang="sk-SK" dirty="0" err="1" smtClean="0"/>
              <a:t>non-numeric</a:t>
            </a:r>
            <a:r>
              <a:rPr lang="sk-SK" dirty="0" smtClean="0"/>
              <a:t> </a:t>
            </a:r>
          </a:p>
          <a:p>
            <a:pPr lvl="1"/>
            <a:r>
              <a:rPr lang="sk-SK" dirty="0" err="1" smtClean="0"/>
              <a:t>Wrong</a:t>
            </a:r>
            <a:r>
              <a:rPr lang="sk-SK" dirty="0" smtClean="0"/>
              <a:t> </a:t>
            </a:r>
            <a:r>
              <a:rPr lang="sk-SK" dirty="0" err="1" smtClean="0"/>
              <a:t>Answer</a:t>
            </a:r>
            <a:r>
              <a:rPr lang="sk-SK" dirty="0" smtClean="0"/>
              <a:t> – ak ani jedno z </a:t>
            </a:r>
            <a:r>
              <a:rPr lang="sk-SK" dirty="0" err="1" smtClean="0"/>
              <a:t>predoslych</a:t>
            </a:r>
            <a:r>
              <a:rPr lang="sk-SK" dirty="0" smtClean="0"/>
              <a:t>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176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29819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ôvod">
  <a:themeElements>
    <a:clrScheme name="Pôvod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ôvod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ôvod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</TotalTime>
  <Words>63</Words>
  <Application>Microsoft Office PowerPoint</Application>
  <PresentationFormat>Prezentácia na obrazovke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3</vt:i4>
      </vt:variant>
    </vt:vector>
  </HeadingPairs>
  <TitlesOfParts>
    <vt:vector size="4" baseType="lpstr">
      <vt:lpstr>Pôvod</vt:lpstr>
      <vt:lpstr>Efektívne Algoritmy 2 Úloha 3.8.5 – automated judge script</vt:lpstr>
      <vt:lpstr>#1 Zadanie</vt:lpstr>
      <vt:lpstr>Prezentácia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Efektívne Algoritmy 2 </dc:title>
  <dc:creator>josto</dc:creator>
  <cp:lastModifiedBy>josto</cp:lastModifiedBy>
  <cp:revision>5</cp:revision>
  <dcterms:created xsi:type="dcterms:W3CDTF">2013-02-25T12:43:21Z</dcterms:created>
  <dcterms:modified xsi:type="dcterms:W3CDTF">2013-02-26T09:27:17Z</dcterms:modified>
</cp:coreProperties>
</file>