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74" r:id="rId4"/>
    <p:sldId id="288" r:id="rId5"/>
    <p:sldId id="280" r:id="rId6"/>
    <p:sldId id="289" r:id="rId7"/>
    <p:sldId id="290" r:id="rId8"/>
    <p:sldId id="291" r:id="rId9"/>
    <p:sldId id="281" r:id="rId10"/>
    <p:sldId id="282" r:id="rId11"/>
    <p:sldId id="276" r:id="rId12"/>
    <p:sldId id="277" r:id="rId13"/>
    <p:sldId id="278" r:id="rId14"/>
    <p:sldId id="275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96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1.jpe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2433638" y="0"/>
            <a:ext cx="6710363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z="1200" strike="noStrike" noProof="1"/>
          </a:p>
        </p:txBody>
      </p:sp>
      <p:sp>
        <p:nvSpPr>
          <p:cNvPr id="14" name="任意多边形: 形状 13"/>
          <p:cNvSpPr/>
          <p:nvPr>
            <p:custDataLst>
              <p:tags r:id="rId4"/>
            </p:custDataLst>
          </p:nvPr>
        </p:nvSpPr>
        <p:spPr>
          <a:xfrm rot="10800000">
            <a:off x="2433638" y="-3175"/>
            <a:ext cx="6732588" cy="6862763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z="1350" strike="noStrike" noProof="1"/>
          </a:p>
        </p:txBody>
      </p:sp>
      <p:grpSp>
        <p:nvGrpSpPr>
          <p:cNvPr id="2053" name="组合 11"/>
          <p:cNvGrpSpPr/>
          <p:nvPr/>
        </p:nvGrpSpPr>
        <p:grpSpPr>
          <a:xfrm>
            <a:off x="419100" y="3959225"/>
            <a:ext cx="1223963" cy="461963"/>
            <a:chOff x="949766" y="3882916"/>
            <a:chExt cx="2002973" cy="753605"/>
          </a:xfrm>
        </p:grpSpPr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4055" y="2673897"/>
            <a:ext cx="3586574" cy="567848"/>
          </a:xfrm>
        </p:spPr>
        <p:txBody>
          <a:bodyPr wrap="square" anchor="b">
            <a:noAutofit/>
          </a:bodyPr>
          <a:lstStyle>
            <a:lvl1pPr algn="l">
              <a:defRPr sz="330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055" y="3464240"/>
            <a:ext cx="3586574" cy="214674"/>
          </a:xfrm>
        </p:spPr>
        <p:txBody>
          <a:bodyPr wrap="square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392863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92863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246414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486025" y="2595563"/>
            <a:ext cx="4171950" cy="127476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grpSp>
        <p:nvGrpSpPr>
          <p:cNvPr id="12292" name="组合 6"/>
          <p:cNvGrpSpPr/>
          <p:nvPr/>
        </p:nvGrpSpPr>
        <p:grpSpPr>
          <a:xfrm rot="5400000">
            <a:off x="4248150" y="1990725"/>
            <a:ext cx="646113" cy="9144000"/>
            <a:chOff x="9775372" y="0"/>
            <a:chExt cx="832755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6072" y="2735516"/>
            <a:ext cx="4171855" cy="994172"/>
          </a:xfrm>
        </p:spPr>
        <p:txBody>
          <a:bodyPr>
            <a:normAutofit/>
          </a:bodyPr>
          <a:lstStyle>
            <a:lvl1pPr algn="ctr">
              <a:defRPr sz="405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z="405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2"/>
          <p:cNvGrpSpPr/>
          <p:nvPr userDrawn="1"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矩形 12"/>
            <p:cNvSpPr/>
            <p:nvPr userDrawn="1">
              <p:custDataLst>
                <p:tags r:id="rId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grpSp>
        <p:nvGrpSpPr>
          <p:cNvPr id="13318" name="组合 11"/>
          <p:cNvGrpSpPr/>
          <p:nvPr userDrawn="1"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0" name="矩形 12"/>
            <p:cNvSpPr/>
            <p:nvPr userDrawn="1">
              <p:custDataLst>
                <p:tags r:id="rId5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6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20"/>
            <a:ext cx="7886700" cy="99417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组合 12"/>
          <p:cNvGrpSpPr/>
          <p:nvPr userDrawn="1"/>
        </p:nvGrpSpPr>
        <p:grpSpPr>
          <a:xfrm>
            <a:off x="6942138" y="5187950"/>
            <a:ext cx="2571750" cy="1679575"/>
            <a:chOff x="10646" y="5909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矩形 12"/>
            <p:cNvSpPr/>
            <p:nvPr userDrawn="1">
              <p:custDataLst>
                <p:tags r:id="rId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grpSp>
        <p:nvGrpSpPr>
          <p:cNvPr id="14342" name="组合 11"/>
          <p:cNvGrpSpPr/>
          <p:nvPr userDrawn="1"/>
        </p:nvGrpSpPr>
        <p:grpSpPr>
          <a:xfrm>
            <a:off x="-419100" y="0"/>
            <a:ext cx="2822575" cy="1841500"/>
            <a:chOff x="-1483" y="0"/>
            <a:chExt cx="9994" cy="4890"/>
          </a:xfrm>
        </p:grpSpPr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1" name="矩形 12"/>
            <p:cNvSpPr/>
            <p:nvPr userDrawn="1">
              <p:custDataLst>
                <p:tags r:id="rId5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219075" y="304800"/>
            <a:ext cx="870585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组合 12"/>
          <p:cNvGrpSpPr/>
          <p:nvPr userDrawn="1"/>
        </p:nvGrpSpPr>
        <p:grpSpPr>
          <a:xfrm>
            <a:off x="7281863" y="5438775"/>
            <a:ext cx="2174875" cy="1419225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4" name="矩形 12"/>
            <p:cNvSpPr/>
            <p:nvPr userDrawn="1">
              <p:custDataLst>
                <p:tags r:id="rId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617913" cy="686593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sym typeface="+mn-ea"/>
            </a:endParaRPr>
          </a:p>
        </p:txBody>
      </p:sp>
      <p:grpSp>
        <p:nvGrpSpPr>
          <p:cNvPr id="15367" name="组合 11"/>
          <p:cNvGrpSpPr/>
          <p:nvPr userDrawn="1"/>
        </p:nvGrpSpPr>
        <p:grpSpPr>
          <a:xfrm>
            <a:off x="0" y="0"/>
            <a:ext cx="1225550" cy="614363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组合 12"/>
          <p:cNvGrpSpPr/>
          <p:nvPr userDrawn="1"/>
        </p:nvGrpSpPr>
        <p:grpSpPr>
          <a:xfrm flipH="1">
            <a:off x="-312737" y="5438775"/>
            <a:ext cx="2174875" cy="1419225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4" name="矩形 12"/>
            <p:cNvSpPr/>
            <p:nvPr userDrawn="1">
              <p:custDataLst>
                <p:tags r:id="rId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grpSp>
        <p:nvGrpSpPr>
          <p:cNvPr id="16391" name="组合 11"/>
          <p:cNvGrpSpPr/>
          <p:nvPr userDrawn="1"/>
        </p:nvGrpSpPr>
        <p:grpSpPr>
          <a:xfrm>
            <a:off x="7918450" y="-9525"/>
            <a:ext cx="1225550" cy="614363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1"/>
          <p:cNvGrpSpPr/>
          <p:nvPr userDrawn="1"/>
        </p:nvGrpSpPr>
        <p:grpSpPr>
          <a:xfrm>
            <a:off x="-317500" y="-4762"/>
            <a:ext cx="2141538" cy="1398587"/>
            <a:chOff x="-1483" y="0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2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0" name="矩形 12"/>
            <p:cNvSpPr/>
            <p:nvPr userDrawn="1">
              <p:custDataLst>
                <p:tags r:id="rId3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grpSp>
        <p:nvGrpSpPr>
          <p:cNvPr id="17415" name="组合 10"/>
          <p:cNvGrpSpPr/>
          <p:nvPr userDrawn="1"/>
        </p:nvGrpSpPr>
        <p:grpSpPr>
          <a:xfrm>
            <a:off x="7918450" y="6249988"/>
            <a:ext cx="1225550" cy="614362"/>
            <a:chOff x="949766" y="3882916"/>
            <a:chExt cx="2002973" cy="753605"/>
          </a:xfrm>
        </p:grpSpPr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11"/>
          <p:cNvGrpSpPr/>
          <p:nvPr userDrawn="1"/>
        </p:nvGrpSpPr>
        <p:grpSpPr>
          <a:xfrm>
            <a:off x="7918450" y="6249988"/>
            <a:ext cx="1225550" cy="614362"/>
            <a:chOff x="949766" y="3882916"/>
            <a:chExt cx="2002973" cy="753605"/>
          </a:xfrm>
        </p:grpSpPr>
        <p:sp>
          <p:nvSpPr>
            <p:cNvPr id="15" name="矩形 14"/>
            <p:cNvSpPr/>
            <p:nvPr>
              <p:custDataLst>
                <p:tags r:id="rId2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6" name="矩形 15"/>
            <p:cNvSpPr/>
            <p:nvPr>
              <p:custDataLst>
                <p:tags r:id="rId3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2388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6" name="等腰三角形 5"/>
          <p:cNvSpPr/>
          <p:nvPr userDrawn="1">
            <p:custDataLst>
              <p:tags r:id="rId3"/>
            </p:custDataLst>
          </p:nvPr>
        </p:nvSpPr>
        <p:spPr>
          <a:xfrm rot="5400000">
            <a:off x="-114300" y="100013"/>
            <a:ext cx="3106738" cy="2906713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  <p:sp>
        <p:nvSpPr>
          <p:cNvPr id="8" name="等腰三角形 7"/>
          <p:cNvSpPr/>
          <p:nvPr userDrawn="1">
            <p:custDataLst>
              <p:tags r:id="rId4"/>
            </p:custDataLst>
          </p:nvPr>
        </p:nvSpPr>
        <p:spPr>
          <a:xfrm rot="16200000">
            <a:off x="6115844" y="3852069"/>
            <a:ext cx="3106738" cy="29051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  <p:sp>
        <p:nvSpPr>
          <p:cNvPr id="9" name="矩形 12"/>
          <p:cNvSpPr/>
          <p:nvPr userDrawn="1">
            <p:custDataLst>
              <p:tags r:id="rId5"/>
            </p:custDataLst>
          </p:nvPr>
        </p:nvSpPr>
        <p:spPr>
          <a:xfrm rot="19299726">
            <a:off x="5062538" y="4899025"/>
            <a:ext cx="4760913" cy="522288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  <p:sp>
        <p:nvSpPr>
          <p:cNvPr id="11" name="矩形 12"/>
          <p:cNvSpPr/>
          <p:nvPr userDrawn="1">
            <p:custDataLst>
              <p:tags r:id="rId6"/>
            </p:custDataLst>
          </p:nvPr>
        </p:nvSpPr>
        <p:spPr>
          <a:xfrm rot="8445098">
            <a:off x="-727075" y="1470025"/>
            <a:ext cx="4759325" cy="522288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2433638" y="0"/>
            <a:ext cx="6710363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z="1200" strike="noStrike" noProof="1"/>
          </a:p>
        </p:txBody>
      </p:sp>
      <p:sp>
        <p:nvSpPr>
          <p:cNvPr id="14" name="任意多边形: 形状 13"/>
          <p:cNvSpPr/>
          <p:nvPr>
            <p:custDataLst>
              <p:tags r:id="rId4"/>
            </p:custDataLst>
          </p:nvPr>
        </p:nvSpPr>
        <p:spPr>
          <a:xfrm rot="10800000">
            <a:off x="2433638" y="-3175"/>
            <a:ext cx="6732588" cy="6862763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z="1350" strike="noStrike" noProof="1"/>
          </a:p>
        </p:txBody>
      </p:sp>
      <p:grpSp>
        <p:nvGrpSpPr>
          <p:cNvPr id="2053" name="组合 11"/>
          <p:cNvGrpSpPr/>
          <p:nvPr/>
        </p:nvGrpSpPr>
        <p:grpSpPr>
          <a:xfrm>
            <a:off x="419100" y="3959225"/>
            <a:ext cx="1223963" cy="461963"/>
            <a:chOff x="949766" y="3882916"/>
            <a:chExt cx="2002973" cy="753605"/>
          </a:xfrm>
        </p:grpSpPr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4055" y="2673897"/>
            <a:ext cx="3586574" cy="567848"/>
          </a:xfrm>
        </p:spPr>
        <p:txBody>
          <a:bodyPr wrap="square" anchor="b">
            <a:noAutofit/>
          </a:bodyPr>
          <a:lstStyle>
            <a:lvl1pPr algn="l">
              <a:defRPr sz="330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055" y="3464240"/>
            <a:ext cx="3586574" cy="214674"/>
          </a:xfrm>
        </p:spPr>
        <p:txBody>
          <a:bodyPr wrap="square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392863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92863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85800" y="1825625"/>
            <a:ext cx="10515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85800" y="1825625"/>
            <a:ext cx="10515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5400000">
            <a:off x="-114300" y="100013"/>
            <a:ext cx="3106738" cy="2906713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16200000">
            <a:off x="6115844" y="3852069"/>
            <a:ext cx="3106738" cy="29051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9" name="矩形 12"/>
          <p:cNvSpPr/>
          <p:nvPr>
            <p:custDataLst>
              <p:tags r:id="rId4"/>
            </p:custDataLst>
          </p:nvPr>
        </p:nvSpPr>
        <p:spPr>
          <a:xfrm rot="19299726">
            <a:off x="5062538" y="4899025"/>
            <a:ext cx="4760913" cy="522288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0" name="矩形 12"/>
          <p:cNvSpPr/>
          <p:nvPr>
            <p:custDataLst>
              <p:tags r:id="rId5"/>
            </p:custDataLst>
          </p:nvPr>
        </p:nvSpPr>
        <p:spPr>
          <a:xfrm rot="8445098">
            <a:off x="-727075" y="1470025"/>
            <a:ext cx="4759325" cy="522288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565" y="2917296"/>
            <a:ext cx="4147190" cy="673870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488327" y="2917296"/>
            <a:ext cx="1099880" cy="673870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3300" b="1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369542"/>
            <a:ext cx="3886200" cy="3263503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369542"/>
            <a:ext cx="3886200" cy="3263503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530820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8479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3062366"/>
            <a:ext cx="3868340" cy="268054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8479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62366"/>
            <a:ext cx="3887391" cy="268054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20"/>
            <a:ext cx="7886700" cy="99417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657225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113265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533849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1091605"/>
            <a:ext cx="1146987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091605"/>
            <a:ext cx="6659968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246414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486025" y="2595563"/>
            <a:ext cx="4171950" cy="127476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grpSp>
        <p:nvGrpSpPr>
          <p:cNvPr id="12292" name="组合 6"/>
          <p:cNvGrpSpPr/>
          <p:nvPr/>
        </p:nvGrpSpPr>
        <p:grpSpPr>
          <a:xfrm rot="5400000">
            <a:off x="4248150" y="1990725"/>
            <a:ext cx="646113" cy="9144000"/>
            <a:chOff x="9775372" y="0"/>
            <a:chExt cx="832755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6072" y="2735516"/>
            <a:ext cx="4171855" cy="994172"/>
          </a:xfrm>
        </p:spPr>
        <p:txBody>
          <a:bodyPr>
            <a:normAutofit/>
          </a:bodyPr>
          <a:lstStyle>
            <a:lvl1pPr algn="ctr">
              <a:defRPr sz="405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z="405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5400000">
            <a:off x="-114300" y="100013"/>
            <a:ext cx="3106738" cy="2906713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16200000">
            <a:off x="6115844" y="3852069"/>
            <a:ext cx="3106738" cy="29051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9" name="矩形 12"/>
          <p:cNvSpPr/>
          <p:nvPr>
            <p:custDataLst>
              <p:tags r:id="rId4"/>
            </p:custDataLst>
          </p:nvPr>
        </p:nvSpPr>
        <p:spPr>
          <a:xfrm rot="19299726">
            <a:off x="5062538" y="4899025"/>
            <a:ext cx="4760913" cy="522288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0" name="矩形 12"/>
          <p:cNvSpPr/>
          <p:nvPr>
            <p:custDataLst>
              <p:tags r:id="rId5"/>
            </p:custDataLst>
          </p:nvPr>
        </p:nvSpPr>
        <p:spPr>
          <a:xfrm rot="8445098">
            <a:off x="-727075" y="1470025"/>
            <a:ext cx="4759325" cy="522288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565" y="2917296"/>
            <a:ext cx="4147190" cy="673870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488327" y="2917296"/>
            <a:ext cx="1099880" cy="673870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3300" b="1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2"/>
          <p:cNvGrpSpPr/>
          <p:nvPr userDrawn="1"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矩形 12"/>
            <p:cNvSpPr/>
            <p:nvPr userDrawn="1">
              <p:custDataLst>
                <p:tags r:id="rId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grpSp>
        <p:nvGrpSpPr>
          <p:cNvPr id="13318" name="组合 11"/>
          <p:cNvGrpSpPr/>
          <p:nvPr userDrawn="1"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0" name="矩形 12"/>
            <p:cNvSpPr/>
            <p:nvPr userDrawn="1">
              <p:custDataLst>
                <p:tags r:id="rId5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6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20"/>
            <a:ext cx="7886700" cy="99417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组合 12"/>
          <p:cNvGrpSpPr/>
          <p:nvPr userDrawn="1"/>
        </p:nvGrpSpPr>
        <p:grpSpPr>
          <a:xfrm>
            <a:off x="6942138" y="5187950"/>
            <a:ext cx="2571750" cy="1679575"/>
            <a:chOff x="10646" y="5909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矩形 12"/>
            <p:cNvSpPr/>
            <p:nvPr userDrawn="1">
              <p:custDataLst>
                <p:tags r:id="rId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grpSp>
        <p:nvGrpSpPr>
          <p:cNvPr id="14342" name="组合 11"/>
          <p:cNvGrpSpPr/>
          <p:nvPr userDrawn="1"/>
        </p:nvGrpSpPr>
        <p:grpSpPr>
          <a:xfrm>
            <a:off x="-419100" y="0"/>
            <a:ext cx="2822575" cy="1841500"/>
            <a:chOff x="-1483" y="0"/>
            <a:chExt cx="9994" cy="4890"/>
          </a:xfrm>
        </p:grpSpPr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1" name="矩形 12"/>
            <p:cNvSpPr/>
            <p:nvPr userDrawn="1">
              <p:custDataLst>
                <p:tags r:id="rId5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219075" y="304800"/>
            <a:ext cx="870585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组合 12"/>
          <p:cNvGrpSpPr/>
          <p:nvPr userDrawn="1"/>
        </p:nvGrpSpPr>
        <p:grpSpPr>
          <a:xfrm>
            <a:off x="7281863" y="5438775"/>
            <a:ext cx="2174875" cy="1419225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4" name="矩形 12"/>
            <p:cNvSpPr/>
            <p:nvPr userDrawn="1">
              <p:custDataLst>
                <p:tags r:id="rId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617913" cy="686593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sym typeface="+mn-ea"/>
            </a:endParaRPr>
          </a:p>
        </p:txBody>
      </p:sp>
      <p:grpSp>
        <p:nvGrpSpPr>
          <p:cNvPr id="15367" name="组合 11"/>
          <p:cNvGrpSpPr/>
          <p:nvPr userDrawn="1"/>
        </p:nvGrpSpPr>
        <p:grpSpPr>
          <a:xfrm>
            <a:off x="0" y="0"/>
            <a:ext cx="1225550" cy="614363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组合 12"/>
          <p:cNvGrpSpPr/>
          <p:nvPr userDrawn="1"/>
        </p:nvGrpSpPr>
        <p:grpSpPr>
          <a:xfrm flipH="1">
            <a:off x="-312737" y="5438775"/>
            <a:ext cx="2174875" cy="1419225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4" name="矩形 12"/>
            <p:cNvSpPr/>
            <p:nvPr userDrawn="1">
              <p:custDataLst>
                <p:tags r:id="rId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grpSp>
        <p:nvGrpSpPr>
          <p:cNvPr id="16391" name="组合 11"/>
          <p:cNvGrpSpPr/>
          <p:nvPr userDrawn="1"/>
        </p:nvGrpSpPr>
        <p:grpSpPr>
          <a:xfrm>
            <a:off x="7918450" y="-9525"/>
            <a:ext cx="1225550" cy="614363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11"/>
          <p:cNvGrpSpPr/>
          <p:nvPr userDrawn="1"/>
        </p:nvGrpSpPr>
        <p:grpSpPr>
          <a:xfrm>
            <a:off x="-317500" y="-4762"/>
            <a:ext cx="2141538" cy="1398587"/>
            <a:chOff x="-1483" y="0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2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0" name="矩形 12"/>
            <p:cNvSpPr/>
            <p:nvPr userDrawn="1">
              <p:custDataLst>
                <p:tags r:id="rId3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grpSp>
        <p:nvGrpSpPr>
          <p:cNvPr id="17415" name="组合 10"/>
          <p:cNvGrpSpPr/>
          <p:nvPr userDrawn="1"/>
        </p:nvGrpSpPr>
        <p:grpSpPr>
          <a:xfrm>
            <a:off x="7918450" y="6249988"/>
            <a:ext cx="1225550" cy="614362"/>
            <a:chOff x="949766" y="3882916"/>
            <a:chExt cx="2002973" cy="753605"/>
          </a:xfrm>
        </p:grpSpPr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11"/>
          <p:cNvGrpSpPr/>
          <p:nvPr userDrawn="1"/>
        </p:nvGrpSpPr>
        <p:grpSpPr>
          <a:xfrm>
            <a:off x="7918450" y="6249988"/>
            <a:ext cx="1225550" cy="614362"/>
            <a:chOff x="949766" y="3882916"/>
            <a:chExt cx="2002973" cy="753605"/>
          </a:xfrm>
        </p:grpSpPr>
        <p:sp>
          <p:nvSpPr>
            <p:cNvPr id="15" name="矩形 14"/>
            <p:cNvSpPr/>
            <p:nvPr>
              <p:custDataLst>
                <p:tags r:id="rId2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6" name="矩形 15"/>
            <p:cNvSpPr/>
            <p:nvPr>
              <p:custDataLst>
                <p:tags r:id="rId3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2388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ym typeface="+mn-ea"/>
            </a:endParaRPr>
          </a:p>
        </p:txBody>
      </p:sp>
      <p:sp>
        <p:nvSpPr>
          <p:cNvPr id="6" name="等腰三角形 5"/>
          <p:cNvSpPr/>
          <p:nvPr userDrawn="1">
            <p:custDataLst>
              <p:tags r:id="rId3"/>
            </p:custDataLst>
          </p:nvPr>
        </p:nvSpPr>
        <p:spPr>
          <a:xfrm rot="5400000">
            <a:off x="-114300" y="100013"/>
            <a:ext cx="3106738" cy="2906713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  <p:sp>
        <p:nvSpPr>
          <p:cNvPr id="8" name="等腰三角形 7"/>
          <p:cNvSpPr/>
          <p:nvPr userDrawn="1">
            <p:custDataLst>
              <p:tags r:id="rId4"/>
            </p:custDataLst>
          </p:nvPr>
        </p:nvSpPr>
        <p:spPr>
          <a:xfrm rot="16200000">
            <a:off x="6115844" y="3852069"/>
            <a:ext cx="3106738" cy="29051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  <p:sp>
        <p:nvSpPr>
          <p:cNvPr id="9" name="矩形 12"/>
          <p:cNvSpPr/>
          <p:nvPr userDrawn="1">
            <p:custDataLst>
              <p:tags r:id="rId5"/>
            </p:custDataLst>
          </p:nvPr>
        </p:nvSpPr>
        <p:spPr>
          <a:xfrm rot="19299726">
            <a:off x="5062538" y="4899025"/>
            <a:ext cx="4760913" cy="522288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  <p:sp>
        <p:nvSpPr>
          <p:cNvPr id="11" name="矩形 12"/>
          <p:cNvSpPr/>
          <p:nvPr userDrawn="1">
            <p:custDataLst>
              <p:tags r:id="rId6"/>
            </p:custDataLst>
          </p:nvPr>
        </p:nvSpPr>
        <p:spPr>
          <a:xfrm rot="8445098">
            <a:off x="-727075" y="1470025"/>
            <a:ext cx="4759325" cy="522288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369542"/>
            <a:ext cx="3886200" cy="3263503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369542"/>
            <a:ext cx="3886200" cy="3263503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530820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8479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3062366"/>
            <a:ext cx="3868340" cy="268054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8479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62366"/>
            <a:ext cx="3887391" cy="268054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0820"/>
            <a:ext cx="7886700" cy="99417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657225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113265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533849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1091605"/>
            <a:ext cx="1146987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091605"/>
            <a:ext cx="6659968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03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28650" y="113188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28650" y="222726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28650" y="113188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28650" y="222726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image" Target="../media/image3.png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85.xml"/><Relationship Id="rId24" Type="http://schemas.openxmlformats.org/officeDocument/2006/relationships/image" Target="../media/image11.png"/><Relationship Id="rId23" Type="http://schemas.openxmlformats.org/officeDocument/2006/relationships/tags" Target="../tags/tag284.xml"/><Relationship Id="rId22" Type="http://schemas.openxmlformats.org/officeDocument/2006/relationships/image" Target="../media/image10.png"/><Relationship Id="rId21" Type="http://schemas.openxmlformats.org/officeDocument/2006/relationships/tags" Target="../tags/tag283.xml"/><Relationship Id="rId20" Type="http://schemas.openxmlformats.org/officeDocument/2006/relationships/image" Target="../media/image9.png"/><Relationship Id="rId2" Type="http://schemas.openxmlformats.org/officeDocument/2006/relationships/tags" Target="../tags/tag271.xml"/><Relationship Id="rId19" Type="http://schemas.openxmlformats.org/officeDocument/2006/relationships/tags" Target="../tags/tag282.xml"/><Relationship Id="rId18" Type="http://schemas.openxmlformats.org/officeDocument/2006/relationships/image" Target="../media/image8.png"/><Relationship Id="rId17" Type="http://schemas.openxmlformats.org/officeDocument/2006/relationships/tags" Target="../tags/tag281.xml"/><Relationship Id="rId16" Type="http://schemas.openxmlformats.org/officeDocument/2006/relationships/image" Target="../media/image7.png"/><Relationship Id="rId15" Type="http://schemas.openxmlformats.org/officeDocument/2006/relationships/tags" Target="../tags/tag280.xml"/><Relationship Id="rId14" Type="http://schemas.openxmlformats.org/officeDocument/2006/relationships/image" Target="../media/image6.png"/><Relationship Id="rId13" Type="http://schemas.openxmlformats.org/officeDocument/2006/relationships/tags" Target="../tags/tag279.xml"/><Relationship Id="rId12" Type="http://schemas.openxmlformats.org/officeDocument/2006/relationships/image" Target="../media/image5.png"/><Relationship Id="rId11" Type="http://schemas.openxmlformats.org/officeDocument/2006/relationships/tags" Target="../tags/tag278.xml"/><Relationship Id="rId10" Type="http://schemas.openxmlformats.org/officeDocument/2006/relationships/image" Target="../media/image4.png"/><Relationship Id="rId1" Type="http://schemas.openxmlformats.org/officeDocument/2006/relationships/tags" Target="../tags/tag27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image" Target="../media/image12.png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8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249.xml"/><Relationship Id="rId7" Type="http://schemas.openxmlformats.org/officeDocument/2006/relationships/image" Target="../media/image2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1506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509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3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331595" y="2308225"/>
            <a:ext cx="6553835" cy="7569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4000" b="1" kern="1200">
                <a:latin typeface="+mj-lt"/>
                <a:ea typeface="+mj-ea"/>
                <a:cs typeface="+mj-cs"/>
              </a:rPr>
              <a:t>编译原理课设</a:t>
            </a:r>
            <a:r>
              <a:rPr lang="en-US" altLang="zh-CN" sz="4000" b="1" kern="1200">
                <a:latin typeface="+mj-lt"/>
                <a:ea typeface="+mj-ea"/>
                <a:cs typeface="+mj-cs"/>
              </a:rPr>
              <a:t> </a:t>
            </a:r>
            <a:r>
              <a:rPr lang="zh-CN" altLang="en-US" sz="4000" b="1" kern="1200">
                <a:latin typeface="+mj-lt"/>
                <a:ea typeface="+mj-ea"/>
                <a:cs typeface="+mj-cs"/>
              </a:rPr>
              <a:t>交流</a:t>
            </a:r>
            <a:r>
              <a:rPr lang="en-US" altLang="zh-CN" sz="4000" b="1" kern="1200">
                <a:latin typeface="+mj-lt"/>
                <a:ea typeface="+mj-ea"/>
                <a:cs typeface="+mj-cs"/>
              </a:rPr>
              <a:t>PPT</a:t>
            </a:r>
            <a:endParaRPr lang="en-US" altLang="zh-CN" sz="40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0155" y="3563620"/>
            <a:ext cx="4572000" cy="33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685800">
              <a:lnSpc>
                <a:spcPct val="90000"/>
              </a:lnSpc>
              <a:buClrTx/>
              <a:buSzTx/>
              <a:buFontTx/>
            </a:pPr>
            <a:r>
              <a:rPr lang="zh-CN" altLang="en-US" sz="18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李洋，杨宏琛</a:t>
            </a:r>
            <a:endParaRPr lang="zh-CN" altLang="en-US" sz="1800" b="1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6626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629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43940" y="1124585"/>
            <a:ext cx="723011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20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4. </a:t>
            </a:r>
            <a:r>
              <a:rPr lang="zh-CN" altLang="en-US" sz="20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主要</a:t>
            </a:r>
            <a:r>
              <a:rPr lang="zh-CN" altLang="en-US" sz="20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数据结构：</a:t>
            </a:r>
            <a:endParaRPr lang="zh-CN" altLang="en-US" sz="20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①</a:t>
            </a:r>
            <a:r>
              <a:rPr lang="en-US" altLang="zh-CN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AST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：</a:t>
            </a:r>
            <a:endParaRPr lang="zh-CN" altLang="en-US" sz="18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语法分析器的返回是一颗</a:t>
            </a:r>
            <a:r>
              <a:rPr lang="en-US" altLang="zh-CN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AST</a:t>
            </a: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。后续的语义操作都依赖于</a:t>
            </a: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此</a:t>
            </a: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7315" y="2853055"/>
            <a:ext cx="3055620" cy="3268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80155" y="2780665"/>
            <a:ext cx="1127125" cy="23685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275965" y="4364990"/>
            <a:ext cx="406400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003800" y="2780665"/>
            <a:ext cx="1228090" cy="23818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328410" y="2780665"/>
            <a:ext cx="1280795" cy="24377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812405" y="2708910"/>
            <a:ext cx="1209675" cy="26371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275330" y="4994910"/>
            <a:ext cx="1009015" cy="18395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55465" y="5012055"/>
            <a:ext cx="1078230" cy="18459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662295" y="5008245"/>
            <a:ext cx="1211580" cy="18262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164070" y="5085080"/>
            <a:ext cx="1180465" cy="1774825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7650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653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043305" y="1268730"/>
            <a:ext cx="7230110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②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符号表：</a:t>
            </a:r>
            <a:endParaRPr lang="zh-CN" altLang="en-US" sz="18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我们的符号表采用栈式哈希表。每个块作用域独立产生一个哈希表，多个哈希表之间构成栈式</a:t>
            </a: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结构</a:t>
            </a: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在课程</a:t>
            </a:r>
            <a:r>
              <a:rPr lang="en-US" altLang="zh-CN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PPT</a:t>
            </a: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中的</a:t>
            </a:r>
            <a:r>
              <a:rPr lang="en-US" altLang="zh-CN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 “</a:t>
            </a: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栈式符号表</a:t>
            </a:r>
            <a:r>
              <a:rPr lang="en-US" altLang="zh-CN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” </a:t>
            </a:r>
            <a:r>
              <a:rPr lang="zh-CN" altLang="en-US" sz="16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的基础上，把块内符号组织成哈希表，便于查找。</a:t>
            </a: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83485" y="2564765"/>
            <a:ext cx="3627120" cy="25527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90700" y="2570163"/>
            <a:ext cx="5562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zh-CN" sz="4050" strike="noStrike" noProof="1">
                <a:solidFill>
                  <a:schemeClr val="lt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altLang="zh-CN" strike="noStrike" noProof="1">
              <a:solidFill>
                <a:schemeClr val="l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1506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509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3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359535" y="2708910"/>
            <a:ext cx="6553835" cy="7569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4000" b="1">
                <a:latin typeface="+mn-lt"/>
                <a:cs typeface="+mn-lt"/>
                <a:sym typeface="+mn-ea"/>
              </a:rPr>
              <a:t>一、课程设计任务和目的</a:t>
            </a:r>
            <a:endParaRPr lang="en-US" altLang="zh-CN" sz="4000" b="1" kern="1200">
              <a:latin typeface="+mj-lt"/>
              <a:ea typeface="+mj-ea"/>
              <a:cs typeface="+mj-cs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2530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533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940" y="1124585"/>
            <a:ext cx="72301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1. 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任务</a:t>
            </a:r>
            <a:endParaRPr lang="zh-CN" altLang="en-US" sz="18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按照源语言（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Mini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Pascal语言）的语法和语义，设计并实现相应的编译程序。编译程序可以对于源程序进行词法分析、语法分析、语义分析以及错误处理与恢复，并将源程序转换成等价的 C 程序。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最后给出各阶段的设计文档和实现成果。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2. 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目的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lvl="1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原理：词法分析、语法分析、语义分析、（中间）代码生成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lvl="1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技术：基于自动机的分析技术、语法制导翻译技术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lvl="1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综合能力：分析问题、问题分解、解决方案、方案实施表达、沟通交流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554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557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2771775" y="2493010"/>
            <a:ext cx="72301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40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二、具体实现</a:t>
            </a:r>
            <a:endParaRPr lang="zh-CN" altLang="en-US" sz="20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554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557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043940" y="1412875"/>
            <a:ext cx="723011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1. 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开发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环境：</a:t>
            </a:r>
            <a:endParaRPr lang="zh-CN" altLang="en-US" sz="18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考虑到开发效率，我们使用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python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语言开发。使用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github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进行版本控制，程序运行于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windows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平台。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2. 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规划：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使用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lark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库，可以根据输入的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EBNF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范式，自动实现词法分析和语法分析。之后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遍历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获取到的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AST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，对其进行语义分析，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代码生成。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554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557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7405" y="589280"/>
            <a:ext cx="7243445" cy="55943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554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557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043305" y="1268730"/>
            <a:ext cx="7230110" cy="5123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20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3. </a:t>
            </a:r>
            <a:r>
              <a:rPr lang="zh-CN" altLang="en-US" sz="20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详细步骤：</a:t>
            </a:r>
            <a:endParaRPr lang="zh-CN" altLang="en-US" sz="20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①手动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实现源文件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预处理</a:t>
            </a:r>
            <a:endParaRPr lang="zh-CN" altLang="en-US" sz="18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1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）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删除源代码中的注释</a:t>
            </a:r>
            <a:endParaRPr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2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）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统一标识符的大小写</a:t>
            </a:r>
            <a:endParaRPr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3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）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生成不包含注释和预处理指令的纯源代码</a:t>
            </a: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.pas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文件</a:t>
            </a:r>
            <a:endParaRPr lang="zh-CN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②词法分析</a:t>
            </a:r>
            <a:endParaRPr lang="zh-CN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1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）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根据词法约定处理源程序</a:t>
            </a:r>
            <a:endParaRPr lang="zh-CN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2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）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跟踪单词在源程序中的位置信息，用于错误报告</a:t>
            </a:r>
            <a:endParaRPr lang="zh-CN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3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）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返回单词类型码和属性值，把信息交给语法分析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器</a:t>
            </a:r>
            <a:endParaRPr lang="zh-CN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endParaRPr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4578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581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960" y="1052830"/>
            <a:ext cx="800544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③</a:t>
            </a:r>
            <a:r>
              <a:rPr 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语法分析</a:t>
            </a: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 </a:t>
            </a:r>
            <a:endParaRPr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根据 MiniPascal 文法进行分析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，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构建抽象语法树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，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为后续语义分析做准备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。</a:t>
            </a:r>
            <a:endParaRPr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0" lvl="0" indent="457200" algn="l" defTabSz="685800">
              <a:lnSpc>
                <a:spcPct val="150000"/>
              </a:lnSpc>
              <a:buClrTx/>
              <a:buSzTx/>
              <a:buFontTx/>
              <a:buNone/>
            </a:pPr>
            <a:r>
              <a:rPr lang="zh-CN" sz="1800" b="1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④</a:t>
            </a:r>
            <a:r>
              <a:rPr sz="1800" b="1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语义分析</a:t>
            </a:r>
            <a:endParaRPr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1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）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类型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系统：</a:t>
            </a:r>
            <a:endParaRPr lang="zh-CN"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914400" lvl="2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符号的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类型包括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基本类型、数组类型。</a:t>
            </a:r>
            <a:endParaRPr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914400" lvl="2" indent="457200" algn="l" defTabSz="685800">
              <a:lnSpc>
                <a:spcPct val="150000"/>
              </a:lnSpc>
              <a:buClrTx/>
              <a:buSzTx/>
              <a:buFontTx/>
            </a:pP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表达式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（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id/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运算/赋值/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过程函数调用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等）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的类型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计算与转换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。</a:t>
            </a:r>
            <a:endParaRPr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914400" lvl="2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类型转换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失败时的错误处理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。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  <a:buNone/>
            </a:pP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2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）</a:t>
            </a:r>
            <a:r>
              <a:rPr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符号表的</a:t>
            </a:r>
            <a:r>
              <a:rPr 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建立。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3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）符号解析。包括符号引用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  <a:sym typeface="+mn-ea"/>
              </a:rPr>
              <a:t>不合法时的错误处理。</a:t>
            </a:r>
            <a:endParaRPr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5602" name="组合 2"/>
          <p:cNvGrpSpPr/>
          <p:nvPr/>
        </p:nvGrpSpPr>
        <p:grpSpPr>
          <a:xfrm>
            <a:off x="6942138" y="5178425"/>
            <a:ext cx="2571750" cy="167957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"/>
              </p:custDataLst>
            </p:nvPr>
          </p:nvSpPr>
          <p:spPr>
            <a:xfrm rot="16200000">
              <a:off x="13702" y="5302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12"/>
            <p:cNvSpPr/>
            <p:nvPr userDrawn="1">
              <p:custDataLst>
                <p:tags r:id="rId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605" name="组合 1"/>
          <p:cNvGrpSpPr/>
          <p:nvPr/>
        </p:nvGrpSpPr>
        <p:grpSpPr>
          <a:xfrm>
            <a:off x="-419100" y="9525"/>
            <a:ext cx="2822575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5"/>
            </p:custDataLst>
          </p:nvPr>
        </p:nvSpPr>
        <p:spPr>
          <a:xfrm>
            <a:off x="457200" y="588963"/>
            <a:ext cx="471488" cy="39211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fontAlgn="base"/>
            <a:endParaRPr lang="zh-CN" altLang="en-US" sz="2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1505" y="1772920"/>
            <a:ext cx="84531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⑤中端</a:t>
            </a: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优化</a:t>
            </a:r>
            <a:endParaRPr lang="zh-CN" altLang="en-US" sz="18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语义分析阶段主要专注于类型系统和符号解析。而中端优化部分，考虑再次遍历</a:t>
            </a:r>
            <a:r>
              <a:rPr lang="en-US" altLang="zh-CN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AST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，进行编译优化。如常量传播、公共子表达式消除、死代码消除</a:t>
            </a:r>
            <a:endParaRPr lang="zh-CN" alt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endParaRPr lang="zh-CN" altLang="en-US" sz="1800" b="1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zh-CN" alt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⑥</a:t>
            </a:r>
            <a:r>
              <a:rPr lang="en-US" sz="1800" b="1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代码生成  </a:t>
            </a:r>
            <a:endParaRPr 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  <a:p>
            <a:pPr marL="457200" lvl="1" indent="457200" algn="l" defTabSz="685800">
              <a:lnSpc>
                <a:spcPct val="150000"/>
              </a:lnSpc>
              <a:buClrTx/>
              <a:buSzTx/>
              <a:buFontTx/>
            </a:pP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为 MiniPascal 语言的每个结构(表达式、语句等)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手动</a:t>
            </a: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设计</a:t>
            </a:r>
            <a:r>
              <a:rPr lang="en-US" sz="1800">
                <a:solidFill>
                  <a:schemeClr val="accent1"/>
                </a:solidFill>
                <a:latin typeface="+mn-lt"/>
                <a:ea typeface="+mj-ea"/>
                <a:cs typeface="+mn-lt"/>
              </a:rPr>
              <a:t>C语言的对应代码。管理运行时存储区(如符号表信息、临时变量等)。</a:t>
            </a:r>
            <a:endParaRPr lang="en-US" sz="1800">
              <a:solidFill>
                <a:schemeClr val="accent1"/>
              </a:solidFill>
              <a:latin typeface="+mn-lt"/>
              <a:ea typeface="+mj-ea"/>
              <a:cs typeface="+mn-lt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  <p:tag name="KSO_WM_TEMPLATE_MASTER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16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6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6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7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7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8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8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9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20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  <p:tag name="KSO_WM_TEMPLATE_MASTER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14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"/>
  <p:tag name="KSO_WM_TAG_VERSION" val="1.0"/>
  <p:tag name="KSO_WM_UNIT_ID" val="custom20188978_1*a*1"/>
  <p:tag name="KSO_WM_UNIT_PRESET_TEXT" val="工作总结模板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5"/>
  <p:tag name="KSO_WM_UNIT_TEXT_FILL_TYPE" val="1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2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"/>
  <p:tag name="KSO_WM_TAG_VERSION" val="1.0"/>
  <p:tag name="KSO_WM_UNIT_ID" val="custom20188978_1*a*1"/>
  <p:tag name="KSO_WM_UNIT_PRESET_TEXT" val="工作总结模板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5"/>
  <p:tag name="KSO_WM_UNIT_TEXT_FILL_TYPE" val="1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UNIT_TEXT_FILL_FORE_SCHEMECOLOR_INDEX_BRIGHTNESS" val="0"/>
  <p:tag name="KSO_WM_UNIT_TEXT_FILL_FORE_SCHEMECOLOR_INDEX" val="14"/>
  <p:tag name="KSO_WM_UNIT_TEXT_FILL_TYPE" val="1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</p:tagLst>
</file>

<file path=ppt/tags/tag294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8978_17*a*1"/>
  <p:tag name="KSO_WM_UNIT_PRESET_TEXT" val="THANK YOU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15"/>
  <p:tag name="KSO_WM_UNIT_TEXT_FILL_TYPE" val="1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  <p:tag name="KSO_WM_SLIDE_BACKGROUND_TYPE" val="general"/>
  <p:tag name="KSO_WM_SLIDE_BK_DARK_LIGHT" val="2"/>
  <p:tag name="KSO_WM_TAG_VERSION" val="1.0"/>
  <p:tag name="KSO_WM_SLIDE_ITEM_CNT" val="0"/>
  <p:tag name="KSO_WM_SLIDE_LAYOUT" val="a"/>
  <p:tag name="KSO_WM_SLIDE_LAYOUT_CNT" val="1"/>
  <p:tag name="KSO_WM_SLIDE_TYPE" val="endPage"/>
  <p:tag name="KSO_WM_SLIDE_SUBTYPE" val="pureTxt"/>
  <p:tag name="KSO_WM_COMBINE_RELATE_SLIDE_ID" val="background20185106_13"/>
  <p:tag name="KSO_WM_SLIDE_ID" val="custom20188978_17"/>
  <p:tag name="KSO_WM_SLIDE_INDEX" val="17"/>
  <p:tag name="KSO_WM_TEMPLATE_SUBCATEGORY" val="0"/>
  <p:tag name="KSO_WM_TEMPLATE_MASTER_TYPE" val="1"/>
  <p:tag name="KSO_WM_TEMPLATE_COLOR_TYPE" val="0"/>
</p:tagLst>
</file>

<file path=ppt/tags/tag296.xml><?xml version="1.0" encoding="utf-8"?>
<p:tagLst xmlns:p="http://schemas.openxmlformats.org/presentationml/2006/main">
  <p:tag name="commondata" val="eyJoZGlkIjoiNWQ3YjNmMGIzNTY5ZmM3YTMxMDdmYmVlMGM2N2RhZjE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5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5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6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7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7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7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8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8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455171"/>
      </a:accent1>
      <a:accent2>
        <a:srgbClr val="686B7C"/>
      </a:accent2>
      <a:accent3>
        <a:srgbClr val="7D8091"/>
      </a:accent3>
      <a:accent4>
        <a:srgbClr val="ADA093"/>
      </a:accent4>
      <a:accent5>
        <a:srgbClr val="CFBA9F"/>
      </a:accent5>
      <a:accent6>
        <a:srgbClr val="F2D4AA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455171"/>
      </a:accent1>
      <a:accent2>
        <a:srgbClr val="686B7C"/>
      </a:accent2>
      <a:accent3>
        <a:srgbClr val="7D8091"/>
      </a:accent3>
      <a:accent4>
        <a:srgbClr val="ADA093"/>
      </a:accent4>
      <a:accent5>
        <a:srgbClr val="CFBA9F"/>
      </a:accent5>
      <a:accent6>
        <a:srgbClr val="F2D4AA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/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Impact</vt:lpstr>
      <vt:lpstr>汉仪旗黑-85S</vt:lpstr>
      <vt:lpstr>黑体</vt:lpstr>
      <vt:lpstr>1_Office 主题​​</vt:lpstr>
      <vt:lpstr>2_Office 主题​​</vt:lpstr>
      <vt:lpstr>编译原理课设交流PPT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工作总结模板</dc:title>
  <dc:creator>BeiJing Project</dc:creator>
  <cp:lastModifiedBy>WPS_1640954808</cp:lastModifiedBy>
  <cp:revision>147</cp:revision>
  <dcterms:created xsi:type="dcterms:W3CDTF">2024-03-31T09:54:37Z</dcterms:created>
  <dcterms:modified xsi:type="dcterms:W3CDTF">2024-03-31T14:10:10Z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632CCDE9F01246F5BFC01896B1B62900_12</vt:lpwstr>
  </property>
</Properties>
</file>