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D68A-C4F6-4401-B14A-346E54BD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3F3F7-78FF-4731-B8F0-D16C8661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AF7EF-BC97-4F9B-AD29-8D0CA2A4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4BAB-BEFA-40A6-BBF7-4EB645D6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F5E13-FC3A-450F-B8F6-1AB5134C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0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DB56-F5EE-488B-A625-784760A7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184C3-4228-4F23-B75F-BCF221EF7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8B133-CD5B-46EE-9334-E8B2BAA6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D913E-E8C9-4223-8A65-280B209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874E7-8F6B-44BE-A765-F3EB1D94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9A8055-CDDC-4253-86DA-F47AFE37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17C1A-44A3-450F-AADF-E95367AD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2156D-9271-4090-85F4-2A50E92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CDF56-C6BE-456F-864C-0D80372E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E958F-D113-4413-B4D8-3F075100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16678-862E-4612-8DDF-EF423668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2B6E-760F-4A8E-B764-0B042A83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723BD-3D00-49EA-B048-286C74C2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477D2-CEDC-47AD-8721-F23D76EA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40CE5-3E4D-4FAC-9B8E-273CEA96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0563-893D-4519-BE07-0FBE94D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1CCA6-49D7-46DD-844F-814A4C17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FD59E-85E3-42BC-8B3B-226D1CFF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81DDD-2483-4F8C-8255-116CCB4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BBB4-EC69-4740-A853-41197476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3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86579-631F-444C-91C3-D83954C8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DD8FE-1179-4C0F-8AB8-16E065C8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E990E-EFBB-49D9-BFA4-0E6C62E4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A6A67-75AA-4E6B-A544-ADB04D70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C73F4-7956-492D-A055-6992F82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8167B-9B93-488A-93A3-8754314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0453-FABB-43EF-B4D9-CCDBB3B6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040E2-804C-4520-B368-292C08D1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5F287-1610-43A5-B10B-5E6873A7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B65433-78BD-4D05-93CE-7D67E0478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8D6AD-ECF1-493A-A809-F2C4F3C2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61DDAE-DCBB-428E-BC9D-80833F8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DF8110-A074-4992-95B5-1EF3D1CD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3B7AF-F864-4278-9ADD-8CFBBEC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471F-51F8-44A1-B6DC-642B6ED2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BCB87-CFF4-4772-874C-FE2E0CBE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AA946-0105-4B93-B0B6-9CBA80F7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D03D19-29F3-4539-8E7F-3A051B6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18F60-2A4F-4FE6-80EF-6FACD940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111A5-56CC-4CCD-BB6B-5B8857C8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1901C-1ECE-406C-B625-A454FB5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67B25-8C8F-4949-83EA-950B389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3D5C4-540E-4A76-8FD3-70D85E5E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C5165-1EDE-438D-8CBD-20316139D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1C72A-7AF0-409F-8CBA-E65461A9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0905-4F67-4199-8DA5-2F6D86E3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3DE32-780B-4A80-B9C5-E9E439FD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0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13D03-5C06-4A1C-A3C4-0BAB0B4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306A54-4FAD-45A3-8966-23572D4F1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7F118-5655-467B-BFA8-800C173C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974FC-BBCF-4718-BF30-B88DCCDB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236F5-5B85-4A51-A187-AFBA5023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581C2-D7FE-4FBA-BA5A-BDF791FF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CA778-1822-435E-9ECE-0FA014CF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B1772-359A-4F78-BD1C-EE50B53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E9B23-05A7-489E-ACEF-237064383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02EF-ED24-4827-A18D-78C12B26B79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3E9D8-5897-4A4F-8109-EF998D751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A93DB-DADE-4EF5-98F8-E524C74B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A10B-0570-45E6-BDDD-D6059543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0677-576D-4C46-9CBE-7E893113F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中期检查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53DDC-A5C9-42C2-B8E1-3DD447BFC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0CCD-6E30-4BEB-8908-39C3D7FB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78E8187-3349-4263-BFA2-5F6C08FC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63" y="365124"/>
            <a:ext cx="3860073" cy="6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327B-C920-4BBB-BC78-6919B940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D62D-7910-45BF-B411-86831168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program Answer;</a:t>
            </a:r>
          </a:p>
          <a:p>
            <a:pPr marL="0" indent="0">
              <a:buNone/>
            </a:pPr>
            <a:r>
              <a:rPr lang="en-US" altLang="zh-CN" sz="1800" dirty="0"/>
              <a:t>{Answer to the Ultimate Question of Life, the Universe, and Everything}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begin</a:t>
            </a:r>
          </a:p>
          <a:p>
            <a:pPr marL="0" indent="0">
              <a:buNone/>
            </a:pPr>
            <a:r>
              <a:rPr lang="en-US" altLang="zh-CN" sz="1800" dirty="0"/>
              <a:t>  X := 42; {Set X to 42}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 {Write X to the screen}</a:t>
            </a:r>
          </a:p>
          <a:p>
            <a:pPr marL="0" indent="0">
              <a:buNone/>
            </a:pPr>
            <a:r>
              <a:rPr lang="en-US" altLang="zh-CN" sz="1800" dirty="0"/>
              <a:t>end.</a:t>
            </a:r>
            <a:endParaRPr lang="zh-CN" alt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05B0E-E0C4-41E6-A4E5-49B918C4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7D58BA-C497-427D-A4E9-C7D766E55FF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program answer;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begin</a:t>
            </a:r>
          </a:p>
          <a:p>
            <a:pPr marL="0" indent="0">
              <a:buNone/>
            </a:pPr>
            <a:r>
              <a:rPr lang="en-US" altLang="zh-CN" sz="1800" dirty="0"/>
              <a:t>  x := 42;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 </a:t>
            </a:r>
          </a:p>
          <a:p>
            <a:pPr marL="0" indent="0">
              <a:buNone/>
            </a:pPr>
            <a:r>
              <a:rPr lang="en-US" altLang="zh-CN" sz="1800" dirty="0"/>
              <a:t>end.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49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327B-C920-4BBB-BC78-6919B940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D62D-7910-45BF-B411-86831168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program answer;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begin</a:t>
            </a:r>
          </a:p>
          <a:p>
            <a:pPr marL="0" indent="0">
              <a:buNone/>
            </a:pPr>
            <a:r>
              <a:rPr lang="en-US" altLang="zh-CN" sz="1800" dirty="0"/>
              <a:t>  x := 42;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 </a:t>
            </a:r>
          </a:p>
          <a:p>
            <a:pPr marL="0" indent="0">
              <a:buNone/>
            </a:pPr>
            <a:r>
              <a:rPr lang="en-US" altLang="zh-CN" sz="1800" dirty="0"/>
              <a:t>end.</a:t>
            </a:r>
            <a:endParaRPr lang="zh-CN" alt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05B0E-E0C4-41E6-A4E5-49B918C4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7D58BA-C497-427D-A4E9-C7D766E55FF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5257800" cy="685799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programstruct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program_head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id	answer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program_body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const_declarations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var_declarations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subprogram_declarations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empty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compound_statement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</a:t>
            </a:r>
            <a:r>
              <a:rPr lang="en-US" altLang="zh-CN" sz="1200" dirty="0" err="1"/>
              <a:t>statement_list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</a:t>
            </a:r>
            <a:r>
              <a:rPr lang="en-US" altLang="zh-CN" sz="1200" dirty="0" err="1"/>
              <a:t>assign_statement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id	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</a:t>
            </a:r>
            <a:r>
              <a:rPr lang="en-US" altLang="zh-CN" sz="1200" dirty="0" err="1"/>
              <a:t>id_varpart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expression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</a:t>
            </a:r>
            <a:r>
              <a:rPr lang="en-US" altLang="zh-CN" sz="1200" dirty="0" err="1"/>
              <a:t>simple_expression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term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factor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num	42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</a:t>
            </a:r>
            <a:r>
              <a:rPr lang="en-US" altLang="zh-CN" sz="1200" dirty="0" err="1"/>
              <a:t>procedure_call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id	</a:t>
            </a:r>
            <a:r>
              <a:rPr lang="en-US" altLang="zh-CN" sz="1200" dirty="0" err="1"/>
              <a:t>writeln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expression_list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expression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</a:t>
            </a:r>
            <a:r>
              <a:rPr lang="en-US" altLang="zh-CN" sz="1200" dirty="0" err="1"/>
              <a:t>simple_expression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term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factor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  id	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  </a:t>
            </a:r>
            <a:r>
              <a:rPr lang="en-US" altLang="zh-CN" sz="1200" dirty="0" err="1"/>
              <a:t>id_varpart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   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9229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327B-C920-4BBB-BC78-6919B940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D62D-7910-45BF-B411-86831168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444"/>
            <a:ext cx="5257800" cy="5593557"/>
          </a:xfrm>
        </p:spPr>
        <p:txBody>
          <a:bodyPr numCol="1">
            <a:noAutofit/>
          </a:bodyPr>
          <a:lstStyle/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programstruct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program_head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id	answer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program_body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const_declarations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empty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var_declarations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empty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subprogram_declarations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empty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compound_statement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</a:t>
            </a:r>
            <a:r>
              <a:rPr lang="en-US" altLang="zh-CN" sz="1100" dirty="0" err="1"/>
              <a:t>statement_list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statement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assign_statement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variable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id	x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</a:t>
            </a:r>
            <a:r>
              <a:rPr lang="en-US" altLang="zh-CN" sz="1100" dirty="0" err="1"/>
              <a:t>id_varpart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empty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:=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expression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</a:t>
            </a:r>
            <a:r>
              <a:rPr lang="en-US" altLang="zh-CN" sz="1100" dirty="0" err="1"/>
              <a:t>simple_expression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term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factor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num	42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statement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procedure_call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id	</a:t>
            </a:r>
            <a:r>
              <a:rPr lang="en-US" altLang="zh-CN" sz="1100" dirty="0" err="1"/>
              <a:t>writeln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</a:t>
            </a:r>
            <a:r>
              <a:rPr lang="en-US" altLang="zh-CN" sz="1100" dirty="0" err="1"/>
              <a:t>expression_list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expression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simple_expression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term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factor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variable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  id	x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  </a:t>
            </a:r>
            <a:r>
              <a:rPr lang="en-US" altLang="zh-CN" sz="1100" dirty="0" err="1"/>
              <a:t>id_varpart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    empty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endParaRPr lang="en-US" altLang="zh-CN" sz="1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05B0E-E0C4-41E6-A4E5-49B918C4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7D58BA-C497-427D-A4E9-C7D766E55FF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['int main()',</a:t>
            </a:r>
          </a:p>
          <a:p>
            <a:pPr marL="0" indent="0">
              <a:buNone/>
            </a:pPr>
            <a:r>
              <a:rPr lang="en-US" altLang="zh-CN" sz="1800" dirty="0"/>
              <a:t> '{',</a:t>
            </a:r>
          </a:p>
          <a:p>
            <a:pPr marL="0" indent="0">
              <a:buNone/>
            </a:pPr>
            <a:r>
              <a:rPr lang="en-US" altLang="zh-CN" sz="1800" dirty="0"/>
              <a:t> 'x',</a:t>
            </a:r>
          </a:p>
          <a:p>
            <a:pPr marL="0" indent="0">
              <a:buNone/>
            </a:pPr>
            <a:r>
              <a:rPr lang="en-US" altLang="zh-CN" sz="1800" dirty="0"/>
              <a:t> '=',</a:t>
            </a:r>
          </a:p>
          <a:p>
            <a:pPr marL="0" indent="0">
              <a:buNone/>
            </a:pPr>
            <a:r>
              <a:rPr lang="en-US" altLang="zh-CN" sz="1800" dirty="0"/>
              <a:t> '42',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',</a:t>
            </a:r>
          </a:p>
          <a:p>
            <a:pPr marL="0" indent="0">
              <a:buNone/>
            </a:pPr>
            <a:r>
              <a:rPr lang="en-US" altLang="zh-CN" sz="1800" dirty="0"/>
              <a:t> '(',</a:t>
            </a:r>
          </a:p>
          <a:p>
            <a:pPr marL="0" indent="0">
              <a:buNone/>
            </a:pPr>
            <a:r>
              <a:rPr lang="en-US" altLang="zh-CN" sz="1800" dirty="0"/>
              <a:t> 'x',</a:t>
            </a:r>
          </a:p>
          <a:p>
            <a:pPr marL="0" indent="0">
              <a:buNone/>
            </a:pPr>
            <a:r>
              <a:rPr lang="en-US" altLang="zh-CN" sz="1800" dirty="0"/>
              <a:t> ')',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'}']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96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327B-C920-4BBB-BC78-6919B940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代码生成与格式化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D62D-7910-45BF-B411-86831168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['int main()',</a:t>
            </a:r>
          </a:p>
          <a:p>
            <a:pPr marL="0" indent="0">
              <a:buNone/>
            </a:pPr>
            <a:r>
              <a:rPr lang="en-US" altLang="zh-CN" sz="1800" dirty="0"/>
              <a:t> '{',</a:t>
            </a:r>
          </a:p>
          <a:p>
            <a:pPr marL="0" indent="0">
              <a:buNone/>
            </a:pPr>
            <a:r>
              <a:rPr lang="en-US" altLang="zh-CN" sz="1800" dirty="0"/>
              <a:t> 'x',</a:t>
            </a:r>
          </a:p>
          <a:p>
            <a:pPr marL="0" indent="0">
              <a:buNone/>
            </a:pPr>
            <a:r>
              <a:rPr lang="en-US" altLang="zh-CN" sz="1800" dirty="0"/>
              <a:t> '=',</a:t>
            </a:r>
          </a:p>
          <a:p>
            <a:pPr marL="0" indent="0">
              <a:buNone/>
            </a:pPr>
            <a:r>
              <a:rPr lang="en-US" altLang="zh-CN" sz="1800" dirty="0"/>
              <a:t> '42',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',</a:t>
            </a:r>
          </a:p>
          <a:p>
            <a:pPr marL="0" indent="0">
              <a:buNone/>
            </a:pPr>
            <a:r>
              <a:rPr lang="en-US" altLang="zh-CN" sz="1800" dirty="0"/>
              <a:t> '(',</a:t>
            </a:r>
          </a:p>
          <a:p>
            <a:pPr marL="0" indent="0">
              <a:buNone/>
            </a:pPr>
            <a:r>
              <a:rPr lang="en-US" altLang="zh-CN" sz="1800" dirty="0"/>
              <a:t> 'x',</a:t>
            </a:r>
          </a:p>
          <a:p>
            <a:pPr marL="0" indent="0">
              <a:buNone/>
            </a:pPr>
            <a:r>
              <a:rPr lang="en-US" altLang="zh-CN" sz="1800" dirty="0"/>
              <a:t> ')',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';',</a:t>
            </a:r>
          </a:p>
          <a:p>
            <a:pPr marL="0" indent="0">
              <a:buNone/>
            </a:pPr>
            <a:r>
              <a:rPr lang="en-US" altLang="zh-CN" sz="1800" dirty="0"/>
              <a:t> '}']</a:t>
            </a:r>
            <a:endParaRPr lang="zh-CN" alt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05B0E-E0C4-41E6-A4E5-49B918C4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7D58BA-C497-427D-A4E9-C7D766E55FF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#include mp2c.h</a:t>
            </a:r>
          </a:p>
          <a:p>
            <a:pPr marL="0" indent="0">
              <a:buNone/>
            </a:pPr>
            <a:r>
              <a:rPr lang="en-US" altLang="zh-CN" sz="1800" dirty="0"/>
              <a:t>int main() {</a:t>
            </a:r>
          </a:p>
          <a:p>
            <a:pPr marL="0" indent="0">
              <a:buNone/>
            </a:pPr>
            <a:r>
              <a:rPr lang="en-US" altLang="zh-CN" sz="1800" dirty="0"/>
              <a:t>  x = 42;</a:t>
            </a:r>
          </a:p>
          <a:p>
            <a:pPr marL="0" indent="0">
              <a:buNone/>
            </a:pPr>
            <a:r>
              <a:rPr lang="en-US" altLang="zh-CN" sz="1800" dirty="0"/>
              <a:t>  ;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(x);</a:t>
            </a:r>
          </a:p>
          <a:p>
            <a:pPr marL="0" indent="0">
              <a:buNone/>
            </a:pPr>
            <a:r>
              <a:rPr lang="en-US" altLang="zh-CN" sz="1800" dirty="0"/>
              <a:t>  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289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727C-C8A2-462C-9857-E927975A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mp2c.h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AC5C9-1100-431A-B50C-99E6BABD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 C </a:t>
            </a:r>
            <a:r>
              <a:rPr lang="zh-CN" altLang="en-US" dirty="0"/>
              <a:t>语言下复现的 </a:t>
            </a:r>
            <a:r>
              <a:rPr lang="en-US" altLang="zh-CN" dirty="0"/>
              <a:t>Pascal </a:t>
            </a:r>
            <a:r>
              <a:rPr lang="zh-CN" altLang="en-US" dirty="0"/>
              <a:t>下的常用库函数</a:t>
            </a:r>
            <a:endParaRPr lang="en-US" altLang="zh-CN" dirty="0"/>
          </a:p>
          <a:p>
            <a:r>
              <a:rPr lang="zh-CN" altLang="en-US" dirty="0"/>
              <a:t>目前包含</a:t>
            </a:r>
            <a:endParaRPr lang="en-US" altLang="zh-CN" dirty="0"/>
          </a:p>
          <a:p>
            <a:pPr lvl="1"/>
            <a:r>
              <a:rPr lang="en-US" altLang="zh-CN" dirty="0"/>
              <a:t>Read</a:t>
            </a:r>
          </a:p>
          <a:p>
            <a:pPr lvl="1"/>
            <a:r>
              <a:rPr lang="en-US" altLang="zh-CN" dirty="0"/>
              <a:t>Write</a:t>
            </a:r>
          </a:p>
          <a:p>
            <a:pPr lvl="1"/>
            <a:r>
              <a:rPr lang="en-US" altLang="zh-CN" dirty="0" err="1"/>
              <a:t>readln</a:t>
            </a:r>
            <a:endParaRPr lang="en-US" altLang="zh-CN" dirty="0"/>
          </a:p>
          <a:p>
            <a:pPr lvl="1"/>
            <a:r>
              <a:rPr lang="en-US" altLang="zh-CN" dirty="0" err="1"/>
              <a:t>writeln</a:t>
            </a:r>
            <a:endParaRPr lang="en-US" altLang="zh-CN" dirty="0"/>
          </a:p>
          <a:p>
            <a:pPr lvl="1"/>
            <a:r>
              <a:rPr lang="en-US" altLang="zh-CN" dirty="0"/>
              <a:t>abs</a:t>
            </a:r>
          </a:p>
          <a:p>
            <a:pPr lvl="1"/>
            <a:r>
              <a:rPr lang="en-US" altLang="zh-CN" dirty="0"/>
              <a:t>sqrt</a:t>
            </a:r>
          </a:p>
          <a:p>
            <a:pPr lvl="1"/>
            <a:r>
              <a:rPr lang="en-US" altLang="zh-CN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28755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8EE1B-816D-4995-91F3-F9D680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78E-C1A0-47B0-ADEB-606D88A8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完整的符号表</a:t>
            </a:r>
            <a:endParaRPr lang="en-US" altLang="zh-CN" dirty="0"/>
          </a:p>
          <a:p>
            <a:pPr lvl="1"/>
            <a:r>
              <a:rPr lang="zh-CN" altLang="en-US" dirty="0"/>
              <a:t>真正的类型检查</a:t>
            </a:r>
            <a:endParaRPr lang="en-US" altLang="zh-CN" dirty="0"/>
          </a:p>
          <a:p>
            <a:pPr lvl="1"/>
            <a:r>
              <a:rPr lang="zh-CN" altLang="en-US" dirty="0"/>
              <a:t>作用域与应用</a:t>
            </a:r>
            <a:endParaRPr lang="en-US" altLang="zh-CN" dirty="0"/>
          </a:p>
          <a:p>
            <a:r>
              <a:rPr lang="zh-CN" altLang="en-US" dirty="0"/>
              <a:t>函数内变量转换</a:t>
            </a:r>
            <a:endParaRPr lang="en-US" altLang="zh-CN" dirty="0"/>
          </a:p>
          <a:p>
            <a:r>
              <a:rPr lang="zh-CN" altLang="en-US" dirty="0"/>
              <a:t>错误处理</a:t>
            </a:r>
            <a:endParaRPr lang="en-US" altLang="zh-CN" dirty="0"/>
          </a:p>
          <a:p>
            <a:pPr lvl="1"/>
            <a:r>
              <a:rPr lang="zh-CN" altLang="en-US" dirty="0"/>
              <a:t>错误的具体原因</a:t>
            </a:r>
            <a:endParaRPr lang="en-US" altLang="zh-CN" dirty="0"/>
          </a:p>
          <a:p>
            <a:pPr lvl="1"/>
            <a:r>
              <a:rPr lang="zh-CN" altLang="en-US" dirty="0"/>
              <a:t>错误定位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4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444</Words>
  <Application>Microsoft Office PowerPoint</Application>
  <PresentationFormat>宽屏</PresentationFormat>
  <Paragraphs>152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中期检查</vt:lpstr>
      <vt:lpstr>数据流</vt:lpstr>
      <vt:lpstr>预处理</vt:lpstr>
      <vt:lpstr>解析</vt:lpstr>
      <vt:lpstr>Visitors</vt:lpstr>
      <vt:lpstr>代码生成与格式化</vt:lpstr>
      <vt:lpstr>mp2c.h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</dc:title>
  <dc:creator>Dlog Niets</dc:creator>
  <cp:lastModifiedBy>Dlog Niets</cp:lastModifiedBy>
  <cp:revision>6</cp:revision>
  <dcterms:created xsi:type="dcterms:W3CDTF">2024-04-19T09:46:32Z</dcterms:created>
  <dcterms:modified xsi:type="dcterms:W3CDTF">2024-04-19T12:26:07Z</dcterms:modified>
</cp:coreProperties>
</file>