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 smtClean="0"/>
              <a:t>架构及部署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Central Application Tracking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91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lvl="1"/>
            <a:r>
              <a:rPr lang="zh-CN" altLang="en-US" dirty="0" smtClean="0"/>
              <a:t>路径是 </a:t>
            </a:r>
            <a:r>
              <a:rPr lang="en-US" altLang="zh-CN" dirty="0" smtClean="0"/>
              <a:t>(</a:t>
            </a:r>
            <a:r>
              <a:rPr lang="zh-CN" altLang="en-US" dirty="0" smtClean="0"/>
              <a:t>配置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全局告警配置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客户端配置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695324"/>
            <a:ext cx="7804918" cy="57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66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cat-client</a:t>
            </a:r>
            <a:r>
              <a:rPr lang="zh-CN" altLang="en-US" dirty="0" smtClean="0"/>
              <a:t>连接到服务器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2493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81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Cat-client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zh-CN" altLang="en-US" dirty="0" smtClean="0"/>
              <a:t>在客户端创建目录</a:t>
            </a:r>
            <a:endParaRPr lang="en-US" altLang="zh-CN" dirty="0" smtClean="0"/>
          </a:p>
          <a:p>
            <a:pPr lvl="1"/>
            <a:r>
              <a:rPr lang="en-US" altLang="zh-CN" dirty="0"/>
              <a:t>/data/</a:t>
            </a:r>
            <a:r>
              <a:rPr lang="en-US" altLang="zh-CN" dirty="0" err="1"/>
              <a:t>appdatas</a:t>
            </a:r>
            <a:r>
              <a:rPr lang="en-US" altLang="zh-CN" dirty="0"/>
              <a:t>/cat/ ---</a:t>
            </a:r>
            <a:r>
              <a:rPr lang="zh-CN" altLang="en-US" dirty="0"/>
              <a:t>临时存储数据，</a:t>
            </a:r>
            <a:r>
              <a:rPr lang="en-US" altLang="zh-CN" dirty="0"/>
              <a:t>client</a:t>
            </a:r>
            <a:r>
              <a:rPr lang="zh-CN" altLang="en-US" dirty="0"/>
              <a:t>配置文件所在目录</a:t>
            </a:r>
            <a:endParaRPr lang="en-US" altLang="zh-CN" dirty="0"/>
          </a:p>
          <a:p>
            <a:pPr lvl="1"/>
            <a:r>
              <a:rPr lang="en-US" altLang="zh-CN" dirty="0"/>
              <a:t>/data/</a:t>
            </a:r>
            <a:r>
              <a:rPr lang="en-US" altLang="zh-CN" dirty="0" err="1"/>
              <a:t>applogs</a:t>
            </a:r>
            <a:r>
              <a:rPr lang="en-US" altLang="zh-CN" dirty="0"/>
              <a:t>/cat/   ----</a:t>
            </a:r>
            <a:r>
              <a:rPr lang="zh-CN" altLang="en-US" dirty="0"/>
              <a:t>记录</a:t>
            </a:r>
            <a:r>
              <a:rPr lang="en-US" altLang="zh-CN" dirty="0"/>
              <a:t>cat</a:t>
            </a:r>
            <a:r>
              <a:rPr lang="zh-CN" altLang="en-US" dirty="0"/>
              <a:t>服务器日志</a:t>
            </a:r>
            <a:endParaRPr lang="en-US" altLang="zh-CN" dirty="0"/>
          </a:p>
          <a:p>
            <a:r>
              <a:rPr lang="zh-CN" altLang="en-US" dirty="0" smtClean="0"/>
              <a:t>需要把配置文件放到</a:t>
            </a:r>
            <a:r>
              <a:rPr lang="en-US" altLang="zh-CN" dirty="0" err="1" smtClean="0"/>
              <a:t>appdatas</a:t>
            </a:r>
            <a:r>
              <a:rPr lang="en-US" altLang="zh-CN" dirty="0" smtClean="0"/>
              <a:t>/cat</a:t>
            </a:r>
            <a:r>
              <a:rPr lang="zh-CN" altLang="en-US" dirty="0" smtClean="0"/>
              <a:t>目录即可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31492"/>
            <a:ext cx="7560840" cy="20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5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客户端需要引入的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包如下：</a:t>
            </a:r>
            <a:endParaRPr lang="en-US" altLang="zh-CN" dirty="0" smtClean="0"/>
          </a:p>
          <a:p>
            <a:pPr lvl="1"/>
            <a:r>
              <a:rPr lang="en-US" altLang="zh-CN" dirty="0"/>
              <a:t>foundation-service-2.2.0.jar</a:t>
            </a:r>
            <a:endParaRPr lang="zh-CN" altLang="zh-CN" dirty="0"/>
          </a:p>
          <a:p>
            <a:pPr lvl="1"/>
            <a:r>
              <a:rPr lang="en-US" altLang="zh-CN" dirty="0"/>
              <a:t>cat-client-1.3.6.jar</a:t>
            </a:r>
            <a:endParaRPr lang="zh-CN" altLang="zh-CN" dirty="0"/>
          </a:p>
          <a:p>
            <a:pPr lvl="1"/>
            <a:r>
              <a:rPr lang="en-US" altLang="zh-CN" dirty="0"/>
              <a:t>plexus-classworlds-2.2.2.jar</a:t>
            </a:r>
            <a:endParaRPr lang="zh-CN" altLang="zh-CN" dirty="0"/>
          </a:p>
          <a:p>
            <a:pPr lvl="1"/>
            <a:r>
              <a:rPr lang="en-US" altLang="zh-CN" dirty="0"/>
              <a:t>plexus-container-default-1.5.5.jar</a:t>
            </a:r>
            <a:endParaRPr lang="zh-CN" altLang="zh-CN" dirty="0"/>
          </a:p>
          <a:p>
            <a:pPr lvl="1"/>
            <a:r>
              <a:rPr lang="en-US" altLang="zh-CN" dirty="0"/>
              <a:t>plexus-utils-3.0.8.jar</a:t>
            </a:r>
            <a:endParaRPr lang="zh-CN" altLang="zh-CN" dirty="0"/>
          </a:p>
          <a:p>
            <a:pPr lvl="1"/>
            <a:r>
              <a:rPr lang="en-US" altLang="zh-CN" dirty="0"/>
              <a:t>xbean-reflect-3.4.jar</a:t>
            </a:r>
            <a:endParaRPr lang="zh-CN" altLang="zh-CN" dirty="0"/>
          </a:p>
          <a:p>
            <a:pPr lvl="1"/>
            <a:r>
              <a:rPr lang="en-US" altLang="zh-CN" dirty="0"/>
              <a:t>xbean-spring-3.12.jar</a:t>
            </a:r>
            <a:endParaRPr lang="zh-CN" altLang="zh-CN" dirty="0"/>
          </a:p>
          <a:p>
            <a:pPr lvl="1"/>
            <a:r>
              <a:rPr lang="en-US" altLang="zh-CN" dirty="0"/>
              <a:t>guava-16.0.jar</a:t>
            </a:r>
            <a:endParaRPr lang="zh-CN" altLang="zh-CN" dirty="0"/>
          </a:p>
          <a:p>
            <a:pPr lvl="1"/>
            <a:r>
              <a:rPr lang="en-US" altLang="zh-CN" dirty="0"/>
              <a:t>netty-all-4.0.24.Final.jar</a:t>
            </a:r>
            <a:endParaRPr lang="zh-CN" altLang="zh-CN" dirty="0"/>
          </a:p>
          <a:p>
            <a:pPr lvl="1"/>
            <a:r>
              <a:rPr lang="en-US" altLang="zh-CN" dirty="0"/>
              <a:t>gson-1.6.jar</a:t>
            </a:r>
            <a:endParaRPr lang="zh-CN" altLang="zh-CN" dirty="0"/>
          </a:p>
          <a:p>
            <a:pPr lvl="1"/>
            <a:r>
              <a:rPr lang="en-US" altLang="zh-CN" dirty="0"/>
              <a:t>netty-all-4.0.24.Final.jar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1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Ip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</a:p>
          <a:p>
            <a:pPr lvl="2"/>
            <a:r>
              <a:rPr lang="en-US" altLang="zh-CN" dirty="0"/>
              <a:t>192.168.194.189  ----cat-server01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2"/>
            <a:r>
              <a:rPr lang="en-US" altLang="zh-CN" dirty="0"/>
              <a:t>192.168.194.190  ----cat-server02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2"/>
            <a:r>
              <a:rPr lang="en-US" altLang="zh-CN" dirty="0"/>
              <a:t>192.168.194.191  ----cat-server03</a:t>
            </a:r>
            <a:r>
              <a:rPr lang="zh-CN" altLang="en-US" dirty="0"/>
              <a:t>服务器（</a:t>
            </a:r>
            <a:r>
              <a:rPr lang="en-US" altLang="zh-CN" dirty="0"/>
              <a:t>backup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192.168.194.178  ----cat-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-master</a:t>
            </a:r>
          </a:p>
          <a:p>
            <a:pPr lvl="2"/>
            <a:r>
              <a:rPr lang="en-US" altLang="zh-CN" dirty="0" smtClean="0"/>
              <a:t>192.168.194.194  ----cat-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-slave</a:t>
            </a:r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119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目前的架构是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三台</a:t>
            </a:r>
            <a:r>
              <a:rPr lang="en-US" altLang="zh-CN" dirty="0" smtClean="0"/>
              <a:t>cat-server</a:t>
            </a:r>
            <a:r>
              <a:rPr lang="zh-CN" altLang="en-US" dirty="0" smtClean="0"/>
              <a:t>里面（</a:t>
            </a:r>
            <a:r>
              <a:rPr lang="en-US" altLang="zh-CN" dirty="0" smtClean="0"/>
              <a:t>189,190</a:t>
            </a:r>
            <a:r>
              <a:rPr lang="en-US" altLang="zh-CN" dirty="0"/>
              <a:t>,</a:t>
            </a:r>
            <a:r>
              <a:rPr lang="en-US" altLang="zh-CN" dirty="0" smtClean="0"/>
              <a:t>191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两台目前是接收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端通过</a:t>
            </a:r>
            <a:r>
              <a:rPr lang="en-US" altLang="zh-CN" dirty="0" smtClean="0"/>
              <a:t>2280</a:t>
            </a:r>
            <a:r>
              <a:rPr lang="zh-CN" altLang="en-US" dirty="0" smtClean="0"/>
              <a:t>端口传过来的信息流，进行整合，计算，展示在（</a:t>
            </a:r>
            <a:r>
              <a:rPr lang="en-US" altLang="zh-CN" dirty="0" smtClean="0"/>
              <a:t>189</a:t>
            </a:r>
            <a:r>
              <a:rPr lang="zh-CN" altLang="en-US" dirty="0" smtClean="0"/>
              <a:t>）这台机器上面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191</a:t>
            </a:r>
            <a:r>
              <a:rPr lang="zh-CN" altLang="en-US" dirty="0" smtClean="0"/>
              <a:t>这台机器作为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服务器，在</a:t>
            </a:r>
            <a:r>
              <a:rPr lang="en-US" altLang="zh-CN" dirty="0" smtClean="0"/>
              <a:t>189</a:t>
            </a:r>
            <a:r>
              <a:rPr lang="zh-CN" altLang="en-US" dirty="0" smtClean="0"/>
              <a:t>不能访问的时间可以快速的切换，保证</a:t>
            </a:r>
            <a:r>
              <a:rPr lang="en-US" altLang="zh-CN" dirty="0" smtClean="0"/>
              <a:t>cat</a:t>
            </a:r>
            <a:r>
              <a:rPr lang="zh-CN" altLang="en-US" dirty="0" smtClean="0"/>
              <a:t>监控系统可以正常监控与展示</a:t>
            </a:r>
            <a:endParaRPr lang="en-US" altLang="zh-CN" dirty="0" smtClean="0"/>
          </a:p>
          <a:p>
            <a:pPr lvl="2"/>
            <a:r>
              <a:rPr lang="zh-CN" altLang="en-US" dirty="0"/>
              <a:t>三</a:t>
            </a:r>
            <a:r>
              <a:rPr lang="zh-CN" altLang="en-US" dirty="0" smtClean="0"/>
              <a:t>台</a:t>
            </a:r>
            <a:r>
              <a:rPr lang="en-US" altLang="zh-CN" dirty="0" smtClean="0"/>
              <a:t>cat-server</a:t>
            </a:r>
            <a:r>
              <a:rPr lang="zh-CN" altLang="en-US" dirty="0" smtClean="0"/>
              <a:t>服务器之间通过</a:t>
            </a:r>
            <a:r>
              <a:rPr lang="en-US" altLang="zh-CN" dirty="0" smtClean="0"/>
              <a:t>2280</a:t>
            </a:r>
            <a:r>
              <a:rPr lang="zh-CN" altLang="en-US" dirty="0" smtClean="0"/>
              <a:t>及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端口做数据整合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-master&amp;&amp;</a:t>
            </a:r>
            <a:r>
              <a:rPr lang="en-US" altLang="zh-CN" sz="4000" dirty="0" smtClean="0"/>
              <a:t>c</a:t>
            </a:r>
            <a:r>
              <a:rPr lang="en-US" altLang="zh-CN" dirty="0" smtClean="0"/>
              <a:t>at-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-slave</a:t>
            </a:r>
          </a:p>
          <a:p>
            <a:pPr lvl="2"/>
            <a:r>
              <a:rPr lang="en-US" altLang="zh-CN" dirty="0" err="1" smtClean="0"/>
              <a:t>mysql</a:t>
            </a:r>
            <a:r>
              <a:rPr lang="zh-CN" altLang="en-US" dirty="0" smtClean="0"/>
              <a:t>数据库作为存储报表内容（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）数据，可以展示的数据都会存储在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还作为报警项，项目名等存储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架构图如下：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20512"/>
            <a:ext cx="6840760" cy="470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29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最终的架构如下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原有的架构不会改变</a:t>
            </a:r>
            <a:endParaRPr lang="en-US" altLang="zh-CN" dirty="0" smtClean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）如果后期接入的应用增加导致三台</a:t>
            </a:r>
            <a:r>
              <a:rPr lang="en-US" altLang="zh-CN" dirty="0"/>
              <a:t>server</a:t>
            </a:r>
            <a:r>
              <a:rPr lang="zh-CN" altLang="en-US" dirty="0"/>
              <a:t>不能满足，可以快速的水平扩容</a:t>
            </a:r>
            <a:r>
              <a:rPr lang="en-US" altLang="zh-CN" dirty="0"/>
              <a:t>cat-server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 err="1"/>
              <a:t>mysql</a:t>
            </a:r>
            <a:r>
              <a:rPr lang="zh-CN" altLang="en-US" dirty="0"/>
              <a:t>压力不能满足后期的应用接入</a:t>
            </a:r>
            <a:r>
              <a:rPr lang="en-US" altLang="zh-CN" dirty="0"/>
              <a:t>cat</a:t>
            </a:r>
            <a:r>
              <a:rPr lang="zh-CN" altLang="en-US" dirty="0"/>
              <a:t>监控系统，</a:t>
            </a:r>
            <a:r>
              <a:rPr lang="en-US" altLang="zh-CN" dirty="0" err="1"/>
              <a:t>mysql</a:t>
            </a:r>
            <a:r>
              <a:rPr lang="zh-CN" altLang="en-US" dirty="0"/>
              <a:t>架构会调整成（</a:t>
            </a:r>
            <a:r>
              <a:rPr lang="en-US" altLang="zh-CN" dirty="0"/>
              <a:t>mmm</a:t>
            </a:r>
            <a:r>
              <a:rPr lang="zh-CN" altLang="en-US" dirty="0"/>
              <a:t>）架构</a:t>
            </a:r>
            <a:endParaRPr lang="en-US" altLang="zh-CN" dirty="0"/>
          </a:p>
          <a:p>
            <a:pPr lvl="1"/>
            <a:r>
              <a:rPr lang="zh-CN" altLang="en-US" dirty="0" smtClean="0"/>
              <a:t>原来的架构大家看到了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这个是存储到了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，大家会关心应用传送原始数据存储到了哪里了呢？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）原始数据都会存储到</a:t>
            </a:r>
            <a:r>
              <a:rPr lang="en-US" altLang="zh-CN" dirty="0" smtClean="0"/>
              <a:t>cat-server</a:t>
            </a:r>
            <a:r>
              <a:rPr lang="zh-CN" altLang="en-US" dirty="0" smtClean="0"/>
              <a:t>端的本地服务器上面路径是：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41168"/>
            <a:ext cx="5256584" cy="151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43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lvl="2"/>
            <a:r>
              <a:rPr lang="en-US" altLang="zh-CN" dirty="0" smtClean="0"/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）数据一直传输，原始数据的量会一直增加，不能让这些数据永无止境的存储下去，</a:t>
            </a:r>
            <a:r>
              <a:rPr lang="en-US" altLang="zh-CN" dirty="0" smtClean="0">
                <a:sym typeface="Wingdings" panose="05000000000000000000" pitchFamily="2" charset="2"/>
              </a:rPr>
              <a:t>cat-server</a:t>
            </a:r>
            <a:r>
              <a:rPr lang="zh-CN" altLang="en-US" dirty="0" smtClean="0">
                <a:sym typeface="Wingdings" panose="05000000000000000000" pitchFamily="2" charset="2"/>
              </a:rPr>
              <a:t>有配置项，目前设置的存储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个月的数据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是可以支持把这些原始数据存储到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里面的，后期会把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也上线，到时间存储数据量，就看后端的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的存储能力了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42639"/>
            <a:ext cx="820891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25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r>
              <a:rPr lang="zh-CN" altLang="en-US" dirty="0"/>
              <a:t>架构图如下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347788"/>
            <a:ext cx="7625184" cy="46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Cat-server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安装所使用到的安装包如下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apache-maven-3.2.5-bin.tar.gz</a:t>
            </a:r>
          </a:p>
          <a:p>
            <a:pPr lvl="1"/>
            <a:r>
              <a:rPr lang="en-US" altLang="zh-CN" dirty="0" smtClean="0"/>
              <a:t>apache-tomcat-7.0.64.tar.gz</a:t>
            </a:r>
          </a:p>
          <a:p>
            <a:pPr lvl="1"/>
            <a:r>
              <a:rPr lang="en-US" altLang="zh-CN" dirty="0"/>
              <a:t>jdk-6u45-linux-x64.bin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）需要在服务器端创建目录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/data/</a:t>
            </a:r>
            <a:r>
              <a:rPr lang="en-US" altLang="zh-CN" dirty="0" err="1" smtClean="0"/>
              <a:t>appdatas</a:t>
            </a:r>
            <a:r>
              <a:rPr lang="en-US" altLang="zh-CN" dirty="0" smtClean="0"/>
              <a:t>/cat/ ---</a:t>
            </a:r>
            <a:r>
              <a:rPr lang="zh-CN" altLang="en-US" dirty="0" smtClean="0"/>
              <a:t>临时存储数据，配置文件所在目录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/data/</a:t>
            </a:r>
            <a:r>
              <a:rPr lang="en-US" altLang="zh-CN" dirty="0" err="1" smtClean="0"/>
              <a:t>applogs</a:t>
            </a:r>
            <a:r>
              <a:rPr lang="en-US" altLang="zh-CN" dirty="0" smtClean="0"/>
              <a:t>/cat/   ----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服务器日志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13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）需要把两个配置文件放到刚创建的</a:t>
            </a:r>
            <a:r>
              <a:rPr lang="en-US" altLang="zh-CN" dirty="0" err="1" smtClean="0"/>
              <a:t>appdatas</a:t>
            </a:r>
            <a:r>
              <a:rPr lang="en-US" altLang="zh-CN" dirty="0" smtClean="0"/>
              <a:t>/cat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datasources.xml ---cat-server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cat-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-master</a:t>
            </a:r>
            <a:r>
              <a:rPr lang="zh-CN" altLang="en-US" dirty="0" smtClean="0"/>
              <a:t>的配置文件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server.xml            ---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cat-server</a:t>
            </a:r>
            <a:r>
              <a:rPr lang="zh-CN" altLang="en-US" dirty="0" smtClean="0"/>
              <a:t>的所有服务器地址，还有一些主要的配置项（比如：存储数据期限，是否使用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，是否连接</a:t>
            </a:r>
            <a:r>
              <a:rPr lang="en-US" altLang="zh-CN" dirty="0" smtClean="0"/>
              <a:t>LDAP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）当所有服务端都已安装完毕时，需要在</a:t>
            </a:r>
            <a:r>
              <a:rPr lang="en-US" altLang="zh-CN" dirty="0" smtClean="0"/>
              <a:t>cat-console</a:t>
            </a:r>
            <a:r>
              <a:rPr lang="zh-CN" altLang="en-US" dirty="0" smtClean="0"/>
              <a:t>的路由配置那里把你这三台</a:t>
            </a:r>
            <a:r>
              <a:rPr lang="en-US" altLang="zh-CN" dirty="0" smtClean="0"/>
              <a:t>cat-server</a:t>
            </a:r>
            <a:r>
              <a:rPr lang="zh-CN" altLang="en-US" dirty="0" smtClean="0"/>
              <a:t>的地址按照之前的规划写入，</a:t>
            </a:r>
            <a:r>
              <a:rPr lang="en-US" altLang="zh-CN" dirty="0" smtClean="0"/>
              <a:t>cat-server</a:t>
            </a:r>
            <a:r>
              <a:rPr lang="zh-CN" altLang="en-US" dirty="0" smtClean="0"/>
              <a:t>才能去采集数据，并把数据展示出来，路由设置如下图：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680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447</Words>
  <Application>Microsoft Office PowerPoint</Application>
  <PresentationFormat>全屏显示(4:3)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Cat架构及部署 </vt:lpstr>
      <vt:lpstr>Cat架构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Cat-server安装</vt:lpstr>
      <vt:lpstr>PowerPoint 演示文稿</vt:lpstr>
      <vt:lpstr>PowerPoint 演示文稿</vt:lpstr>
      <vt:lpstr>cat-client连接到服务器</vt:lpstr>
      <vt:lpstr>Cat-client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Cat架构及部署 </dc:title>
  <dc:creator>赵新江(平安付科技中心运维部应用运维组)</dc:creator>
  <cp:lastModifiedBy>Localadmin</cp:lastModifiedBy>
  <cp:revision>50</cp:revision>
  <dcterms:created xsi:type="dcterms:W3CDTF">2015-12-28T00:09:24Z</dcterms:created>
  <dcterms:modified xsi:type="dcterms:W3CDTF">2015-12-28T01:54:33Z</dcterms:modified>
</cp:coreProperties>
</file>